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1"/>
  </p:notesMasterIdLst>
  <p:sldIdLst>
    <p:sldId id="256" r:id="rId2"/>
    <p:sldId id="257" r:id="rId3"/>
    <p:sldId id="258" r:id="rId4"/>
    <p:sldId id="262" r:id="rId5"/>
    <p:sldId id="271" r:id="rId6"/>
    <p:sldId id="279" r:id="rId7"/>
    <p:sldId id="278" r:id="rId8"/>
    <p:sldId id="276" r:id="rId9"/>
    <p:sldId id="280" r:id="rId10"/>
    <p:sldId id="281" r:id="rId11"/>
    <p:sldId id="282" r:id="rId12"/>
    <p:sldId id="283" r:id="rId13"/>
    <p:sldId id="285" r:id="rId14"/>
    <p:sldId id="284" r:id="rId15"/>
    <p:sldId id="288" r:id="rId16"/>
    <p:sldId id="286" r:id="rId17"/>
    <p:sldId id="287" r:id="rId18"/>
    <p:sldId id="268" r:id="rId19"/>
    <p:sldId id="270"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0"/>
    <p:restoredTop sz="94716"/>
  </p:normalViewPr>
  <p:slideViewPr>
    <p:cSldViewPr snapToGrid="0" snapToObjects="1">
      <p:cViewPr varScale="1">
        <p:scale>
          <a:sx n="202" d="100"/>
          <a:sy n="202" d="100"/>
        </p:scale>
        <p:origin x="620" y="1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100" b="0" i="0" u="none" strike="noStrike" cap="none">
                <a:solidFill>
                  <a:schemeClr val="dk1"/>
                </a:solidFill>
                <a:latin typeface="Arial"/>
                <a:ea typeface="Arial"/>
                <a:cs typeface="Arial"/>
                <a:sym typeface="Arial"/>
              </a:defRPr>
            </a:lvl2pPr>
            <a:lvl3pPr marL="914400" marR="0" lvl="2" indent="0" algn="l" rtl="0">
              <a:spcBef>
                <a:spcPts val="0"/>
              </a:spcBef>
              <a:buNone/>
              <a:defRPr sz="1100" b="0" i="0" u="none" strike="noStrike" cap="none">
                <a:solidFill>
                  <a:schemeClr val="dk1"/>
                </a:solidFill>
                <a:latin typeface="Arial"/>
                <a:ea typeface="Arial"/>
                <a:cs typeface="Arial"/>
                <a:sym typeface="Arial"/>
              </a:defRPr>
            </a:lvl3pPr>
            <a:lvl4pPr marL="1371600" marR="0" lvl="3" indent="0" algn="l" rtl="0">
              <a:spcBef>
                <a:spcPts val="0"/>
              </a:spcBef>
              <a:buNone/>
              <a:defRPr sz="1100" b="0" i="0" u="none" strike="noStrike" cap="none">
                <a:solidFill>
                  <a:schemeClr val="dk1"/>
                </a:solidFill>
                <a:latin typeface="Arial"/>
                <a:ea typeface="Arial"/>
                <a:cs typeface="Arial"/>
                <a:sym typeface="Arial"/>
              </a:defRPr>
            </a:lvl4pPr>
            <a:lvl5pPr marL="1828800" marR="0" lvl="4" indent="0" algn="l" rtl="0">
              <a:spcBef>
                <a:spcPts val="0"/>
              </a:spcBef>
              <a:buNone/>
              <a:defRPr sz="1100" b="0" i="0" u="none" strike="noStrike" cap="none">
                <a:solidFill>
                  <a:schemeClr val="dk1"/>
                </a:solidFill>
                <a:latin typeface="Arial"/>
                <a:ea typeface="Arial"/>
                <a:cs typeface="Arial"/>
                <a:sym typeface="Arial"/>
              </a:defRPr>
            </a:lvl5pPr>
            <a:lvl6pPr marL="2286000" marR="0" lvl="5" indent="0" algn="l" rtl="0">
              <a:spcBef>
                <a:spcPts val="0"/>
              </a:spcBef>
              <a:buNone/>
              <a:defRPr sz="1100" b="0" i="0" u="none" strike="noStrike" cap="none">
                <a:solidFill>
                  <a:schemeClr val="dk1"/>
                </a:solidFill>
                <a:latin typeface="Arial"/>
                <a:ea typeface="Arial"/>
                <a:cs typeface="Arial"/>
                <a:sym typeface="Arial"/>
              </a:defRPr>
            </a:lvl6pPr>
            <a:lvl7pPr marL="2743200" marR="0" lvl="6" indent="0" algn="l" rtl="0">
              <a:spcBef>
                <a:spcPts val="0"/>
              </a:spcBef>
              <a:buNone/>
              <a:defRPr sz="1100" b="0" i="0" u="none" strike="noStrike" cap="none">
                <a:solidFill>
                  <a:schemeClr val="dk1"/>
                </a:solidFill>
                <a:latin typeface="Arial"/>
                <a:ea typeface="Arial"/>
                <a:cs typeface="Arial"/>
                <a:sym typeface="Arial"/>
              </a:defRPr>
            </a:lvl7pPr>
            <a:lvl8pPr marL="3200400" marR="0" lvl="7" indent="0" algn="l" rtl="0">
              <a:spcBef>
                <a:spcPts val="0"/>
              </a:spcBef>
              <a:buNone/>
              <a:defRPr sz="1100" b="0" i="0" u="none" strike="noStrike" cap="none">
                <a:solidFill>
                  <a:schemeClr val="dk1"/>
                </a:solidFill>
                <a:latin typeface="Arial"/>
                <a:ea typeface="Arial"/>
                <a:cs typeface="Arial"/>
                <a:sym typeface="Arial"/>
              </a:defRPr>
            </a:lvl8pPr>
            <a:lvl9pPr marL="3657600" marR="0" lvl="8" indent="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3835249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4315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5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817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1" name="Shape 4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38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62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179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5" name="Shape 4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00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grpSp>
        <p:nvGrpSpPr>
          <p:cNvPr id="10" name="Shape 10"/>
          <p:cNvGrpSpPr/>
          <p:nvPr/>
        </p:nvGrpSpPr>
        <p:grpSpPr>
          <a:xfrm>
            <a:off x="0" y="2837700"/>
            <a:ext cx="3458699" cy="2305800"/>
            <a:chOff x="310150" y="-217625"/>
            <a:chExt cx="3458699" cy="2305800"/>
          </a:xfrm>
        </p:grpSpPr>
        <p:grpSp>
          <p:nvGrpSpPr>
            <p:cNvPr id="11" name="Shape 11"/>
            <p:cNvGrpSpPr/>
            <p:nvPr/>
          </p:nvGrpSpPr>
          <p:grpSpPr>
            <a:xfrm>
              <a:off x="310150" y="-217625"/>
              <a:ext cx="3458699" cy="2305800"/>
              <a:chOff x="3274650" y="-614875"/>
              <a:chExt cx="3458699" cy="2305800"/>
            </a:xfrm>
          </p:grpSpPr>
          <p:sp>
            <p:nvSpPr>
              <p:cNvPr id="12" name="Shape 12"/>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3" name="Shape 13"/>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5" name="Shape 15"/>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 name="Shape 16"/>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8" name="Shape 18"/>
            <p:cNvGrpSpPr/>
            <p:nvPr/>
          </p:nvGrpSpPr>
          <p:grpSpPr>
            <a:xfrm>
              <a:off x="310150" y="-217625"/>
              <a:ext cx="3458699" cy="2305800"/>
              <a:chOff x="3274650" y="-614875"/>
              <a:chExt cx="3458699" cy="2305800"/>
            </a:xfrm>
          </p:grpSpPr>
          <p:sp>
            <p:nvSpPr>
              <p:cNvPr id="19" name="Shape 19"/>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 name="Shape 23"/>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 name="Shape 24"/>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grpSp>
        <p:nvGrpSpPr>
          <p:cNvPr id="25" name="Shape 25"/>
          <p:cNvGrpSpPr/>
          <p:nvPr/>
        </p:nvGrpSpPr>
        <p:grpSpPr>
          <a:xfrm rot="10800000">
            <a:off x="5685300" y="0"/>
            <a:ext cx="3458699" cy="2305800"/>
            <a:chOff x="803750" y="-275225"/>
            <a:chExt cx="3458699" cy="2305800"/>
          </a:xfrm>
        </p:grpSpPr>
        <p:grpSp>
          <p:nvGrpSpPr>
            <p:cNvPr id="26" name="Shape 26"/>
            <p:cNvGrpSpPr/>
            <p:nvPr/>
          </p:nvGrpSpPr>
          <p:grpSpPr>
            <a:xfrm>
              <a:off x="803750" y="-275225"/>
              <a:ext cx="3458699" cy="2305800"/>
              <a:chOff x="3274650" y="-614875"/>
              <a:chExt cx="3458699" cy="2305800"/>
            </a:xfrm>
          </p:grpSpPr>
          <p:sp>
            <p:nvSpPr>
              <p:cNvPr id="27" name="Shape 27"/>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 name="Shape 28"/>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a:off x="55804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a:off x="3274650" y="-61487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p:nvPr/>
            </p:nvSpPr>
            <p:spPr>
              <a:xfrm>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 name="Shape 32"/>
              <p:cNvSpPr/>
              <p:nvPr/>
            </p:nvSpPr>
            <p:spPr>
              <a:xfrm rot="10800000">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3" name="Shape 33"/>
            <p:cNvGrpSpPr/>
            <p:nvPr/>
          </p:nvGrpSpPr>
          <p:grpSpPr>
            <a:xfrm>
              <a:off x="803750" y="-275225"/>
              <a:ext cx="3458699" cy="2305800"/>
              <a:chOff x="3274650" y="-614875"/>
              <a:chExt cx="3458699" cy="2305800"/>
            </a:xfrm>
          </p:grpSpPr>
          <p:sp>
            <p:nvSpPr>
              <p:cNvPr id="34" name="Shape 34"/>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 name="Shape 35"/>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 name="Shape 37"/>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 name="Shape 38"/>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pic>
        <p:nvPicPr>
          <p:cNvPr id="40" name="Shape 4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218150" y="2017600"/>
            <a:ext cx="4707698" cy="11082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body red">
    <p:spTree>
      <p:nvGrpSpPr>
        <p:cNvPr id="1" name="Shape 294"/>
        <p:cNvGrpSpPr/>
        <p:nvPr/>
      </p:nvGrpSpPr>
      <p:grpSpPr>
        <a:xfrm>
          <a:off x="0" y="0"/>
          <a:ext cx="0" cy="0"/>
          <a:chOff x="0" y="0"/>
          <a:chExt cx="0" cy="0"/>
        </a:xfrm>
      </p:grpSpPr>
      <p:sp>
        <p:nvSpPr>
          <p:cNvPr id="295" name="Shape 295"/>
          <p:cNvSpPr/>
          <p:nvPr/>
        </p:nvSpPr>
        <p:spPr>
          <a:xfrm>
            <a:off x="0" y="4958225"/>
            <a:ext cx="9144000" cy="185399"/>
          </a:xfrm>
          <a:prstGeom prst="rect">
            <a:avLst/>
          </a:prstGeom>
          <a:solidFill>
            <a:srgbClr val="6B121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96" name="Shape 296"/>
          <p:cNvGrpSpPr/>
          <p:nvPr/>
        </p:nvGrpSpPr>
        <p:grpSpPr>
          <a:xfrm flipH="1">
            <a:off x="5685300" y="2837700"/>
            <a:ext cx="3458699" cy="2305800"/>
            <a:chOff x="310150" y="-217625"/>
            <a:chExt cx="3458699" cy="2305800"/>
          </a:xfrm>
        </p:grpSpPr>
        <p:grpSp>
          <p:nvGrpSpPr>
            <p:cNvPr id="297" name="Shape 297"/>
            <p:cNvGrpSpPr/>
            <p:nvPr/>
          </p:nvGrpSpPr>
          <p:grpSpPr>
            <a:xfrm>
              <a:off x="310150" y="-217625"/>
              <a:ext cx="3458699" cy="2305800"/>
              <a:chOff x="3274650" y="-614875"/>
              <a:chExt cx="3458699" cy="2305800"/>
            </a:xfrm>
          </p:grpSpPr>
          <p:sp>
            <p:nvSpPr>
              <p:cNvPr id="298" name="Shape 298"/>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9" name="Shape 299"/>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0" name="Shape 300"/>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1" name="Shape 301"/>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2" name="Shape 302"/>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3" name="Shape 303"/>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04" name="Shape 304"/>
            <p:cNvGrpSpPr/>
            <p:nvPr/>
          </p:nvGrpSpPr>
          <p:grpSpPr>
            <a:xfrm>
              <a:off x="310150" y="-217625"/>
              <a:ext cx="3458699" cy="2305800"/>
              <a:chOff x="3274650" y="-614875"/>
              <a:chExt cx="3458699" cy="2305800"/>
            </a:xfrm>
          </p:grpSpPr>
          <p:sp>
            <p:nvSpPr>
              <p:cNvPr id="305" name="Shape 305"/>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6" name="Shape 306"/>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7" name="Shape 307"/>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8" name="Shape 308"/>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9" name="Shape 309"/>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0" name="Shape 310"/>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
        <p:nvSpPr>
          <p:cNvPr id="311" name="Shape 311"/>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971D20"/>
              </a:buClr>
              <a:buFont typeface="Roboto Condensed"/>
              <a:buNone/>
              <a:defRPr sz="2800" b="0" i="0" u="none" strike="noStrike" cap="none">
                <a:solidFill>
                  <a:srgbClr val="971D20"/>
                </a:solidFill>
                <a:latin typeface="Roboto Condensed"/>
                <a:ea typeface="Roboto Condensed"/>
                <a:cs typeface="Roboto Condensed"/>
                <a:sym typeface="Roboto Condensed"/>
              </a:defRPr>
            </a:lvl1pPr>
            <a:lvl2pPr lvl="1"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rtl="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312" name="Shape 312"/>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13" name="Shape 31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3F3F3"/>
              </a:buClr>
              <a:buSzPct val="25000"/>
              <a:buFont typeface="Arial"/>
              <a:buNone/>
            </a:pPr>
            <a:fld id="{00000000-1234-1234-1234-123412341234}" type="slidenum">
              <a:rPr lang="en-US" sz="1400" b="0" i="0" u="none" strike="noStrike" cap="none">
                <a:solidFill>
                  <a:srgbClr val="F3F3F3"/>
                </a:solidFill>
                <a:latin typeface="Arial"/>
                <a:ea typeface="Arial"/>
                <a:cs typeface="Arial"/>
                <a:sym typeface="Arial"/>
              </a:rPr>
              <a:t>‹#›</a:t>
            </a:fld>
            <a:endParaRPr lang="en-US" sz="1400" b="0" i="0" u="none" strike="noStrike" cap="none">
              <a:solidFill>
                <a:srgbClr val="F3F3F3"/>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14"/>
        <p:cNvGrpSpPr/>
        <p:nvPr/>
      </p:nvGrpSpPr>
      <p:grpSpPr>
        <a:xfrm>
          <a:off x="0" y="0"/>
          <a:ext cx="0" cy="0"/>
          <a:chOff x="0" y="0"/>
          <a:chExt cx="0" cy="0"/>
        </a:xfrm>
      </p:grpSpPr>
      <p:sp>
        <p:nvSpPr>
          <p:cNvPr id="315" name="Shape 31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Condensed"/>
              <a:buNone/>
              <a:defRPr sz="2800" b="0" i="0" u="none" strike="noStrike" cap="none">
                <a:solidFill>
                  <a:schemeClr val="dk1"/>
                </a:solidFill>
                <a:latin typeface="Roboto Condensed"/>
                <a:ea typeface="Roboto Condensed"/>
                <a:cs typeface="Roboto Condensed"/>
                <a:sym typeface="Roboto Condensed"/>
              </a:defRPr>
            </a:lvl1pPr>
            <a:lvl2pPr lvl="1"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316" name="Shape 316"/>
          <p:cNvSpPr txBox="1">
            <a:spLocks noGrp="1"/>
          </p:cNvSpPr>
          <p:nvPr>
            <p:ph type="body" idx="1"/>
          </p:nvPr>
        </p:nvSpPr>
        <p:spPr>
          <a:xfrm>
            <a:off x="311700" y="1152475"/>
            <a:ext cx="3999899" cy="3416400"/>
          </a:xfrm>
          <a:prstGeom prst="rect">
            <a:avLst/>
          </a:prstGeom>
          <a:noFill/>
          <a:ln>
            <a:noFill/>
          </a:ln>
        </p:spPr>
        <p:txBody>
          <a:bodyPr lIns="91425" tIns="91425" rIns="91425" bIns="91425" anchor="t" anchorCtr="0"/>
          <a:lstStyle>
            <a:lvl1pPr marL="0" marR="0" lvl="0"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1pPr>
            <a:lvl2pPr marL="457200" marR="0" lvl="1"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2pPr>
            <a:lvl3pPr marL="914400" marR="0" lvl="2"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3pPr>
            <a:lvl4pPr marL="1371600" marR="0" lvl="3"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4pPr>
            <a:lvl5pPr marL="1828800" marR="0" lvl="4"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5pPr>
            <a:lvl6pPr marL="2286000" marR="0" lvl="5"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6pPr>
            <a:lvl7pPr marL="2743200" marR="0" lvl="6"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7pPr>
            <a:lvl8pPr marL="3200400" marR="0" lvl="7"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8pPr>
            <a:lvl9pPr marL="3657600" marR="0" lvl="8"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317" name="Shape 317"/>
          <p:cNvSpPr txBox="1">
            <a:spLocks noGrp="1"/>
          </p:cNvSpPr>
          <p:nvPr>
            <p:ph type="body" idx="2"/>
          </p:nvPr>
        </p:nvSpPr>
        <p:spPr>
          <a:xfrm>
            <a:off x="4832400" y="1152475"/>
            <a:ext cx="3999899" cy="3416400"/>
          </a:xfrm>
          <a:prstGeom prst="rect">
            <a:avLst/>
          </a:prstGeom>
          <a:noFill/>
          <a:ln>
            <a:noFill/>
          </a:ln>
        </p:spPr>
        <p:txBody>
          <a:bodyPr lIns="91425" tIns="91425" rIns="91425" bIns="91425" anchor="t" anchorCtr="0"/>
          <a:lstStyle>
            <a:lvl1pPr marL="0" marR="0" lvl="0"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1pPr>
            <a:lvl2pPr marL="457200" marR="0" lvl="1"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2pPr>
            <a:lvl3pPr marL="914400" marR="0" lvl="2"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3pPr>
            <a:lvl4pPr marL="1371600" marR="0" lvl="3"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4pPr>
            <a:lvl5pPr marL="1828800" marR="0" lvl="4"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5pPr>
            <a:lvl6pPr marL="2286000" marR="0" lvl="5"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6pPr>
            <a:lvl7pPr marL="2743200" marR="0" lvl="6"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7pPr>
            <a:lvl8pPr marL="3200400" marR="0" lvl="7"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8pPr>
            <a:lvl9pPr marL="3657600" marR="0" lvl="8" indent="76200" algn="l" rtl="0">
              <a:lnSpc>
                <a:spcPct val="115000"/>
              </a:lnSpc>
              <a:spcBef>
                <a:spcPts val="0"/>
              </a:spcBef>
              <a:spcAft>
                <a:spcPts val="1600"/>
              </a:spcAft>
              <a:buClr>
                <a:schemeClr val="dk2"/>
              </a:buClr>
              <a:buSzPct val="100000"/>
              <a:buFont typeface="Roboto"/>
              <a:buChar char="￮"/>
              <a:defRPr sz="1200" b="0" i="0" u="none" strike="noStrike" cap="none">
                <a:solidFill>
                  <a:schemeClr val="dk2"/>
                </a:solidFill>
                <a:latin typeface="Roboto"/>
                <a:ea typeface="Roboto"/>
                <a:cs typeface="Roboto"/>
                <a:sym typeface="Roboto"/>
              </a:defRPr>
            </a:lvl9pPr>
          </a:lstStyle>
          <a:p>
            <a:endParaRPr/>
          </a:p>
        </p:txBody>
      </p:sp>
      <p:sp>
        <p:nvSpPr>
          <p:cNvPr id="318" name="Shape 31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
        <p:nvSpPr>
          <p:cNvPr id="319" name="Shape 319"/>
          <p:cNvSpPr/>
          <p:nvPr/>
        </p:nvSpPr>
        <p:spPr>
          <a:xfrm rot="10800000">
            <a:off x="0" y="0"/>
            <a:ext cx="9144000" cy="185399"/>
          </a:xfrm>
          <a:prstGeom prst="rect">
            <a:avLst/>
          </a:prstGeom>
          <a:solidFill>
            <a:srgbClr val="38383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320" name="Shape 320"/>
          <p:cNvGrpSpPr/>
          <p:nvPr/>
        </p:nvGrpSpPr>
        <p:grpSpPr>
          <a:xfrm>
            <a:off x="5685300" y="125"/>
            <a:ext cx="3458699" cy="2305800"/>
            <a:chOff x="5685300" y="0"/>
            <a:chExt cx="3458699" cy="2305800"/>
          </a:xfrm>
        </p:grpSpPr>
        <p:grpSp>
          <p:nvGrpSpPr>
            <p:cNvPr id="321" name="Shape 321"/>
            <p:cNvGrpSpPr/>
            <p:nvPr/>
          </p:nvGrpSpPr>
          <p:grpSpPr>
            <a:xfrm rot="10800000">
              <a:off x="5685300" y="0"/>
              <a:ext cx="3458699" cy="2305800"/>
              <a:chOff x="3274650" y="-614875"/>
              <a:chExt cx="3458699" cy="2305800"/>
            </a:xfrm>
          </p:grpSpPr>
          <p:sp>
            <p:nvSpPr>
              <p:cNvPr id="322" name="Shape 322"/>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3" name="Shape 323"/>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4" name="Shape 324"/>
              <p:cNvSpPr/>
              <p:nvPr/>
            </p:nvSpPr>
            <p:spPr>
              <a:xfrm>
                <a:off x="55804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5" name="Shape 325"/>
              <p:cNvSpPr/>
              <p:nvPr/>
            </p:nvSpPr>
            <p:spPr>
              <a:xfrm>
                <a:off x="3274650" y="-61487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6" name="Shape 326"/>
              <p:cNvSpPr/>
              <p:nvPr/>
            </p:nvSpPr>
            <p:spPr>
              <a:xfrm>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7" name="Shape 327"/>
              <p:cNvSpPr/>
              <p:nvPr/>
            </p:nvSpPr>
            <p:spPr>
              <a:xfrm rot="10800000">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28" name="Shape 328"/>
            <p:cNvGrpSpPr/>
            <p:nvPr/>
          </p:nvGrpSpPr>
          <p:grpSpPr>
            <a:xfrm rot="10800000">
              <a:off x="5685300" y="0"/>
              <a:ext cx="3458699" cy="2305800"/>
              <a:chOff x="3274650" y="-614875"/>
              <a:chExt cx="3458699" cy="2305800"/>
            </a:xfrm>
          </p:grpSpPr>
          <p:sp>
            <p:nvSpPr>
              <p:cNvPr id="329" name="Shape 329"/>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0" name="Shape 330"/>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1" name="Shape 331"/>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2" name="Shape 332"/>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3" name="Shape 333"/>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4" name="Shape 334"/>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re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4800" b="0" i="0" u="none" strike="noStrike" cap="none">
                <a:solidFill>
                  <a:srgbClr val="FFFFFF"/>
                </a:solidFill>
                <a:latin typeface="Roboto Condensed"/>
                <a:ea typeface="Roboto Condensed"/>
                <a:cs typeface="Roboto Condensed"/>
                <a:sym typeface="Roboto Condensed"/>
              </a:defRPr>
            </a:lvl1pPr>
            <a:lvl2pPr lvl="1"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lvl="2"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lvl="3"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lvl="4"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lvl="5"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lvl="6"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lvl="7"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lvl="8"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a:endParaRPr/>
          </a:p>
        </p:txBody>
      </p:sp>
      <p:sp>
        <p:nvSpPr>
          <p:cNvPr id="354" name="Shape 35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355" name="Shape 355"/>
          <p:cNvGrpSpPr/>
          <p:nvPr/>
        </p:nvGrpSpPr>
        <p:grpSpPr>
          <a:xfrm rot="10800000">
            <a:off x="5685300" y="0"/>
            <a:ext cx="3458699" cy="2305800"/>
            <a:chOff x="310150" y="-217625"/>
            <a:chExt cx="3458699" cy="2305800"/>
          </a:xfrm>
        </p:grpSpPr>
        <p:grpSp>
          <p:nvGrpSpPr>
            <p:cNvPr id="356" name="Shape 356"/>
            <p:cNvGrpSpPr/>
            <p:nvPr/>
          </p:nvGrpSpPr>
          <p:grpSpPr>
            <a:xfrm>
              <a:off x="310150" y="-217625"/>
              <a:ext cx="3458699" cy="2305800"/>
              <a:chOff x="3274650" y="-614875"/>
              <a:chExt cx="3458699" cy="2305800"/>
            </a:xfrm>
          </p:grpSpPr>
          <p:sp>
            <p:nvSpPr>
              <p:cNvPr id="357" name="Shape 357"/>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9" name="Shape 359"/>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0" name="Shape 360"/>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1" name="Shape 361"/>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2" name="Shape 362"/>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63" name="Shape 363"/>
            <p:cNvGrpSpPr/>
            <p:nvPr/>
          </p:nvGrpSpPr>
          <p:grpSpPr>
            <a:xfrm>
              <a:off x="310150" y="-217625"/>
              <a:ext cx="3458699" cy="2305800"/>
              <a:chOff x="3274650" y="-614875"/>
              <a:chExt cx="3458699" cy="2305800"/>
            </a:xfrm>
          </p:grpSpPr>
          <p:sp>
            <p:nvSpPr>
              <p:cNvPr id="364" name="Shape 364"/>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5" name="Shape 365"/>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6" name="Shape 366"/>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7" name="Shape 367"/>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8" name="Shape 368"/>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9" name="Shape 369"/>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grpSp>
        <p:nvGrpSpPr>
          <p:cNvPr id="370" name="Shape 370"/>
          <p:cNvGrpSpPr/>
          <p:nvPr/>
        </p:nvGrpSpPr>
        <p:grpSpPr>
          <a:xfrm>
            <a:off x="846" y="3751278"/>
            <a:ext cx="2075219" cy="1383480"/>
            <a:chOff x="310150" y="-217625"/>
            <a:chExt cx="3458699" cy="2305800"/>
          </a:xfrm>
        </p:grpSpPr>
        <p:grpSp>
          <p:nvGrpSpPr>
            <p:cNvPr id="371" name="Shape 371"/>
            <p:cNvGrpSpPr/>
            <p:nvPr/>
          </p:nvGrpSpPr>
          <p:grpSpPr>
            <a:xfrm>
              <a:off x="310150" y="-217625"/>
              <a:ext cx="3458699" cy="2305800"/>
              <a:chOff x="3274650" y="-614875"/>
              <a:chExt cx="3458699" cy="2305800"/>
            </a:xfrm>
          </p:grpSpPr>
          <p:sp>
            <p:nvSpPr>
              <p:cNvPr id="372" name="Shape 372"/>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3" name="Shape 373"/>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4" name="Shape 374"/>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5" name="Shape 375"/>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6" name="Shape 376"/>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77" name="Shape 377"/>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78" name="Shape 378"/>
            <p:cNvGrpSpPr/>
            <p:nvPr/>
          </p:nvGrpSpPr>
          <p:grpSpPr>
            <a:xfrm>
              <a:off x="310150" y="-217625"/>
              <a:ext cx="3458699" cy="2305800"/>
              <a:chOff x="3274650" y="-614875"/>
              <a:chExt cx="3458699" cy="2305800"/>
            </a:xfrm>
          </p:grpSpPr>
          <p:sp>
            <p:nvSpPr>
              <p:cNvPr id="379" name="Shape 379"/>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0" name="Shape 380"/>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1" name="Shape 381"/>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2" name="Shape 382"/>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3" name="Shape 383"/>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4" name="Shape 384"/>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311700" y="4230575"/>
            <a:ext cx="5998800" cy="60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2"/>
              </a:buClr>
              <a:buFont typeface="Roboto"/>
              <a:buNone/>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87" name="Shape 38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ig number">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1106125"/>
            <a:ext cx="8520599" cy="1963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Condensed"/>
              <a:buNone/>
              <a:defRPr sz="12000" b="0" i="0" u="none" strike="noStrike" cap="none">
                <a:solidFill>
                  <a:schemeClr val="dk1"/>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12000">
                <a:solidFill>
                  <a:schemeClr val="dk1"/>
                </a:solidFill>
                <a:latin typeface="Roboto Condensed"/>
                <a:ea typeface="Roboto Condensed"/>
                <a:cs typeface="Roboto Condensed"/>
                <a:sym typeface="Roboto Condensed"/>
              </a:defRPr>
            </a:lvl9pPr>
          </a:lstStyle>
          <a:p>
            <a:endParaRPr/>
          </a:p>
        </p:txBody>
      </p:sp>
      <p:sp>
        <p:nvSpPr>
          <p:cNvPr id="390" name="Shape 390"/>
          <p:cNvSpPr txBox="1">
            <a:spLocks noGrp="1"/>
          </p:cNvSpPr>
          <p:nvPr>
            <p:ph type="body" idx="1"/>
          </p:nvPr>
        </p:nvSpPr>
        <p:spPr>
          <a:xfrm>
            <a:off x="311700" y="3152225"/>
            <a:ext cx="8520599" cy="1300800"/>
          </a:xfrm>
          <a:prstGeom prst="rect">
            <a:avLst/>
          </a:prstGeom>
          <a:noFill/>
          <a:ln>
            <a:noFill/>
          </a:ln>
        </p:spPr>
        <p:txBody>
          <a:bodyPr lIns="91425" tIns="91425" rIns="91425" bIns="91425" anchor="t" anchorCtr="0"/>
          <a:lstStyle>
            <a:lvl1pPr marL="0" marR="0" lvl="0" indent="114300" algn="ctr"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ctr"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391" name="Shape 39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392" name="Shape 392"/>
          <p:cNvGrpSpPr/>
          <p:nvPr/>
        </p:nvGrpSpPr>
        <p:grpSpPr>
          <a:xfrm>
            <a:off x="5685300" y="125"/>
            <a:ext cx="3458699" cy="2305800"/>
            <a:chOff x="5685300" y="0"/>
            <a:chExt cx="3458699" cy="2305800"/>
          </a:xfrm>
        </p:grpSpPr>
        <p:grpSp>
          <p:nvGrpSpPr>
            <p:cNvPr id="393" name="Shape 393"/>
            <p:cNvGrpSpPr/>
            <p:nvPr/>
          </p:nvGrpSpPr>
          <p:grpSpPr>
            <a:xfrm rot="10800000">
              <a:off x="5685300" y="0"/>
              <a:ext cx="3458699" cy="2305800"/>
              <a:chOff x="3274650" y="-614875"/>
              <a:chExt cx="3458699" cy="2305800"/>
            </a:xfrm>
          </p:grpSpPr>
          <p:sp>
            <p:nvSpPr>
              <p:cNvPr id="394" name="Shape 394"/>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5" name="Shape 395"/>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6" name="Shape 396"/>
              <p:cNvSpPr/>
              <p:nvPr/>
            </p:nvSpPr>
            <p:spPr>
              <a:xfrm>
                <a:off x="55804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7" name="Shape 397"/>
              <p:cNvSpPr/>
              <p:nvPr/>
            </p:nvSpPr>
            <p:spPr>
              <a:xfrm>
                <a:off x="3274650" y="-61487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8" name="Shape 398"/>
              <p:cNvSpPr/>
              <p:nvPr/>
            </p:nvSpPr>
            <p:spPr>
              <a:xfrm>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9" name="Shape 399"/>
              <p:cNvSpPr/>
              <p:nvPr/>
            </p:nvSpPr>
            <p:spPr>
              <a:xfrm rot="10800000">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400" name="Shape 400"/>
            <p:cNvGrpSpPr/>
            <p:nvPr/>
          </p:nvGrpSpPr>
          <p:grpSpPr>
            <a:xfrm rot="10800000">
              <a:off x="5685300" y="0"/>
              <a:ext cx="3458699" cy="2305800"/>
              <a:chOff x="3274650" y="-614875"/>
              <a:chExt cx="3458699" cy="2305800"/>
            </a:xfrm>
          </p:grpSpPr>
          <p:sp>
            <p:nvSpPr>
              <p:cNvPr id="401" name="Shape 401"/>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2" name="Shape 402"/>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3" name="Shape 403"/>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4" name="Shape 404"/>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5" name="Shape 405"/>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6" name="Shape 406"/>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07"/>
        <p:cNvGrpSpPr/>
        <p:nvPr/>
      </p:nvGrpSpPr>
      <p:grpSpPr>
        <a:xfrm>
          <a:off x="0" y="0"/>
          <a:ext cx="0" cy="0"/>
          <a:chOff x="0" y="0"/>
          <a:chExt cx="0" cy="0"/>
        </a:xfrm>
      </p:grpSpPr>
      <p:sp>
        <p:nvSpPr>
          <p:cNvPr id="408" name="Shape 40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red">
    <p:spTree>
      <p:nvGrpSpPr>
        <p:cNvPr id="1" name="Shape 41"/>
        <p:cNvGrpSpPr/>
        <p:nvPr/>
      </p:nvGrpSpPr>
      <p:grpSpPr>
        <a:xfrm>
          <a:off x="0" y="0"/>
          <a:ext cx="0" cy="0"/>
          <a:chOff x="0" y="0"/>
          <a:chExt cx="0" cy="0"/>
        </a:xfrm>
      </p:grpSpPr>
      <p:sp>
        <p:nvSpPr>
          <p:cNvPr id="42" name="Shape 42"/>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a:endParaRPr/>
          </a:p>
        </p:txBody>
      </p:sp>
      <p:sp>
        <p:nvSpPr>
          <p:cNvPr id="43" name="Shape 43"/>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B7B7B7"/>
              </a:buClr>
              <a:buFont typeface="Roboto"/>
              <a:buNone/>
              <a:defRPr sz="2800" b="0" i="0" u="none" strike="noStrike" cap="none">
                <a:solidFill>
                  <a:srgbClr val="B7B7B7"/>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9pPr>
          </a:lstStyle>
          <a:p>
            <a:endParaRPr/>
          </a:p>
        </p:txBody>
      </p:sp>
      <p:sp>
        <p:nvSpPr>
          <p:cNvPr id="44" name="Shape 4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45" name="Shape 45"/>
          <p:cNvGrpSpPr/>
          <p:nvPr/>
        </p:nvGrpSpPr>
        <p:grpSpPr>
          <a:xfrm rot="10800000">
            <a:off x="5685300" y="0"/>
            <a:ext cx="3458699" cy="2305800"/>
            <a:chOff x="310150" y="-217625"/>
            <a:chExt cx="3458699" cy="2305800"/>
          </a:xfrm>
        </p:grpSpPr>
        <p:grpSp>
          <p:nvGrpSpPr>
            <p:cNvPr id="46" name="Shape 46"/>
            <p:cNvGrpSpPr/>
            <p:nvPr/>
          </p:nvGrpSpPr>
          <p:grpSpPr>
            <a:xfrm>
              <a:off x="310150" y="-217625"/>
              <a:ext cx="3458699" cy="2305800"/>
              <a:chOff x="3274650" y="-614875"/>
              <a:chExt cx="3458699" cy="2305800"/>
            </a:xfrm>
          </p:grpSpPr>
          <p:sp>
            <p:nvSpPr>
              <p:cNvPr id="47" name="Shape 47"/>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8" name="Shape 48"/>
              <p:cNvSpPr/>
              <p:nvPr/>
            </p:nvSpPr>
            <p:spPr>
              <a:xfrm rot="-5400000">
                <a:off x="44275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a:off x="55804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p:nvPr/>
            </p:nvSpPr>
            <p:spPr>
              <a:xfrm>
                <a:off x="3274650" y="-61487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rot="10800000">
                <a:off x="3274650" y="538025"/>
                <a:ext cx="1152899" cy="1152899"/>
              </a:xfrm>
              <a:prstGeom prst="rtTriangle">
                <a:avLst/>
              </a:prstGeom>
              <a:solidFill>
                <a:srgbClr val="CF242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53" name="Shape 53"/>
            <p:cNvGrpSpPr/>
            <p:nvPr/>
          </p:nvGrpSpPr>
          <p:grpSpPr>
            <a:xfrm>
              <a:off x="310150" y="-217625"/>
              <a:ext cx="3458699" cy="2305800"/>
              <a:chOff x="3274650" y="-614875"/>
              <a:chExt cx="3458699" cy="2305800"/>
            </a:xfrm>
          </p:grpSpPr>
          <p:sp>
            <p:nvSpPr>
              <p:cNvPr id="54" name="Shape 54"/>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7" name="Shape 57"/>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8" name="Shape 58"/>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9" name="Shape 59"/>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3600" b="0" i="0" u="none" strike="noStrike" cap="none">
                <a:solidFill>
                  <a:srgbClr val="FFFFFF"/>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a:endParaRPr/>
          </a:p>
        </p:txBody>
      </p:sp>
      <p:sp>
        <p:nvSpPr>
          <p:cNvPr id="62" name="Shape 6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63" name="Shape 63"/>
          <p:cNvGrpSpPr/>
          <p:nvPr/>
        </p:nvGrpSpPr>
        <p:grpSpPr>
          <a:xfrm rot="10800000">
            <a:off x="5685300" y="0"/>
            <a:ext cx="3458699" cy="2305800"/>
            <a:chOff x="3274650" y="-614875"/>
            <a:chExt cx="3458699" cy="2305800"/>
          </a:xfrm>
        </p:grpSpPr>
        <p:sp>
          <p:nvSpPr>
            <p:cNvPr id="64" name="Shape 64"/>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8" name="Shape 68"/>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9" name="Shape 69"/>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blue">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90250" y="450150"/>
            <a:ext cx="63678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4800" b="0" i="0" u="none" strike="noStrike" cap="none">
                <a:solidFill>
                  <a:srgbClr val="FFFFFF"/>
                </a:solidFill>
                <a:latin typeface="Roboto Condensed"/>
                <a:ea typeface="Roboto Condensed"/>
                <a:cs typeface="Roboto Condensed"/>
                <a:sym typeface="Roboto Condensed"/>
              </a:defRPr>
            </a:lvl1pPr>
            <a:lvl2pPr lvl="1"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2pPr>
            <a:lvl3pPr lvl="2"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3pPr>
            <a:lvl4pPr lvl="3"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4pPr>
            <a:lvl5pPr lvl="4"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5pPr>
            <a:lvl6pPr lvl="5"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6pPr>
            <a:lvl7pPr lvl="6"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7pPr>
            <a:lvl8pPr lvl="7"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8pPr>
            <a:lvl9pPr lvl="8" indent="0" rtl="0">
              <a:spcBef>
                <a:spcPts val="0"/>
              </a:spcBef>
              <a:buClr>
                <a:schemeClr val="dk1"/>
              </a:buClr>
              <a:buFont typeface="Roboto Condensed"/>
              <a:buNone/>
              <a:defRPr sz="4800">
                <a:solidFill>
                  <a:schemeClr val="dk1"/>
                </a:solidFill>
                <a:latin typeface="Roboto Condensed"/>
                <a:ea typeface="Roboto Condensed"/>
                <a:cs typeface="Roboto Condensed"/>
                <a:sym typeface="Roboto Condensed"/>
              </a:defRPr>
            </a:lvl9pPr>
          </a:lstStyle>
          <a:p>
            <a:endParaRPr/>
          </a:p>
        </p:txBody>
      </p:sp>
      <p:sp>
        <p:nvSpPr>
          <p:cNvPr id="92" name="Shape 9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93" name="Shape 93"/>
          <p:cNvGrpSpPr/>
          <p:nvPr/>
        </p:nvGrpSpPr>
        <p:grpSpPr>
          <a:xfrm rot="10800000">
            <a:off x="5685300" y="0"/>
            <a:ext cx="3458699" cy="2305800"/>
            <a:chOff x="803750" y="-275225"/>
            <a:chExt cx="3458699" cy="2305800"/>
          </a:xfrm>
        </p:grpSpPr>
        <p:grpSp>
          <p:nvGrpSpPr>
            <p:cNvPr id="94" name="Shape 94"/>
            <p:cNvGrpSpPr/>
            <p:nvPr/>
          </p:nvGrpSpPr>
          <p:grpSpPr>
            <a:xfrm>
              <a:off x="803750" y="-275225"/>
              <a:ext cx="3458699" cy="2305800"/>
              <a:chOff x="3274650" y="-614875"/>
              <a:chExt cx="3458699" cy="2305800"/>
            </a:xfrm>
          </p:grpSpPr>
          <p:sp>
            <p:nvSpPr>
              <p:cNvPr id="95" name="Shape 95"/>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6" name="Shape 96"/>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7" name="Shape 97"/>
              <p:cNvSpPr/>
              <p:nvPr/>
            </p:nvSpPr>
            <p:spPr>
              <a:xfrm>
                <a:off x="55804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8" name="Shape 98"/>
              <p:cNvSpPr/>
              <p:nvPr/>
            </p:nvSpPr>
            <p:spPr>
              <a:xfrm>
                <a:off x="3274650" y="-61487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99" name="Shape 99"/>
              <p:cNvSpPr/>
              <p:nvPr/>
            </p:nvSpPr>
            <p:spPr>
              <a:xfrm>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0" name="Shape 100"/>
              <p:cNvSpPr/>
              <p:nvPr/>
            </p:nvSpPr>
            <p:spPr>
              <a:xfrm rot="10800000">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01" name="Shape 101"/>
            <p:cNvGrpSpPr/>
            <p:nvPr/>
          </p:nvGrpSpPr>
          <p:grpSpPr>
            <a:xfrm>
              <a:off x="803750" y="-275225"/>
              <a:ext cx="3458699" cy="2305800"/>
              <a:chOff x="3274650" y="-614875"/>
              <a:chExt cx="3458699" cy="2305800"/>
            </a:xfrm>
          </p:grpSpPr>
          <p:sp>
            <p:nvSpPr>
              <p:cNvPr id="102" name="Shape 102"/>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3" name="Shape 103"/>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4" name="Shape 104"/>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5" name="Shape 105"/>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6" name="Shape 106"/>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07" name="Shape 107"/>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grpSp>
        <p:nvGrpSpPr>
          <p:cNvPr id="108" name="Shape 108"/>
          <p:cNvGrpSpPr/>
          <p:nvPr/>
        </p:nvGrpSpPr>
        <p:grpSpPr>
          <a:xfrm>
            <a:off x="804" y="3757353"/>
            <a:ext cx="2065881" cy="1377254"/>
            <a:chOff x="803750" y="-275225"/>
            <a:chExt cx="3458699" cy="2305800"/>
          </a:xfrm>
        </p:grpSpPr>
        <p:grpSp>
          <p:nvGrpSpPr>
            <p:cNvPr id="109" name="Shape 109"/>
            <p:cNvGrpSpPr/>
            <p:nvPr/>
          </p:nvGrpSpPr>
          <p:grpSpPr>
            <a:xfrm>
              <a:off x="803750" y="-275225"/>
              <a:ext cx="3458699" cy="2305800"/>
              <a:chOff x="3274650" y="-614875"/>
              <a:chExt cx="3458699" cy="2305800"/>
            </a:xfrm>
          </p:grpSpPr>
          <p:sp>
            <p:nvSpPr>
              <p:cNvPr id="110" name="Shape 110"/>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1" name="Shape 111"/>
              <p:cNvSpPr/>
              <p:nvPr/>
            </p:nvSpPr>
            <p:spPr>
              <a:xfrm rot="-5400000">
                <a:off x="44275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2" name="Shape 112"/>
              <p:cNvSpPr/>
              <p:nvPr/>
            </p:nvSpPr>
            <p:spPr>
              <a:xfrm>
                <a:off x="55804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3" name="Shape 113"/>
              <p:cNvSpPr/>
              <p:nvPr/>
            </p:nvSpPr>
            <p:spPr>
              <a:xfrm>
                <a:off x="3274650" y="-61487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4" name="Shape 114"/>
              <p:cNvSpPr/>
              <p:nvPr/>
            </p:nvSpPr>
            <p:spPr>
              <a:xfrm>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5" name="Shape 115"/>
              <p:cNvSpPr/>
              <p:nvPr/>
            </p:nvSpPr>
            <p:spPr>
              <a:xfrm rot="10800000">
                <a:off x="3274650" y="538025"/>
                <a:ext cx="1152899" cy="1152899"/>
              </a:xfrm>
              <a:prstGeom prst="rtTriangle">
                <a:avLst/>
              </a:prstGeom>
              <a:solidFill>
                <a:srgbClr val="80C7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116" name="Shape 116"/>
            <p:cNvGrpSpPr/>
            <p:nvPr/>
          </p:nvGrpSpPr>
          <p:grpSpPr>
            <a:xfrm>
              <a:off x="803750" y="-275225"/>
              <a:ext cx="3458699" cy="2305800"/>
              <a:chOff x="3274650" y="-614875"/>
              <a:chExt cx="3458699" cy="2305800"/>
            </a:xfrm>
          </p:grpSpPr>
          <p:sp>
            <p:nvSpPr>
              <p:cNvPr id="117" name="Shape 117"/>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8" name="Shape 118"/>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9" name="Shape 119"/>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0" name="Shape 120"/>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1" name="Shape 121"/>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22" name="Shape 122"/>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94"/>
        <p:cNvGrpSpPr/>
        <p:nvPr/>
      </p:nvGrpSpPr>
      <p:grpSpPr>
        <a:xfrm>
          <a:off x="0" y="0"/>
          <a:ext cx="0" cy="0"/>
          <a:chOff x="0" y="0"/>
          <a:chExt cx="0" cy="0"/>
        </a:xfrm>
      </p:grpSpPr>
      <p:sp>
        <p:nvSpPr>
          <p:cNvPr id="195" name="Shape 195"/>
          <p:cNvSpPr/>
          <p:nvPr/>
        </p:nvSpPr>
        <p:spPr>
          <a:xfrm>
            <a:off x="0" y="-125"/>
            <a:ext cx="4572000" cy="5143499"/>
          </a:xfrm>
          <a:prstGeom prst="rect">
            <a:avLst/>
          </a:prstGeom>
          <a:solidFill>
            <a:srgbClr val="38383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6" name="Shape 19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7" name="Shape 197"/>
          <p:cNvSpPr txBox="1">
            <a:spLocks noGrp="1"/>
          </p:cNvSpPr>
          <p:nvPr>
            <p:ph type="title"/>
          </p:nvPr>
        </p:nvSpPr>
        <p:spPr>
          <a:xfrm>
            <a:off x="265500" y="724075"/>
            <a:ext cx="4045199" cy="14823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4200" b="0" i="0" u="none" strike="noStrike" cap="none">
                <a:solidFill>
                  <a:srgbClr val="FFFFFF"/>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4200">
                <a:solidFill>
                  <a:schemeClr val="dk1"/>
                </a:solidFill>
                <a:latin typeface="Roboto Condensed"/>
                <a:ea typeface="Roboto Condensed"/>
                <a:cs typeface="Roboto Condensed"/>
                <a:sym typeface="Roboto Condensed"/>
              </a:defRPr>
            </a:lvl9pPr>
          </a:lstStyle>
          <a:p>
            <a:endParaRPr/>
          </a:p>
        </p:txBody>
      </p:sp>
      <p:sp>
        <p:nvSpPr>
          <p:cNvPr id="198" name="Shape 198"/>
          <p:cNvSpPr txBox="1">
            <a:spLocks noGrp="1"/>
          </p:cNvSpPr>
          <p:nvPr>
            <p:ph type="subTitle" idx="1"/>
          </p:nvPr>
        </p:nvSpPr>
        <p:spPr>
          <a:xfrm>
            <a:off x="265500" y="2293975"/>
            <a:ext cx="4045199" cy="12351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D9D9D9"/>
              </a:buClr>
              <a:buFont typeface="Roboto"/>
              <a:buNone/>
              <a:defRPr sz="2100" b="0" i="0" u="none" strike="noStrike" cap="none">
                <a:solidFill>
                  <a:srgbClr val="D9D9D9"/>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100" b="0" i="0" u="none" strike="noStrike" cap="none">
                <a:solidFill>
                  <a:schemeClr val="dk2"/>
                </a:solidFill>
                <a:latin typeface="Roboto"/>
                <a:ea typeface="Roboto"/>
                <a:cs typeface="Roboto"/>
                <a:sym typeface="Roboto"/>
              </a:defRPr>
            </a:lvl9pPr>
          </a:lstStyle>
          <a:p>
            <a:endParaRPr/>
          </a:p>
        </p:txBody>
      </p:sp>
      <p:sp>
        <p:nvSpPr>
          <p:cNvPr id="199" name="Shape 199"/>
          <p:cNvSpPr txBox="1">
            <a:spLocks noGrp="1"/>
          </p:cNvSpPr>
          <p:nvPr>
            <p:ph type="body" idx="2"/>
          </p:nvPr>
        </p:nvSpPr>
        <p:spPr>
          <a:xfrm>
            <a:off x="4939500" y="724075"/>
            <a:ext cx="3837000" cy="3695099"/>
          </a:xfrm>
          <a:prstGeom prst="rect">
            <a:avLst/>
          </a:prstGeom>
          <a:noFill/>
          <a:ln>
            <a:noFill/>
          </a:ln>
        </p:spPr>
        <p:txBody>
          <a:bodyPr lIns="91425" tIns="91425" rIns="91425" bIns="91425" anchor="ctr"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00" name="Shape 20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01" name="Shape 201"/>
          <p:cNvGrpSpPr/>
          <p:nvPr/>
        </p:nvGrpSpPr>
        <p:grpSpPr>
          <a:xfrm>
            <a:off x="0" y="2837700"/>
            <a:ext cx="3458699" cy="2305800"/>
            <a:chOff x="3274650" y="-614875"/>
            <a:chExt cx="3458699" cy="2305800"/>
          </a:xfrm>
        </p:grpSpPr>
        <p:sp>
          <p:nvSpPr>
            <p:cNvPr id="202" name="Shape 202"/>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3" name="Shape 203"/>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4" name="Shape 204"/>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5" name="Shape 205"/>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6" name="Shape 206"/>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7" name="Shape 207"/>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8"/>
        <p:cNvGrpSpPr/>
        <p:nvPr/>
      </p:nvGrpSpPr>
      <p:grpSpPr>
        <a:xfrm>
          <a:off x="0" y="0"/>
          <a:ext cx="0" cy="0"/>
          <a:chOff x="0" y="0"/>
          <a:chExt cx="0" cy="0"/>
        </a:xfrm>
      </p:grpSpPr>
      <p:sp>
        <p:nvSpPr>
          <p:cNvPr id="209" name="Shape 209"/>
          <p:cNvSpPr/>
          <p:nvPr/>
        </p:nvSpPr>
        <p:spPr>
          <a:xfrm>
            <a:off x="0" y="4958225"/>
            <a:ext cx="9144000" cy="185399"/>
          </a:xfrm>
          <a:prstGeom prst="rect">
            <a:avLst/>
          </a:prstGeom>
          <a:solidFill>
            <a:srgbClr val="38383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10" name="Shape 210"/>
          <p:cNvGrpSpPr/>
          <p:nvPr/>
        </p:nvGrpSpPr>
        <p:grpSpPr>
          <a:xfrm rot="10800000" flipH="1">
            <a:off x="5685300" y="2837700"/>
            <a:ext cx="3458699" cy="2305800"/>
            <a:chOff x="5685300" y="0"/>
            <a:chExt cx="3458699" cy="2305800"/>
          </a:xfrm>
        </p:grpSpPr>
        <p:grpSp>
          <p:nvGrpSpPr>
            <p:cNvPr id="211" name="Shape 211"/>
            <p:cNvGrpSpPr/>
            <p:nvPr/>
          </p:nvGrpSpPr>
          <p:grpSpPr>
            <a:xfrm rot="10800000">
              <a:off x="5685300" y="0"/>
              <a:ext cx="3458699" cy="2305800"/>
              <a:chOff x="3274650" y="-614875"/>
              <a:chExt cx="3458699" cy="2305800"/>
            </a:xfrm>
          </p:grpSpPr>
          <p:sp>
            <p:nvSpPr>
              <p:cNvPr id="212" name="Shape 212"/>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3" name="Shape 213"/>
              <p:cNvSpPr/>
              <p:nvPr/>
            </p:nvSpPr>
            <p:spPr>
              <a:xfrm rot="-5400000">
                <a:off x="44275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4" name="Shape 214"/>
              <p:cNvSpPr/>
              <p:nvPr/>
            </p:nvSpPr>
            <p:spPr>
              <a:xfrm>
                <a:off x="55804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5" name="Shape 215"/>
              <p:cNvSpPr/>
              <p:nvPr/>
            </p:nvSpPr>
            <p:spPr>
              <a:xfrm>
                <a:off x="3274650" y="-61487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6" name="Shape 216"/>
              <p:cNvSpPr/>
              <p:nvPr/>
            </p:nvSpPr>
            <p:spPr>
              <a:xfrm>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7" name="Shape 217"/>
              <p:cNvSpPr/>
              <p:nvPr/>
            </p:nvSpPr>
            <p:spPr>
              <a:xfrm rot="10800000">
                <a:off x="3274650" y="538025"/>
                <a:ext cx="1152899" cy="1152899"/>
              </a:xfrm>
              <a:prstGeom prst="rtTriangle">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18" name="Shape 218"/>
            <p:cNvGrpSpPr/>
            <p:nvPr/>
          </p:nvGrpSpPr>
          <p:grpSpPr>
            <a:xfrm rot="10800000">
              <a:off x="5685300" y="0"/>
              <a:ext cx="3458699" cy="2305800"/>
              <a:chOff x="3274650" y="-614875"/>
              <a:chExt cx="3458699" cy="2305800"/>
            </a:xfrm>
          </p:grpSpPr>
          <p:sp>
            <p:nvSpPr>
              <p:cNvPr id="219" name="Shape 219"/>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0" name="Shape 220"/>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2" name="Shape 222"/>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3" name="Shape 223"/>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
        <p:nvSpPr>
          <p:cNvPr id="225" name="Shape 225"/>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Condensed"/>
              <a:buNone/>
              <a:defRPr sz="2800" b="0" i="0" u="none" strike="noStrike" cap="none">
                <a:solidFill>
                  <a:schemeClr val="dk1"/>
                </a:solidFill>
                <a:latin typeface="Roboto Condensed"/>
                <a:ea typeface="Roboto Condensed"/>
                <a:cs typeface="Roboto Condensed"/>
                <a:sym typeface="Roboto Condensed"/>
              </a:defRPr>
            </a:lvl1pPr>
            <a:lvl2pPr lvl="1"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226" name="Shape 226"/>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227" name="Shape 22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3F3F3"/>
              </a:buClr>
              <a:buSzPct val="25000"/>
              <a:buFont typeface="Arial"/>
              <a:buNone/>
            </a:pPr>
            <a:fld id="{00000000-1234-1234-1234-123412341234}" type="slidenum">
              <a:rPr lang="en-US" sz="1400" b="0" i="0" u="none" strike="noStrike" cap="none">
                <a:solidFill>
                  <a:srgbClr val="F3F3F3"/>
                </a:solidFill>
                <a:latin typeface="Arial"/>
                <a:ea typeface="Arial"/>
                <a:cs typeface="Arial"/>
                <a:sym typeface="Arial"/>
              </a:rPr>
              <a:t>‹#›</a:t>
            </a:fld>
            <a:endParaRPr lang="en-US" sz="1400" b="0" i="0" u="none" strike="noStrike" cap="none">
              <a:solidFill>
                <a:srgbClr val="F3F3F3"/>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gray">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lvl="2"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lvl="3"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lvl="4"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lvl="5"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lvl="6"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lvl="7"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lvl="8" indent="0" algn="ctr">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a:endParaRPr/>
          </a:p>
        </p:txBody>
      </p:sp>
      <p:sp>
        <p:nvSpPr>
          <p:cNvPr id="230" name="Shape 230"/>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B7B7B7"/>
              </a:buClr>
              <a:buFont typeface="Roboto"/>
              <a:buNone/>
              <a:defRPr sz="2800" b="0" i="0" u="none" strike="noStrike" cap="none">
                <a:solidFill>
                  <a:srgbClr val="B7B7B7"/>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9pPr>
          </a:lstStyle>
          <a:p>
            <a:endParaRPr/>
          </a:p>
        </p:txBody>
      </p:sp>
      <p:sp>
        <p:nvSpPr>
          <p:cNvPr id="231" name="Shape 23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32" name="Shape 232"/>
          <p:cNvGrpSpPr/>
          <p:nvPr/>
        </p:nvGrpSpPr>
        <p:grpSpPr>
          <a:xfrm rot="10800000">
            <a:off x="5685300" y="0"/>
            <a:ext cx="3458699" cy="2305800"/>
            <a:chOff x="3274650" y="-614875"/>
            <a:chExt cx="3458699" cy="2305800"/>
          </a:xfrm>
        </p:grpSpPr>
        <p:sp>
          <p:nvSpPr>
            <p:cNvPr id="233" name="Shape 233"/>
            <p:cNvSpPr/>
            <p:nvPr/>
          </p:nvSpPr>
          <p:spPr>
            <a:xfrm rot="5400000">
              <a:off x="4427550" y="538025"/>
              <a:ext cx="1152899" cy="1152899"/>
            </a:xfrm>
            <a:prstGeom prst="rtTriangle">
              <a:avLst/>
            </a:prstGeom>
            <a:solidFill>
              <a:srgbClr val="FFFFFF">
                <a:alpha val="1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4" name="Shape 234"/>
            <p:cNvSpPr/>
            <p:nvPr/>
          </p:nvSpPr>
          <p:spPr>
            <a:xfrm rot="-5400000">
              <a:off x="4427550" y="538025"/>
              <a:ext cx="1152899" cy="1152899"/>
            </a:xfrm>
            <a:prstGeom prst="rtTriangle">
              <a:avLst/>
            </a:prstGeom>
            <a:solidFill>
              <a:srgbClr val="FFFFFF">
                <a:alpha val="4862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5" name="Shape 235"/>
            <p:cNvSpPr/>
            <p:nvPr/>
          </p:nvSpPr>
          <p:spPr>
            <a:xfrm>
              <a:off x="5580450" y="538025"/>
              <a:ext cx="1152899" cy="1152899"/>
            </a:xfrm>
            <a:prstGeom prst="rtTriangle">
              <a:avLst/>
            </a:prstGeom>
            <a:solidFill>
              <a:srgbClr val="000000">
                <a:alpha val="30196"/>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6" name="Shape 236"/>
            <p:cNvSpPr/>
            <p:nvPr/>
          </p:nvSpPr>
          <p:spPr>
            <a:xfrm>
              <a:off x="3274650" y="-614875"/>
              <a:ext cx="1152899" cy="1152899"/>
            </a:xfrm>
            <a:prstGeom prst="rtTriangle">
              <a:avLst/>
            </a:prstGeom>
            <a:solidFill>
              <a:srgbClr val="FFFFFF">
                <a:alpha val="2705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7" name="Shape 237"/>
            <p:cNvSpPr/>
            <p:nvPr/>
          </p:nvSpPr>
          <p:spPr>
            <a:xfrm>
              <a:off x="3274650" y="538025"/>
              <a:ext cx="1152899" cy="1152899"/>
            </a:xfrm>
            <a:prstGeom prst="rtTriangle">
              <a:avLst/>
            </a:prstGeom>
            <a:solidFill>
              <a:srgbClr val="000000">
                <a:alpha val="12549"/>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38" name="Shape 238"/>
            <p:cNvSpPr/>
            <p:nvPr/>
          </p:nvSpPr>
          <p:spPr>
            <a:xfrm rot="10800000">
              <a:off x="3274650" y="538025"/>
              <a:ext cx="1152899" cy="1152899"/>
            </a:xfrm>
            <a:prstGeom prst="rtTriangle">
              <a:avLst/>
            </a:prstGeom>
            <a:solidFill>
              <a:srgbClr val="000000">
                <a:alpha val="4156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yellow">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311708" y="744575"/>
            <a:ext cx="8520599" cy="20525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FFFFFF"/>
              </a:buClr>
              <a:buFont typeface="Roboto Condensed"/>
              <a:buNone/>
              <a:defRPr sz="52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5200">
                <a:solidFill>
                  <a:schemeClr val="dk1"/>
                </a:solidFill>
                <a:latin typeface="Roboto Condensed"/>
                <a:ea typeface="Roboto Condensed"/>
                <a:cs typeface="Roboto Condensed"/>
                <a:sym typeface="Roboto Condensed"/>
              </a:defRPr>
            </a:lvl9pPr>
          </a:lstStyle>
          <a:p>
            <a:endParaRPr/>
          </a:p>
        </p:txBody>
      </p:sp>
      <p:sp>
        <p:nvSpPr>
          <p:cNvPr id="241" name="Shape 241"/>
          <p:cNvSpPr txBox="1">
            <a:spLocks noGrp="1"/>
          </p:cNvSpPr>
          <p:nvPr>
            <p:ph type="subTitle" idx="1"/>
          </p:nvPr>
        </p:nvSpPr>
        <p:spPr>
          <a:xfrm>
            <a:off x="311700" y="2834125"/>
            <a:ext cx="8520599" cy="7926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EFEFEF"/>
              </a:buClr>
              <a:buFont typeface="Roboto"/>
              <a:buNone/>
              <a:defRPr sz="2800" b="0" i="0" u="none" strike="noStrike" cap="none">
                <a:solidFill>
                  <a:srgbClr val="EFEFEF"/>
                </a:solidFill>
                <a:latin typeface="Roboto"/>
                <a:ea typeface="Roboto"/>
                <a:cs typeface="Roboto"/>
                <a:sym typeface="Roboto"/>
              </a:defRPr>
            </a:lvl1pPr>
            <a:lvl2pPr marL="457200" marR="0" lvl="1"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2pPr>
            <a:lvl3pPr marL="914400" marR="0" lvl="2"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3pPr>
            <a:lvl4pPr marL="1371600" marR="0" lvl="3"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4pPr>
            <a:lvl5pPr marL="1828800" marR="0" lvl="4"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5pPr>
            <a:lvl6pPr marL="2286000" marR="0" lvl="5"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6pPr>
            <a:lvl7pPr marL="2743200" marR="0" lvl="6"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7pPr>
            <a:lvl8pPr marL="3200400" marR="0" lvl="7"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8pPr>
            <a:lvl9pPr marL="3657600" marR="0" lvl="8" indent="0" algn="ctr" rtl="0">
              <a:lnSpc>
                <a:spcPct val="100000"/>
              </a:lnSpc>
              <a:spcBef>
                <a:spcPts val="0"/>
              </a:spcBef>
              <a:spcAft>
                <a:spcPts val="0"/>
              </a:spcAft>
              <a:buClr>
                <a:schemeClr val="dk2"/>
              </a:buClr>
              <a:buFont typeface="Roboto"/>
              <a:buNone/>
              <a:defRPr sz="2800" b="0" i="0" u="none" strike="noStrike" cap="none">
                <a:solidFill>
                  <a:schemeClr val="dk2"/>
                </a:solidFill>
                <a:latin typeface="Roboto"/>
                <a:ea typeface="Roboto"/>
                <a:cs typeface="Roboto"/>
                <a:sym typeface="Roboto"/>
              </a:defRPr>
            </a:lvl9pPr>
          </a:lstStyle>
          <a:p>
            <a:endParaRPr/>
          </a:p>
        </p:txBody>
      </p:sp>
      <p:sp>
        <p:nvSpPr>
          <p:cNvPr id="242" name="Shape 24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43" name="Shape 243"/>
          <p:cNvGrpSpPr/>
          <p:nvPr/>
        </p:nvGrpSpPr>
        <p:grpSpPr>
          <a:xfrm>
            <a:off x="5685300" y="0"/>
            <a:ext cx="3458699" cy="2305800"/>
            <a:chOff x="5685300" y="0"/>
            <a:chExt cx="3458699" cy="2305800"/>
          </a:xfrm>
        </p:grpSpPr>
        <p:grpSp>
          <p:nvGrpSpPr>
            <p:cNvPr id="244" name="Shape 244"/>
            <p:cNvGrpSpPr/>
            <p:nvPr/>
          </p:nvGrpSpPr>
          <p:grpSpPr>
            <a:xfrm rot="10800000">
              <a:off x="5685300" y="0"/>
              <a:ext cx="3458699" cy="2305800"/>
              <a:chOff x="3274650" y="-614875"/>
              <a:chExt cx="3458699" cy="2305800"/>
            </a:xfrm>
          </p:grpSpPr>
          <p:sp>
            <p:nvSpPr>
              <p:cNvPr id="245" name="Shape 245"/>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6" name="Shape 246"/>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7" name="Shape 247"/>
              <p:cNvSpPr/>
              <p:nvPr/>
            </p:nvSpPr>
            <p:spPr>
              <a:xfrm>
                <a:off x="55804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8" name="Shape 248"/>
              <p:cNvSpPr/>
              <p:nvPr/>
            </p:nvSpPr>
            <p:spPr>
              <a:xfrm>
                <a:off x="3274650" y="-61487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49" name="Shape 249"/>
              <p:cNvSpPr/>
              <p:nvPr/>
            </p:nvSpPr>
            <p:spPr>
              <a:xfrm>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0" name="Shape 250"/>
              <p:cNvSpPr/>
              <p:nvPr/>
            </p:nvSpPr>
            <p:spPr>
              <a:xfrm rot="10800000">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51" name="Shape 251"/>
            <p:cNvGrpSpPr/>
            <p:nvPr/>
          </p:nvGrpSpPr>
          <p:grpSpPr>
            <a:xfrm rot="10800000">
              <a:off x="5685300" y="0"/>
              <a:ext cx="3458699" cy="2305800"/>
              <a:chOff x="3274650" y="-614875"/>
              <a:chExt cx="3458699" cy="2305800"/>
            </a:xfrm>
          </p:grpSpPr>
          <p:sp>
            <p:nvSpPr>
              <p:cNvPr id="252" name="Shape 252"/>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3" name="Shape 253"/>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4" name="Shape 254"/>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5" name="Shape 255"/>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6" name="Shape 256"/>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7" name="Shape 257"/>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ection header yellow">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311700" y="2150850"/>
            <a:ext cx="8520599" cy="841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Roboto Condensed"/>
              <a:buNone/>
              <a:defRPr sz="36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a:endParaRPr/>
          </a:p>
        </p:txBody>
      </p:sp>
      <p:sp>
        <p:nvSpPr>
          <p:cNvPr id="278" name="Shape 27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grpSp>
        <p:nvGrpSpPr>
          <p:cNvPr id="279" name="Shape 279"/>
          <p:cNvGrpSpPr/>
          <p:nvPr/>
        </p:nvGrpSpPr>
        <p:grpSpPr>
          <a:xfrm>
            <a:off x="5685300" y="0"/>
            <a:ext cx="3458699" cy="2305800"/>
            <a:chOff x="5685300" y="0"/>
            <a:chExt cx="3458699" cy="2305800"/>
          </a:xfrm>
        </p:grpSpPr>
        <p:grpSp>
          <p:nvGrpSpPr>
            <p:cNvPr id="280" name="Shape 280"/>
            <p:cNvGrpSpPr/>
            <p:nvPr/>
          </p:nvGrpSpPr>
          <p:grpSpPr>
            <a:xfrm rot="10800000">
              <a:off x="5685300" y="0"/>
              <a:ext cx="3458699" cy="2305800"/>
              <a:chOff x="3274650" y="-614875"/>
              <a:chExt cx="3458699" cy="2305800"/>
            </a:xfrm>
          </p:grpSpPr>
          <p:sp>
            <p:nvSpPr>
              <p:cNvPr id="281" name="Shape 281"/>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2" name="Shape 282"/>
              <p:cNvSpPr/>
              <p:nvPr/>
            </p:nvSpPr>
            <p:spPr>
              <a:xfrm rot="-5400000">
                <a:off x="44275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3" name="Shape 283"/>
              <p:cNvSpPr/>
              <p:nvPr/>
            </p:nvSpPr>
            <p:spPr>
              <a:xfrm>
                <a:off x="55804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4" name="Shape 284"/>
              <p:cNvSpPr/>
              <p:nvPr/>
            </p:nvSpPr>
            <p:spPr>
              <a:xfrm>
                <a:off x="3274650" y="-61487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5" name="Shape 285"/>
              <p:cNvSpPr/>
              <p:nvPr/>
            </p:nvSpPr>
            <p:spPr>
              <a:xfrm>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6" name="Shape 286"/>
              <p:cNvSpPr/>
              <p:nvPr/>
            </p:nvSpPr>
            <p:spPr>
              <a:xfrm rot="10800000">
                <a:off x="3274650" y="538025"/>
                <a:ext cx="1152899" cy="1152899"/>
              </a:xfrm>
              <a:prstGeom prst="rtTriangle">
                <a:avLst/>
              </a:prstGeom>
              <a:solidFill>
                <a:srgbClr val="FFE5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87" name="Shape 287"/>
            <p:cNvGrpSpPr/>
            <p:nvPr/>
          </p:nvGrpSpPr>
          <p:grpSpPr>
            <a:xfrm rot="10800000">
              <a:off x="5685300" y="0"/>
              <a:ext cx="3458699" cy="2305800"/>
              <a:chOff x="3274650" y="-614875"/>
              <a:chExt cx="3458699" cy="2305800"/>
            </a:xfrm>
          </p:grpSpPr>
          <p:sp>
            <p:nvSpPr>
              <p:cNvPr id="288" name="Shape 288"/>
              <p:cNvSpPr/>
              <p:nvPr/>
            </p:nvSpPr>
            <p:spPr>
              <a:xfrm rot="5400000">
                <a:off x="4427550" y="538025"/>
                <a:ext cx="1152899" cy="1152899"/>
              </a:xfrm>
              <a:prstGeom prst="rtTriangle">
                <a:avLst/>
              </a:prstGeom>
              <a:solidFill>
                <a:srgbClr val="000000">
                  <a:alpha val="6274"/>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9" name="Shape 289"/>
              <p:cNvSpPr/>
              <p:nvPr/>
            </p:nvSpPr>
            <p:spPr>
              <a:xfrm rot="-5400000">
                <a:off x="4427550" y="538025"/>
                <a:ext cx="1152899" cy="1152899"/>
              </a:xfrm>
              <a:prstGeom prst="rtTriangle">
                <a:avLst/>
              </a:prstGeom>
              <a:solidFill>
                <a:srgbClr val="000000">
                  <a:alpha val="30588"/>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0" name="Shape 290"/>
              <p:cNvSpPr/>
              <p:nvPr/>
            </p:nvSpPr>
            <p:spPr>
              <a:xfrm>
                <a:off x="5580450" y="538025"/>
                <a:ext cx="1152899" cy="1152899"/>
              </a:xfrm>
              <a:prstGeom prst="rtTriangle">
                <a:avLst/>
              </a:prstGeom>
              <a:solidFill>
                <a:srgbClr val="000000">
                  <a:alpha val="5882"/>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p:nvPr/>
            </p:nvSpPr>
            <p:spPr>
              <a:xfrm>
                <a:off x="3274650" y="-614875"/>
                <a:ext cx="1152899" cy="1152899"/>
              </a:xfrm>
              <a:prstGeom prst="rtTriangle">
                <a:avLst/>
              </a:prstGeom>
              <a:solidFill>
                <a:srgbClr val="000000">
                  <a:alpha val="5647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Shape 292"/>
              <p:cNvSpPr/>
              <p:nvPr/>
            </p:nvSpPr>
            <p:spPr>
              <a:xfrm>
                <a:off x="3274650" y="538025"/>
                <a:ext cx="1152899" cy="1152899"/>
              </a:xfrm>
              <a:prstGeom prst="rtTriangle">
                <a:avLst/>
              </a:prstGeom>
              <a:solidFill>
                <a:srgbClr val="FFFFFF">
                  <a:alpha val="3921"/>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3" name="Shape 293"/>
              <p:cNvSpPr/>
              <p:nvPr/>
            </p:nvSpPr>
            <p:spPr>
              <a:xfrm rot="10800000">
                <a:off x="3274650" y="538025"/>
                <a:ext cx="1152899" cy="1152899"/>
              </a:xfrm>
              <a:prstGeom prst="rtTriangle">
                <a:avLst/>
              </a:prstGeom>
              <a:solidFill>
                <a:srgbClr val="000000">
                  <a:alpha val="30980"/>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Roboto Condensed"/>
              <a:buNone/>
              <a:defRPr sz="2800" b="0" i="0" u="none" strike="noStrike" cap="none">
                <a:solidFill>
                  <a:schemeClr val="dk1"/>
                </a:solidFill>
                <a:latin typeface="Roboto Condensed"/>
                <a:ea typeface="Roboto Condensed"/>
                <a:cs typeface="Roboto Condensed"/>
                <a:sym typeface="Roboto Condensed"/>
              </a:defRPr>
            </a:lvl1pPr>
            <a:lvl2pPr lvl="1"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2pPr>
            <a:lvl3pPr lvl="2"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3pPr>
            <a:lvl4pPr lvl="3"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4pPr>
            <a:lvl5pPr lvl="4"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5pPr>
            <a:lvl6pPr lvl="5"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6pPr>
            <a:lvl7pPr lvl="6"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7pPr>
            <a:lvl8pPr lvl="7"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8pPr>
            <a:lvl9pPr lvl="8" indent="0">
              <a:spcBef>
                <a:spcPts val="0"/>
              </a:spcBef>
              <a:buClr>
                <a:schemeClr val="dk1"/>
              </a:buClr>
              <a:buFont typeface="Roboto Condensed"/>
              <a:buNone/>
              <a:defRPr sz="2800">
                <a:solidFill>
                  <a:schemeClr val="dk1"/>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Roboto"/>
              <a:buChar char="￮"/>
              <a:defRPr sz="1800" b="0" i="0" u="none" strike="noStrike" cap="none">
                <a:solidFill>
                  <a:schemeClr val="dk2"/>
                </a:solidFill>
                <a:latin typeface="Roboto"/>
                <a:ea typeface="Roboto"/>
                <a:cs typeface="Roboto"/>
                <a:sym typeface="Roboto"/>
              </a:defRPr>
            </a:lvl1pPr>
            <a:lvl2pPr marL="457200" marR="0" lvl="1"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2pPr>
            <a:lvl3pPr marL="914400" marR="0" lvl="2"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3pPr>
            <a:lvl4pPr marL="1371600" marR="0" lvl="3"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4pPr>
            <a:lvl5pPr marL="1828800" marR="0" lvl="4"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5pPr>
            <a:lvl6pPr marL="2286000" marR="0" lvl="5"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6pPr>
            <a:lvl7pPr marL="2743200" marR="0" lvl="6"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7pPr>
            <a:lvl8pPr marL="3200400" marR="0" lvl="7"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8pPr>
            <a:lvl9pPr marL="3657600" marR="0" lvl="8" indent="88900" algn="l" rtl="0">
              <a:lnSpc>
                <a:spcPct val="115000"/>
              </a:lnSpc>
              <a:spcBef>
                <a:spcPts val="0"/>
              </a:spcBef>
              <a:spcAft>
                <a:spcPts val="1600"/>
              </a:spcAft>
              <a:buClr>
                <a:schemeClr val="dk2"/>
              </a:buClr>
              <a:buSzPct val="100000"/>
              <a:buFont typeface="Roboto"/>
              <a:buChar char="￮"/>
              <a:defRPr sz="1400" b="0" i="0" u="none" strike="noStrike" cap="none">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en-US" sz="1000" b="0" i="0" u="none" strike="noStrike" cap="none">
                <a:solidFill>
                  <a:schemeClr val="dk2"/>
                </a:solidFill>
                <a:latin typeface="Arial"/>
                <a:ea typeface="Arial"/>
                <a:cs typeface="Arial"/>
                <a:sym typeface="Arial"/>
              </a:rPr>
              <a:t>‹#›</a:t>
            </a:fld>
            <a:endParaRPr lang="en-US"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57" r:id="rId6"/>
    <p:sldLayoutId id="2147483658" r:id="rId7"/>
    <p:sldLayoutId id="2147483659" r:id="rId8"/>
    <p:sldLayoutId id="2147483661" r:id="rId9"/>
    <p:sldLayoutId id="2147483662" r:id="rId10"/>
    <p:sldLayoutId id="2147483663" r:id="rId11"/>
    <p:sldLayoutId id="2147483665" r:id="rId12"/>
    <p:sldLayoutId id="2147483666" r:id="rId13"/>
    <p:sldLayoutId id="2147483667" r:id="rId14"/>
    <p:sldLayoutId id="214748366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addapinch.com/cooking-conversion-charts/" TargetMode="External"/><Relationship Id="rId2" Type="http://schemas.openxmlformats.org/officeDocument/2006/relationships/hyperlink" Target="https://www.google.com/search?q=sample+recipes&amp;espv=2&amp;biw=1440&amp;bih=733&amp;source=lnms&amp;tbm=isch&amp;sa=X&amp;ved=0ahUKEwjf1ouovtvQAhWCxVQKHX2eCjYQ_AUIBigB#imgrc=XYlN4X5Ge2IUTM%3A" TargetMode="External"/><Relationship Id="rId1" Type="http://schemas.openxmlformats.org/officeDocument/2006/relationships/slideLayout" Target="../slideLayouts/slideLayout11.xml"/><Relationship Id="rId4" Type="http://schemas.openxmlformats.org/officeDocument/2006/relationships/hyperlink" Target="http://www.thekitchn.com/how-to-write-a-recipe-5852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1.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1.xml"/><Relationship Id="rId6" Type="http://schemas.openxmlformats.org/officeDocument/2006/relationships/hyperlink" Target="http://www.rd.com/food/recipes-cooking/13-foods-with-natural-umami/"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taste goes with which character?</a:t>
            </a:r>
          </a:p>
        </p:txBody>
      </p:sp>
      <p:sp>
        <p:nvSpPr>
          <p:cNvPr id="3" name="Text Placeholder 2"/>
          <p:cNvSpPr>
            <a:spLocks noGrp="1"/>
          </p:cNvSpPr>
          <p:nvPr>
            <p:ph type="body" idx="1"/>
          </p:nvPr>
        </p:nvSpPr>
        <p:spPr>
          <a:xfrm>
            <a:off x="311699" y="1017724"/>
            <a:ext cx="8432907" cy="3551151"/>
          </a:xfrm>
        </p:spPr>
        <p:txBody>
          <a:bodyPr/>
          <a:lstStyle/>
          <a:p>
            <a:pPr>
              <a:buFont typeface="Arial" panose="020B0604020202020204" pitchFamily="34" charset="0"/>
              <a:buChar char="•"/>
            </a:pPr>
            <a:r>
              <a:rPr lang="en-US" sz="2000" dirty="0"/>
              <a:t>Harry Potter</a:t>
            </a:r>
          </a:p>
          <a:p>
            <a:pPr>
              <a:buFont typeface="Arial" panose="020B0604020202020204" pitchFamily="34" charset="0"/>
              <a:buChar char="•"/>
            </a:pPr>
            <a:r>
              <a:rPr lang="en-US" sz="2000" dirty="0"/>
              <a:t>Sour and Bitter- these tastes describe his attitudes toward and relationship with Draco Malfoy.</a:t>
            </a:r>
          </a:p>
          <a:p>
            <a:pPr>
              <a:buFont typeface="Arial" panose="020B0604020202020204" pitchFamily="34" charset="0"/>
              <a:buChar char="•"/>
            </a:pPr>
            <a:r>
              <a:rPr lang="en-US" sz="2000" dirty="0"/>
              <a:t>“Malfoy? Revenge? What can he do about it?”</a:t>
            </a:r>
          </a:p>
          <a:p>
            <a:pPr>
              <a:buFont typeface="Arial" panose="020B0604020202020204" pitchFamily="34" charset="0"/>
              <a:buChar char="•"/>
            </a:pPr>
            <a:r>
              <a:rPr lang="en-US" sz="2000" dirty="0"/>
              <a:t>  “That’s my point, I don’t know!” said Harry, frustrated. “But he’s up to something and I think we should take it seriously!”</a:t>
            </a:r>
          </a:p>
          <a:p>
            <a:pPr>
              <a:buFont typeface="Arial" panose="020B0604020202020204" pitchFamily="34" charset="0"/>
              <a:buChar char="•"/>
            </a:pPr>
            <a:r>
              <a:rPr lang="en-US" sz="2000" dirty="0"/>
              <a:t>“Revenge is a Dish Best Served Cold.”</a:t>
            </a:r>
          </a:p>
        </p:txBody>
      </p:sp>
    </p:spTree>
    <p:extLst>
      <p:ext uri="{BB962C8B-B14F-4D97-AF65-F5344CB8AC3E}">
        <p14:creationId xmlns:p14="http://schemas.microsoft.com/office/powerpoint/2010/main" val="161546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taste goes with which character?</a:t>
            </a:r>
          </a:p>
        </p:txBody>
      </p:sp>
      <p:sp>
        <p:nvSpPr>
          <p:cNvPr id="3" name="Text Placeholder 2"/>
          <p:cNvSpPr>
            <a:spLocks noGrp="1"/>
          </p:cNvSpPr>
          <p:nvPr>
            <p:ph type="body" idx="1"/>
          </p:nvPr>
        </p:nvSpPr>
        <p:spPr>
          <a:xfrm>
            <a:off x="311699" y="1017724"/>
            <a:ext cx="8432907" cy="3551151"/>
          </a:xfrm>
        </p:spPr>
        <p:txBody>
          <a:bodyPr/>
          <a:lstStyle/>
          <a:p>
            <a:pPr>
              <a:buFont typeface="Arial" panose="020B0604020202020204" pitchFamily="34" charset="0"/>
              <a:buChar char="•"/>
            </a:pPr>
            <a:r>
              <a:rPr lang="en-US" sz="2400" dirty="0"/>
              <a:t>Identify your character.</a:t>
            </a:r>
          </a:p>
          <a:p>
            <a:pPr>
              <a:buFont typeface="Arial" panose="020B0604020202020204" pitchFamily="34" charset="0"/>
              <a:buChar char="•"/>
            </a:pPr>
            <a:r>
              <a:rPr lang="en-US" sz="2400" dirty="0"/>
              <a:t>Identify the “taste” or “tastes” that best describe your character’s personality, relationships, and/or actions.</a:t>
            </a:r>
          </a:p>
          <a:p>
            <a:pPr>
              <a:buFont typeface="Arial" panose="020B0604020202020204" pitchFamily="34" charset="0"/>
              <a:buChar char="•"/>
            </a:pPr>
            <a:r>
              <a:rPr lang="en-US" sz="2400" dirty="0"/>
              <a:t>Find supporting evidence through a direct quote from the text that shows this taste/character connection.</a:t>
            </a:r>
          </a:p>
          <a:p>
            <a:pPr>
              <a:buFont typeface="Arial" panose="020B0604020202020204" pitchFamily="34" charset="0"/>
              <a:buChar char="•"/>
            </a:pPr>
            <a:r>
              <a:rPr lang="en-US" sz="2400" dirty="0"/>
              <a:t>If there was a dish/recipe named after this connection between taste and your character, what would it be called?</a:t>
            </a:r>
          </a:p>
        </p:txBody>
      </p:sp>
    </p:spTree>
    <p:extLst>
      <p:ext uri="{BB962C8B-B14F-4D97-AF65-F5344CB8AC3E}">
        <p14:creationId xmlns:p14="http://schemas.microsoft.com/office/powerpoint/2010/main" val="103258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type="title"/>
          </p:nvPr>
        </p:nvSpPr>
        <p:spPr>
          <a:xfrm>
            <a:off x="311700" y="1106125"/>
            <a:ext cx="8520599" cy="2926694"/>
          </a:xfrm>
          <a:prstGeom prst="rect">
            <a:avLst/>
          </a:prstGeom>
          <a:noFill/>
          <a:ln>
            <a:noFill/>
          </a:ln>
        </p:spPr>
        <p:txBody>
          <a:bodyPr lIns="91425" tIns="91425" rIns="91425" bIns="91425" anchor="ctr" anchorCtr="0">
            <a:noAutofit/>
          </a:bodyPr>
          <a:lstStyle/>
          <a:p>
            <a:pPr lvl="0" algn="l">
              <a:buClr>
                <a:srgbClr val="FFFFFF"/>
              </a:buClr>
              <a:buSzPct val="25000"/>
            </a:pPr>
            <a:br>
              <a:rPr lang="en-US" sz="4800" b="0" i="0" u="none" strike="noStrike" cap="none" dirty="0">
                <a:solidFill>
                  <a:srgbClr val="434343"/>
                </a:solidFill>
                <a:latin typeface="Roboto Condensed"/>
                <a:ea typeface="Roboto Condensed"/>
                <a:cs typeface="Roboto Condensed"/>
                <a:sym typeface="Roboto Condensed"/>
              </a:rPr>
            </a:br>
            <a:r>
              <a:rPr lang="en-US" sz="4800" dirty="0">
                <a:solidFill>
                  <a:srgbClr val="434343"/>
                </a:solidFill>
              </a:rPr>
              <a:t>THINK</a:t>
            </a:r>
            <a:br>
              <a:rPr lang="en-US" sz="4800" b="0" i="0" u="none" strike="noStrike" cap="none" dirty="0">
                <a:solidFill>
                  <a:srgbClr val="434343"/>
                </a:solidFill>
                <a:latin typeface="Roboto Condensed"/>
                <a:ea typeface="Roboto Condensed"/>
                <a:cs typeface="Roboto Condensed"/>
                <a:sym typeface="Roboto Condensed"/>
              </a:rPr>
            </a:br>
            <a:r>
              <a:rPr lang="en-US" sz="2800" dirty="0">
                <a:solidFill>
                  <a:srgbClr val="434343"/>
                </a:solidFill>
              </a:rPr>
              <a:t>1. </a:t>
            </a:r>
            <a:r>
              <a:rPr lang="en-US" sz="2800" dirty="0"/>
              <a:t>What are standard characteristics of all recipes?  </a:t>
            </a:r>
            <a:br>
              <a:rPr lang="en-US" sz="2800" dirty="0"/>
            </a:br>
            <a:r>
              <a:rPr lang="en-US" sz="2800" dirty="0"/>
              <a:t>2. Include what is typically on a recipe card, including units of measure and typical directions.</a:t>
            </a:r>
            <a:br>
              <a:rPr lang="en-US" sz="2800" dirty="0"/>
            </a:br>
            <a:br>
              <a:rPr lang="en-US" sz="4000" dirty="0"/>
            </a:br>
            <a:endParaRPr lang="en-US" sz="1600" i="0" u="none" strike="noStrike" cap="none" dirty="0">
              <a:solidFill>
                <a:srgbClr val="434343"/>
              </a:solidFill>
              <a:sym typeface="Roboto Condensed"/>
            </a:endParaRPr>
          </a:p>
        </p:txBody>
      </p:sp>
      <p:sp>
        <p:nvSpPr>
          <p:cNvPr id="442" name="Shape 442"/>
          <p:cNvSpPr txBox="1"/>
          <p:nvPr/>
        </p:nvSpPr>
        <p:spPr>
          <a:xfrm>
            <a:off x="49898" y="35991"/>
            <a:ext cx="11396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D9D9D9"/>
                </a:solidFill>
                <a:latin typeface="Arial"/>
                <a:ea typeface="Arial"/>
                <a:cs typeface="Arial"/>
                <a:sym typeface="Arial"/>
              </a:rPr>
              <a:t>Explore</a:t>
            </a:r>
          </a:p>
        </p:txBody>
      </p:sp>
    </p:spTree>
    <p:extLst>
      <p:ext uri="{BB962C8B-B14F-4D97-AF65-F5344CB8AC3E}">
        <p14:creationId xmlns:p14="http://schemas.microsoft.com/office/powerpoint/2010/main" val="667378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Roboto Condensed"/>
              <a:buNone/>
            </a:pPr>
            <a:r>
              <a:rPr lang="en-US" sz="4800" b="0" i="0" u="none" strike="noStrike" cap="none" dirty="0">
                <a:solidFill>
                  <a:srgbClr val="434343"/>
                </a:solidFill>
                <a:latin typeface="Roboto Condensed"/>
                <a:ea typeface="Roboto Condensed"/>
                <a:cs typeface="Roboto Condensed"/>
                <a:sym typeface="Roboto Condensed"/>
              </a:rPr>
              <a:t>PAIR</a:t>
            </a:r>
            <a:br>
              <a:rPr lang="en-US" sz="4800" b="0" i="0" u="none" strike="noStrike" cap="none" dirty="0">
                <a:solidFill>
                  <a:srgbClr val="434343"/>
                </a:solidFill>
                <a:latin typeface="Roboto Condensed"/>
                <a:ea typeface="Roboto Condensed"/>
                <a:cs typeface="Roboto Condensed"/>
                <a:sym typeface="Roboto Condensed"/>
              </a:rPr>
            </a:br>
            <a:r>
              <a:rPr lang="en-US" sz="2800" b="0" i="0" u="none" strike="noStrike" cap="none" dirty="0" err="1">
                <a:solidFill>
                  <a:srgbClr val="434343"/>
                </a:solidFill>
                <a:latin typeface="Roboto Condensed"/>
                <a:ea typeface="Roboto Condensed"/>
                <a:cs typeface="Roboto Condensed"/>
                <a:sym typeface="Roboto Condensed"/>
              </a:rPr>
              <a:t>Pair</a:t>
            </a:r>
            <a:r>
              <a:rPr lang="en-US" sz="2800" b="0" i="0" u="none" strike="noStrike" cap="none" dirty="0">
                <a:solidFill>
                  <a:srgbClr val="434343"/>
                </a:solidFill>
                <a:latin typeface="Roboto Condensed"/>
                <a:ea typeface="Roboto Condensed"/>
                <a:cs typeface="Roboto Condensed"/>
                <a:sym typeface="Roboto Condensed"/>
              </a:rPr>
              <a:t> up with an elbow partner and read your quick write.</a:t>
            </a:r>
          </a:p>
        </p:txBody>
      </p:sp>
      <p:sp>
        <p:nvSpPr>
          <p:cNvPr id="442" name="Shape 442"/>
          <p:cNvSpPr txBox="1"/>
          <p:nvPr/>
        </p:nvSpPr>
        <p:spPr>
          <a:xfrm>
            <a:off x="49898" y="35991"/>
            <a:ext cx="11396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D9D9D9"/>
                </a:solidFill>
                <a:latin typeface="Arial"/>
                <a:ea typeface="Arial"/>
                <a:cs typeface="Arial"/>
                <a:sym typeface="Arial"/>
              </a:rPr>
              <a:t>Explore</a:t>
            </a:r>
          </a:p>
        </p:txBody>
      </p:sp>
    </p:spTree>
    <p:extLst>
      <p:ext uri="{BB962C8B-B14F-4D97-AF65-F5344CB8AC3E}">
        <p14:creationId xmlns:p14="http://schemas.microsoft.com/office/powerpoint/2010/main" val="155633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Shape 448"/>
          <p:cNvSpPr txBox="1">
            <a:spLocks noGrp="1"/>
          </p:cNvSpPr>
          <p:nvPr>
            <p:ph type="title"/>
          </p:nvPr>
        </p:nvSpPr>
        <p:spPr>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Roboto Condensed"/>
              <a:buNone/>
            </a:pPr>
            <a:r>
              <a:rPr lang="en-US" sz="4800" b="0" i="0" u="none" strike="noStrike" cap="none" dirty="0">
                <a:solidFill>
                  <a:srgbClr val="434343"/>
                </a:solidFill>
                <a:latin typeface="Roboto Condensed"/>
                <a:ea typeface="Roboto Condensed"/>
                <a:cs typeface="Roboto Condensed"/>
                <a:sym typeface="Roboto Condensed"/>
              </a:rPr>
              <a:t>SHARE</a:t>
            </a:r>
            <a:br>
              <a:rPr lang="en-US" sz="4800" b="0" i="0" u="none" strike="noStrike" cap="none" dirty="0">
                <a:solidFill>
                  <a:srgbClr val="434343"/>
                </a:solidFill>
                <a:latin typeface="Roboto Condensed"/>
                <a:ea typeface="Roboto Condensed"/>
                <a:cs typeface="Roboto Condensed"/>
                <a:sym typeface="Roboto Condensed"/>
              </a:rPr>
            </a:br>
            <a:r>
              <a:rPr lang="en-US" sz="2800" b="0" i="0" u="none" strike="noStrike" cap="none" dirty="0" err="1">
                <a:solidFill>
                  <a:srgbClr val="434343"/>
                </a:solidFill>
                <a:latin typeface="Roboto Condensed"/>
                <a:ea typeface="Roboto Condensed"/>
                <a:cs typeface="Roboto Condensed"/>
                <a:sym typeface="Roboto Condensed"/>
              </a:rPr>
              <a:t>Share</a:t>
            </a:r>
            <a:r>
              <a:rPr lang="en-US" sz="2800" b="0" i="0" u="none" strike="noStrike" cap="none" dirty="0">
                <a:solidFill>
                  <a:srgbClr val="434343"/>
                </a:solidFill>
                <a:latin typeface="Roboto Condensed"/>
                <a:ea typeface="Roboto Condensed"/>
                <a:cs typeface="Roboto Condensed"/>
                <a:sym typeface="Roboto Condensed"/>
              </a:rPr>
              <a:t> your ideas with the whole class.</a:t>
            </a:r>
          </a:p>
        </p:txBody>
      </p:sp>
      <p:sp>
        <p:nvSpPr>
          <p:cNvPr id="449" name="Shape 449"/>
          <p:cNvSpPr txBox="1"/>
          <p:nvPr/>
        </p:nvSpPr>
        <p:spPr>
          <a:xfrm>
            <a:off x="49898" y="35991"/>
            <a:ext cx="113965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dirty="0">
                <a:solidFill>
                  <a:srgbClr val="D9D9D9"/>
                </a:solidFill>
                <a:latin typeface="Arial"/>
                <a:ea typeface="Arial"/>
                <a:cs typeface="Arial"/>
                <a:sym typeface="Arial"/>
              </a:rPr>
              <a:t>Explore</a:t>
            </a:r>
          </a:p>
        </p:txBody>
      </p:sp>
    </p:spTree>
    <p:extLst>
      <p:ext uri="{BB962C8B-B14F-4D97-AF65-F5344CB8AC3E}">
        <p14:creationId xmlns:p14="http://schemas.microsoft.com/office/powerpoint/2010/main" val="1966304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in a recipe?</a:t>
            </a:r>
          </a:p>
        </p:txBody>
      </p:sp>
      <p:sp>
        <p:nvSpPr>
          <p:cNvPr id="3" name="Text Placeholder 2"/>
          <p:cNvSpPr>
            <a:spLocks noGrp="1"/>
          </p:cNvSpPr>
          <p:nvPr>
            <p:ph type="body" idx="1"/>
          </p:nvPr>
        </p:nvSpPr>
        <p:spPr>
          <a:xfrm>
            <a:off x="311699" y="1017724"/>
            <a:ext cx="8432907" cy="3551151"/>
          </a:xfrm>
        </p:spPr>
        <p:txBody>
          <a:bodyPr/>
          <a:lstStyle/>
          <a:p>
            <a:pPr>
              <a:buFont typeface="Arial" panose="020B0604020202020204" pitchFamily="34" charset="0"/>
              <a:buChar char="•"/>
            </a:pPr>
            <a:r>
              <a:rPr lang="en-US" sz="2400" dirty="0">
                <a:hlinkClick r:id="rId2"/>
              </a:rPr>
              <a:t>Sample recipes</a:t>
            </a:r>
            <a:endParaRPr lang="en-US" sz="2400" dirty="0"/>
          </a:p>
          <a:p>
            <a:pPr>
              <a:buFont typeface="Arial" panose="020B0604020202020204" pitchFamily="34" charset="0"/>
              <a:buChar char="•"/>
            </a:pPr>
            <a:r>
              <a:rPr lang="en-US" sz="2400" dirty="0">
                <a:hlinkClick r:id="rId3"/>
              </a:rPr>
              <a:t>Units of measure in cooking</a:t>
            </a:r>
            <a:endParaRPr lang="en-US" sz="2400" dirty="0"/>
          </a:p>
          <a:p>
            <a:pPr>
              <a:buFont typeface="Arial" panose="020B0604020202020204" pitchFamily="34" charset="0"/>
              <a:buChar char="•"/>
            </a:pPr>
            <a:r>
              <a:rPr lang="en-US" sz="2400" dirty="0">
                <a:hlinkClick r:id="rId4"/>
              </a:rPr>
              <a:t>Examples of cooking directions</a:t>
            </a:r>
            <a:endParaRPr lang="en-US" sz="2400" dirty="0"/>
          </a:p>
        </p:txBody>
      </p:sp>
    </p:spTree>
    <p:extLst>
      <p:ext uri="{BB962C8B-B14F-4D97-AF65-F5344CB8AC3E}">
        <p14:creationId xmlns:p14="http://schemas.microsoft.com/office/powerpoint/2010/main" val="169777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should I add?</a:t>
            </a:r>
          </a:p>
        </p:txBody>
      </p:sp>
      <p:sp>
        <p:nvSpPr>
          <p:cNvPr id="3" name="Text Placeholder 2"/>
          <p:cNvSpPr>
            <a:spLocks noGrp="1"/>
          </p:cNvSpPr>
          <p:nvPr>
            <p:ph type="body" idx="1"/>
          </p:nvPr>
        </p:nvSpPr>
        <p:spPr>
          <a:xfrm>
            <a:off x="259149" y="1017724"/>
            <a:ext cx="4312853" cy="3551151"/>
          </a:xfrm>
        </p:spPr>
        <p:txBody>
          <a:bodyPr/>
          <a:lstStyle/>
          <a:p>
            <a:pPr>
              <a:buFont typeface="Arial" panose="020B0604020202020204" pitchFamily="34" charset="0"/>
              <a:buChar char="•"/>
            </a:pPr>
            <a:r>
              <a:rPr lang="en-US" sz="2400" dirty="0"/>
              <a:t>Harry Potter</a:t>
            </a:r>
          </a:p>
          <a:p>
            <a:pPr>
              <a:buFont typeface="Arial" panose="020B0604020202020204" pitchFamily="34" charset="0"/>
              <a:buChar char="•"/>
            </a:pPr>
            <a:r>
              <a:rPr lang="en-US" sz="2400" dirty="0"/>
              <a:t>Bitter and Sour in his relationship with Draco</a:t>
            </a:r>
          </a:p>
          <a:p>
            <a:pPr>
              <a:buFont typeface="Arial" panose="020B0604020202020204" pitchFamily="34" charset="0"/>
              <a:buChar char="•"/>
            </a:pPr>
            <a:r>
              <a:rPr lang="en-US" sz="2400" dirty="0"/>
              <a:t>“Revenge is a Dish Best Served Cold.”</a:t>
            </a:r>
          </a:p>
        </p:txBody>
      </p:sp>
      <p:sp>
        <p:nvSpPr>
          <p:cNvPr id="4" name="Text Placeholder 2"/>
          <p:cNvSpPr>
            <a:spLocks noGrp="1"/>
          </p:cNvSpPr>
          <p:nvPr>
            <p:ph type="body" idx="1"/>
          </p:nvPr>
        </p:nvSpPr>
        <p:spPr>
          <a:xfrm>
            <a:off x="4710279" y="1017723"/>
            <a:ext cx="4312853" cy="3961027"/>
          </a:xfrm>
        </p:spPr>
        <p:txBody>
          <a:bodyPr/>
          <a:lstStyle/>
          <a:p>
            <a:pPr>
              <a:buFont typeface="Arial" panose="020B0604020202020204" pitchFamily="34" charset="0"/>
              <a:buChar char="•"/>
            </a:pPr>
            <a:r>
              <a:rPr lang="en-US" sz="2400" dirty="0"/>
              <a:t>Which ingredients would go in this dish?</a:t>
            </a:r>
          </a:p>
          <a:p>
            <a:pPr>
              <a:buFont typeface="Arial" panose="020B0604020202020204" pitchFamily="34" charset="0"/>
              <a:buChar char="•"/>
            </a:pPr>
            <a:r>
              <a:rPr lang="en-US" sz="2400" dirty="0"/>
              <a:t>How much of each would Harry add?</a:t>
            </a:r>
          </a:p>
          <a:p>
            <a:pPr>
              <a:buFont typeface="Arial" panose="020B0604020202020204" pitchFamily="34" charset="0"/>
              <a:buChar char="•"/>
            </a:pPr>
            <a:r>
              <a:rPr lang="en-US" sz="2400" dirty="0"/>
              <a:t>How might Harry incorporate spices?  How would he cook this dish?  How would it be served?</a:t>
            </a:r>
          </a:p>
        </p:txBody>
      </p:sp>
    </p:spTree>
    <p:extLst>
      <p:ext uri="{BB962C8B-B14F-4D97-AF65-F5344CB8AC3E}">
        <p14:creationId xmlns:p14="http://schemas.microsoft.com/office/powerpoint/2010/main" val="110641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should I add? continued</a:t>
            </a:r>
          </a:p>
        </p:txBody>
      </p:sp>
      <p:sp>
        <p:nvSpPr>
          <p:cNvPr id="3" name="Text Placeholder 2"/>
          <p:cNvSpPr>
            <a:spLocks noGrp="1"/>
          </p:cNvSpPr>
          <p:nvPr>
            <p:ph type="body" idx="1"/>
          </p:nvPr>
        </p:nvSpPr>
        <p:spPr>
          <a:xfrm>
            <a:off x="2701159" y="1154357"/>
            <a:ext cx="6300954" cy="3551151"/>
          </a:xfrm>
        </p:spPr>
        <p:txBody>
          <a:bodyPr/>
          <a:lstStyle/>
          <a:p>
            <a:pPr>
              <a:buFont typeface="Arial" panose="020B0604020202020204" pitchFamily="34" charset="0"/>
              <a:buChar char="•"/>
            </a:pPr>
            <a:r>
              <a:rPr lang="en-US" sz="1800" dirty="0"/>
              <a:t>Bitter: vinegar, Sour: dill pickles</a:t>
            </a:r>
          </a:p>
          <a:p>
            <a:pPr>
              <a:lnSpc>
                <a:spcPct val="100000"/>
              </a:lnSpc>
              <a:buFont typeface="Arial" panose="020B0604020202020204" pitchFamily="34" charset="0"/>
              <a:buChar char="•"/>
            </a:pPr>
            <a:r>
              <a:rPr lang="en-US" sz="1800" dirty="0"/>
              <a:t>2 cups vinegar to establish bitter notes to the broth</a:t>
            </a:r>
          </a:p>
          <a:p>
            <a:pPr>
              <a:lnSpc>
                <a:spcPct val="100000"/>
              </a:lnSpc>
              <a:buFont typeface="Arial" panose="020B0604020202020204" pitchFamily="34" charset="0"/>
              <a:buChar char="•"/>
            </a:pPr>
            <a:r>
              <a:rPr lang="en-US" sz="1800" dirty="0"/>
              <a:t>  4 dill pickles, finely chopped to permeate the broth with a sour flavor</a:t>
            </a:r>
          </a:p>
          <a:p>
            <a:pPr>
              <a:buFont typeface="Arial" panose="020B0604020202020204" pitchFamily="34" charset="0"/>
              <a:buChar char="•"/>
            </a:pPr>
            <a:r>
              <a:rPr lang="en-US" sz="1800" dirty="0"/>
              <a:t>Wisk with fury until the soupy mixture begins to boil as hot as your fury.  Taste the mix as it develops a deep green color: a satisfying chill should run down your back as you imagine your foe with a bowl full of this ghastly gruel.</a:t>
            </a:r>
          </a:p>
          <a:p>
            <a:pPr>
              <a:buFont typeface="Arial" panose="020B0604020202020204" pitchFamily="34" charset="0"/>
              <a:buChar char="•"/>
            </a:pPr>
            <a:r>
              <a:rPr lang="en-US" sz="1800" dirty="0"/>
              <a:t>Serve chilled: remember, revenge is best served cold.</a:t>
            </a:r>
          </a:p>
        </p:txBody>
      </p:sp>
      <p:sp>
        <p:nvSpPr>
          <p:cNvPr id="4" name="Text Placeholder 2"/>
          <p:cNvSpPr>
            <a:spLocks noGrp="1"/>
          </p:cNvSpPr>
          <p:nvPr>
            <p:ph type="body" idx="1"/>
          </p:nvPr>
        </p:nvSpPr>
        <p:spPr>
          <a:xfrm>
            <a:off x="259147" y="1154358"/>
            <a:ext cx="2599668" cy="3551151"/>
          </a:xfrm>
        </p:spPr>
        <p:txBody>
          <a:bodyPr/>
          <a:lstStyle/>
          <a:p>
            <a:pPr>
              <a:buFont typeface="Arial" panose="020B0604020202020204" pitchFamily="34" charset="0"/>
              <a:buChar char="•"/>
            </a:pPr>
            <a:r>
              <a:rPr lang="en-US" sz="2000" dirty="0">
                <a:solidFill>
                  <a:schemeClr val="tx1"/>
                </a:solidFill>
              </a:rPr>
              <a:t>Which ingredients would go in this dish?</a:t>
            </a:r>
          </a:p>
          <a:p>
            <a:pPr>
              <a:buFont typeface="Arial" panose="020B0604020202020204" pitchFamily="34" charset="0"/>
              <a:buChar char="•"/>
            </a:pPr>
            <a:r>
              <a:rPr lang="en-US" sz="2000" dirty="0">
                <a:solidFill>
                  <a:schemeClr val="tx1"/>
                </a:solidFill>
              </a:rPr>
              <a:t>How much of each would Harry add?</a:t>
            </a:r>
          </a:p>
          <a:p>
            <a:pPr>
              <a:buFont typeface="Arial" panose="020B0604020202020204" pitchFamily="34" charset="0"/>
              <a:buChar char="•"/>
            </a:pPr>
            <a:r>
              <a:rPr lang="en-US" sz="2000" dirty="0">
                <a:solidFill>
                  <a:schemeClr val="tx1"/>
                </a:solidFill>
              </a:rPr>
              <a:t>How might Harry incorporate spices?  How would he cook this dish?</a:t>
            </a:r>
          </a:p>
        </p:txBody>
      </p:sp>
    </p:spTree>
    <p:extLst>
      <p:ext uri="{BB962C8B-B14F-4D97-AF65-F5344CB8AC3E}">
        <p14:creationId xmlns:p14="http://schemas.microsoft.com/office/powerpoint/2010/main" val="177734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5057522" y="1075175"/>
            <a:ext cx="3774777" cy="3526970"/>
          </a:xfrm>
        </p:spPr>
        <p:txBody>
          <a:bodyPr/>
          <a:lstStyle/>
          <a:p>
            <a:r>
              <a:rPr lang="en-US" dirty="0"/>
              <a:t>Choose ONE character about whom to write.</a:t>
            </a:r>
          </a:p>
          <a:p>
            <a:r>
              <a:rPr lang="en-US" dirty="0"/>
              <a:t>Next, choose ONE or TWO tastes on which to focus (if you choose two tastes, find a way for them to creatively compliment each other in your recipe)</a:t>
            </a:r>
          </a:p>
          <a:p>
            <a:r>
              <a:rPr lang="en-US" dirty="0"/>
              <a:t>While you should use all of the recipe card requirements on the handout, you may be flexible with the format and draw inspiration from real recipe cards.  Use standard recipe measurements and play off of standard recipe directions, while always keeping your character and the text in mind.</a:t>
            </a:r>
          </a:p>
          <a:p>
            <a:endParaRPr lang="en-US" dirty="0"/>
          </a:p>
        </p:txBody>
      </p:sp>
      <p:sp>
        <p:nvSpPr>
          <p:cNvPr id="5" name="Title 1"/>
          <p:cNvSpPr>
            <a:spLocks noGrp="1"/>
          </p:cNvSpPr>
          <p:nvPr>
            <p:ph type="title"/>
          </p:nvPr>
        </p:nvSpPr>
        <p:spPr>
          <a:xfrm>
            <a:off x="311700" y="445025"/>
            <a:ext cx="8520599" cy="572699"/>
          </a:xfrm>
        </p:spPr>
        <p:txBody>
          <a:bodyPr/>
          <a:lstStyle/>
          <a:p>
            <a:r>
              <a:rPr lang="en-US" dirty="0"/>
              <a:t>Character Recipe Card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6921">
            <a:off x="488775" y="1529326"/>
            <a:ext cx="4277710" cy="3016420"/>
          </a:xfrm>
          <a:prstGeom prst="rect">
            <a:avLst/>
          </a:prstGeom>
        </p:spPr>
      </p:pic>
    </p:spTree>
    <p:extLst>
      <p:ext uri="{BB962C8B-B14F-4D97-AF65-F5344CB8AC3E}">
        <p14:creationId xmlns:p14="http://schemas.microsoft.com/office/powerpoint/2010/main" val="674373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903020" y="1509390"/>
            <a:ext cx="3774777" cy="2715769"/>
          </a:xfrm>
        </p:spPr>
        <p:txBody>
          <a:bodyPr/>
          <a:lstStyle/>
          <a:p>
            <a:pPr indent="0">
              <a:buNone/>
            </a:pPr>
            <a:r>
              <a:rPr lang="en-US" sz="1600" b="1" dirty="0"/>
              <a:t>Your final project will include:</a:t>
            </a:r>
          </a:p>
          <a:p>
            <a:pPr lvl="1" indent="0">
              <a:buNone/>
            </a:pPr>
            <a:r>
              <a:rPr lang="en-US" sz="1600" b="1" dirty="0"/>
              <a:t>1. Character Recipe Card (composed realistically (using hints from the handout) and cut out of a separate sheet of paper or cardstock)</a:t>
            </a:r>
          </a:p>
          <a:p>
            <a:pPr lvl="1" indent="0">
              <a:buNone/>
            </a:pPr>
            <a:r>
              <a:rPr lang="en-US" sz="1600" b="1" dirty="0"/>
              <a:t>2. Rubric</a:t>
            </a:r>
          </a:p>
          <a:p>
            <a:pPr lvl="1" indent="0">
              <a:buNone/>
            </a:pPr>
            <a:endParaRPr lang="en-US" b="1" dirty="0"/>
          </a:p>
          <a:p>
            <a:pPr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91" y="1303283"/>
            <a:ext cx="4082523" cy="2820976"/>
          </a:xfrm>
          <a:prstGeom prst="rect">
            <a:avLst/>
          </a:prstGeom>
        </p:spPr>
      </p:pic>
    </p:spTree>
    <p:extLst>
      <p:ext uri="{BB962C8B-B14F-4D97-AF65-F5344CB8AC3E}">
        <p14:creationId xmlns:p14="http://schemas.microsoft.com/office/powerpoint/2010/main" val="2400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ctrTitle"/>
          </p:nvPr>
        </p:nvSpPr>
        <p:spPr>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FFFFFF"/>
              </a:buClr>
              <a:buSzPct val="25000"/>
              <a:buFont typeface="Roboto Condensed"/>
              <a:buNone/>
            </a:pPr>
            <a:r>
              <a:rPr lang="en-US" sz="5200" b="0" i="0" u="none" strike="noStrike" cap="none" dirty="0">
                <a:solidFill>
                  <a:srgbClr val="434343"/>
                </a:solidFill>
                <a:latin typeface="Roboto Condensed"/>
                <a:ea typeface="Roboto Condensed"/>
                <a:cs typeface="Roboto Condensed"/>
                <a:sym typeface="Roboto Condensed"/>
              </a:rPr>
              <a:t>The Great Gatsby and the Sense of Taste</a:t>
            </a:r>
          </a:p>
        </p:txBody>
      </p:sp>
      <p:sp>
        <p:nvSpPr>
          <p:cNvPr id="418" name="Shape 418"/>
          <p:cNvSpPr txBox="1">
            <a:spLocks noGrp="1"/>
          </p:cNvSpPr>
          <p:nvPr>
            <p:ph type="subTitle" idx="1"/>
          </p:nvPr>
        </p:nvSpPr>
        <p:spPr>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B7B7B7"/>
              </a:buClr>
              <a:buSzPct val="25000"/>
              <a:buFont typeface="Roboto"/>
              <a:buNone/>
            </a:pPr>
            <a:r>
              <a:rPr lang="en-US" sz="2400" b="0" i="0" u="none" strike="noStrike" cap="none" dirty="0">
                <a:solidFill>
                  <a:srgbClr val="000000"/>
                </a:solidFill>
                <a:latin typeface="Roboto"/>
                <a:ea typeface="Roboto"/>
                <a:cs typeface="Roboto"/>
                <a:sym typeface="Roboto"/>
              </a:rPr>
              <a:t>Character Recipe Cards:</a:t>
            </a:r>
          </a:p>
          <a:p>
            <a:pPr marL="0" marR="0" lvl="0" indent="0" algn="ctr" rtl="0">
              <a:lnSpc>
                <a:spcPct val="100000"/>
              </a:lnSpc>
              <a:spcBef>
                <a:spcPts val="0"/>
              </a:spcBef>
              <a:spcAft>
                <a:spcPts val="0"/>
              </a:spcAft>
              <a:buClr>
                <a:srgbClr val="B7B7B7"/>
              </a:buClr>
              <a:buSzPct val="25000"/>
              <a:buFont typeface="Roboto"/>
              <a:buNone/>
            </a:pPr>
            <a:r>
              <a:rPr lang="en-US" sz="2400" dirty="0">
                <a:solidFill>
                  <a:srgbClr val="000000"/>
                </a:solidFill>
              </a:rPr>
              <a:t>What is the relationship between taste and character?</a:t>
            </a:r>
            <a:endParaRPr lang="en-US" sz="2400" b="0" i="0" u="none" strike="noStrike" cap="none" dirty="0">
              <a:solidFill>
                <a:srgbClr val="B7B7B7"/>
              </a:solidFill>
              <a:latin typeface="Roboto"/>
              <a:ea typeface="Roboto"/>
              <a:cs typeface="Roboto"/>
              <a:sym typeface="Roboto"/>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2" name="Title 1"/>
          <p:cNvSpPr>
            <a:spLocks noGrp="1"/>
          </p:cNvSpPr>
          <p:nvPr>
            <p:ph type="title"/>
          </p:nvPr>
        </p:nvSpPr>
        <p:spPr/>
        <p:txBody>
          <a:bodyPr/>
          <a:lstStyle/>
          <a:p>
            <a:r>
              <a:rPr lang="en-US" dirty="0"/>
              <a:t>In your groups</a:t>
            </a:r>
            <a:r>
              <a:rPr lang="is-IS" dirty="0"/>
              <a:t>…</a:t>
            </a:r>
            <a:endParaRPr lang="en-US" dirty="0"/>
          </a:p>
        </p:txBody>
      </p:sp>
      <p:sp>
        <p:nvSpPr>
          <p:cNvPr id="4" name="Text Placeholder 3"/>
          <p:cNvSpPr>
            <a:spLocks noGrp="1"/>
          </p:cNvSpPr>
          <p:nvPr>
            <p:ph type="body" idx="1"/>
          </p:nvPr>
        </p:nvSpPr>
        <p:spPr>
          <a:xfrm>
            <a:off x="311700" y="1152475"/>
            <a:ext cx="8520599" cy="3416400"/>
          </a:xfrm>
        </p:spPr>
        <p:txBody>
          <a:bodyPr/>
          <a:lstStyle/>
          <a:p>
            <a:pPr lvl="1">
              <a:buFont typeface="Arial" panose="020B0604020202020204" pitchFamily="34" charset="0"/>
              <a:buChar char="•"/>
            </a:pPr>
            <a:r>
              <a:rPr lang="en-US" sz="2200" dirty="0"/>
              <a:t>There are 5 basic tastes.  Working together with your group, see if you can  list all five. </a:t>
            </a:r>
          </a:p>
          <a:p>
            <a:pPr lvl="1">
              <a:buFont typeface="Arial" panose="020B0604020202020204" pitchFamily="34" charset="0"/>
              <a:buChar char="•"/>
            </a:pPr>
            <a:r>
              <a:rPr lang="en-US" sz="2400" dirty="0"/>
              <a:t>(Note: 4 of them will be more obvious, but 1 isn’t a taste that most are familiar with.)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0961"/>
            <a:ext cx="8520599" cy="572699"/>
          </a:xfrm>
        </p:spPr>
        <p:txBody>
          <a:bodyPr/>
          <a:lstStyle/>
          <a:p>
            <a:r>
              <a:rPr lang="en-US" dirty="0"/>
              <a:t>Two-Minute Paper</a:t>
            </a:r>
          </a:p>
        </p:txBody>
      </p:sp>
      <p:sp>
        <p:nvSpPr>
          <p:cNvPr id="5" name="Text Placeholder 3"/>
          <p:cNvSpPr>
            <a:spLocks noGrp="1"/>
          </p:cNvSpPr>
          <p:nvPr>
            <p:ph type="body" idx="1"/>
          </p:nvPr>
        </p:nvSpPr>
        <p:spPr>
          <a:xfrm>
            <a:off x="311700" y="822960"/>
            <a:ext cx="8612844" cy="3745915"/>
          </a:xfrm>
        </p:spPr>
        <p:txBody>
          <a:bodyPr/>
          <a:lstStyle/>
          <a:p>
            <a:pPr>
              <a:buFont typeface="Arial" panose="020B0604020202020204" pitchFamily="34" charset="0"/>
              <a:buChar char="•"/>
            </a:pPr>
            <a:r>
              <a:rPr lang="en-US" sz="2400" dirty="0"/>
              <a:t>In your comp books, answer the following:</a:t>
            </a:r>
          </a:p>
          <a:p>
            <a:pPr lvl="1">
              <a:buFont typeface="Wingdings" panose="05000000000000000000" pitchFamily="2" charset="2"/>
              <a:buChar char="§"/>
            </a:pPr>
            <a:r>
              <a:rPr lang="en-US" sz="2000" dirty="0"/>
              <a:t>Describe, in your own words, what the 5 tastes are that your groups decided were most basic.  Try to describe each taste either through examples or reactions to the tastes.</a:t>
            </a:r>
          </a:p>
          <a:p>
            <a:pPr>
              <a:buFont typeface="Arial" panose="020B0604020202020204" pitchFamily="34" charset="0"/>
              <a:buChar char="•"/>
            </a:pPr>
            <a:r>
              <a:rPr lang="en-US" sz="2400" dirty="0"/>
              <a:t>After two minutes, one member from each group will share.  See if the rest of the class has listed the same, or different, tastes than you.</a:t>
            </a:r>
          </a:p>
        </p:txBody>
      </p:sp>
    </p:spTree>
    <p:extLst>
      <p:ext uri="{BB962C8B-B14F-4D97-AF65-F5344CB8AC3E}">
        <p14:creationId xmlns:p14="http://schemas.microsoft.com/office/powerpoint/2010/main" val="175519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Describe the tastes of each food</a:t>
            </a:r>
          </a:p>
        </p:txBody>
      </p:sp>
      <p:sp>
        <p:nvSpPr>
          <p:cNvPr id="3" name="Text Placeholder 2"/>
          <p:cNvSpPr>
            <a:spLocks noGrp="1"/>
          </p:cNvSpPr>
          <p:nvPr>
            <p:ph type="body" idx="1"/>
          </p:nvPr>
        </p:nvSpPr>
        <p:spPr/>
        <p:txBody>
          <a:bodyPr/>
          <a:lstStyle/>
          <a:p>
            <a:endParaRPr lang="en-US" dirty="0"/>
          </a:p>
        </p:txBody>
      </p:sp>
      <p:sp>
        <p:nvSpPr>
          <p:cNvPr id="4" name="Text Placeholder 3"/>
          <p:cNvSpPr>
            <a:spLocks noGrp="1"/>
          </p:cNvSpPr>
          <p:nvPr>
            <p:ph type="body" idx="2"/>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4" y="1152475"/>
            <a:ext cx="2050910" cy="20509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194" y="2517965"/>
            <a:ext cx="2250926" cy="20509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74" y="1152474"/>
            <a:ext cx="2250926" cy="177345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330" t="3295" r="7599" b="9072"/>
          <a:stretch/>
        </p:blipFill>
        <p:spPr>
          <a:xfrm>
            <a:off x="6581373" y="2517964"/>
            <a:ext cx="2250926" cy="2050910"/>
          </a:xfrm>
          <a:prstGeom prst="rect">
            <a:avLst/>
          </a:prstGeom>
        </p:spPr>
      </p:pic>
    </p:spTree>
    <p:extLst>
      <p:ext uri="{BB962C8B-B14F-4D97-AF65-F5344CB8AC3E}">
        <p14:creationId xmlns:p14="http://schemas.microsoft.com/office/powerpoint/2010/main" val="255623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 Basic Tastes</a:t>
            </a:r>
          </a:p>
        </p:txBody>
      </p:sp>
      <p:sp>
        <p:nvSpPr>
          <p:cNvPr id="3" name="Text Placeholder 2"/>
          <p:cNvSpPr>
            <a:spLocks noGrp="1"/>
          </p:cNvSpPr>
          <p:nvPr>
            <p:ph type="body" idx="1"/>
          </p:nvPr>
        </p:nvSpPr>
        <p:spPr>
          <a:xfrm>
            <a:off x="311700" y="1017724"/>
            <a:ext cx="3999899" cy="3551151"/>
          </a:xfrm>
        </p:spPr>
        <p:txBody>
          <a:bodyPr/>
          <a:lstStyle/>
          <a:p>
            <a:pPr indent="0">
              <a:buNone/>
            </a:pPr>
            <a:endParaRPr lang="en-US" dirty="0">
              <a:solidFill>
                <a:schemeClr val="tx1"/>
              </a:solidFill>
            </a:endParaRPr>
          </a:p>
          <a:p>
            <a:pPr indent="0">
              <a:buNone/>
            </a:pPr>
            <a:endParaRPr lang="en-US" dirty="0">
              <a:solidFill>
                <a:schemeClr val="tx1"/>
              </a:solidFill>
            </a:endParaRPr>
          </a:p>
          <a:p>
            <a:pPr indent="0">
              <a:buNone/>
            </a:pPr>
            <a:endParaRPr lang="en-US" dirty="0">
              <a:solidFill>
                <a:schemeClr val="tx1"/>
              </a:solidFill>
            </a:endParaRPr>
          </a:p>
          <a:p>
            <a:pPr indent="0">
              <a:buNone/>
            </a:pPr>
            <a:endParaRPr lang="en-US" dirty="0">
              <a:solidFill>
                <a:schemeClr val="tx1"/>
              </a:solidFill>
            </a:endParaRPr>
          </a:p>
          <a:p>
            <a:pPr indent="0">
              <a:buNone/>
            </a:pPr>
            <a:r>
              <a:rPr lang="en-US" dirty="0">
                <a:solidFill>
                  <a:schemeClr val="tx1"/>
                </a:solidFill>
              </a:rPr>
              <a:t>SOUR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84" y="1141966"/>
            <a:ext cx="2050910" cy="20509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194" y="2517965"/>
            <a:ext cx="2250926" cy="20509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74" y="1152474"/>
            <a:ext cx="2250926" cy="177345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7330" t="3295" r="7599" b="9072"/>
          <a:stretch/>
        </p:blipFill>
        <p:spPr>
          <a:xfrm>
            <a:off x="6581373" y="2517964"/>
            <a:ext cx="2250926" cy="2050910"/>
          </a:xfrm>
          <a:prstGeom prst="rect">
            <a:avLst/>
          </a:prstGeom>
        </p:spPr>
      </p:pic>
      <p:sp>
        <p:nvSpPr>
          <p:cNvPr id="10" name="TextBox 9"/>
          <p:cNvSpPr txBox="1"/>
          <p:nvPr/>
        </p:nvSpPr>
        <p:spPr>
          <a:xfrm>
            <a:off x="2398594" y="1152474"/>
            <a:ext cx="1143392" cy="307777"/>
          </a:xfrm>
          <a:prstGeom prst="rect">
            <a:avLst/>
          </a:prstGeom>
          <a:noFill/>
        </p:spPr>
        <p:txBody>
          <a:bodyPr wrap="square" rtlCol="0">
            <a:spAutoFit/>
          </a:bodyPr>
          <a:lstStyle/>
          <a:p>
            <a:r>
              <a:rPr lang="en-US"/>
              <a:t>SOUR</a:t>
            </a:r>
          </a:p>
        </p:txBody>
      </p:sp>
      <p:sp>
        <p:nvSpPr>
          <p:cNvPr id="11" name="TextBox 10"/>
          <p:cNvSpPr txBox="1"/>
          <p:nvPr/>
        </p:nvSpPr>
        <p:spPr>
          <a:xfrm>
            <a:off x="196055" y="4385340"/>
            <a:ext cx="1143392" cy="307777"/>
          </a:xfrm>
          <a:prstGeom prst="rect">
            <a:avLst/>
          </a:prstGeom>
          <a:noFill/>
        </p:spPr>
        <p:txBody>
          <a:bodyPr wrap="square" rtlCol="0">
            <a:spAutoFit/>
          </a:bodyPr>
          <a:lstStyle/>
          <a:p>
            <a:r>
              <a:rPr lang="en-US" dirty="0"/>
              <a:t>“</a:t>
            </a:r>
            <a:r>
              <a:rPr lang="en-US" dirty="0">
                <a:hlinkClick r:id="rId6"/>
              </a:rPr>
              <a:t>UMAMI</a:t>
            </a:r>
            <a:r>
              <a:rPr lang="en-US" dirty="0"/>
              <a:t>”</a:t>
            </a:r>
          </a:p>
        </p:txBody>
      </p:sp>
      <p:sp>
        <p:nvSpPr>
          <p:cNvPr id="12" name="TextBox 11"/>
          <p:cNvSpPr txBox="1"/>
          <p:nvPr/>
        </p:nvSpPr>
        <p:spPr>
          <a:xfrm>
            <a:off x="8015533" y="2229324"/>
            <a:ext cx="1143392" cy="307777"/>
          </a:xfrm>
          <a:prstGeom prst="rect">
            <a:avLst/>
          </a:prstGeom>
          <a:noFill/>
        </p:spPr>
        <p:txBody>
          <a:bodyPr wrap="square" rtlCol="0">
            <a:spAutoFit/>
          </a:bodyPr>
          <a:lstStyle/>
          <a:p>
            <a:r>
              <a:rPr lang="en-US" dirty="0"/>
              <a:t>BITTER</a:t>
            </a:r>
          </a:p>
        </p:txBody>
      </p:sp>
      <p:sp>
        <p:nvSpPr>
          <p:cNvPr id="13" name="TextBox 12"/>
          <p:cNvSpPr txBox="1"/>
          <p:nvPr/>
        </p:nvSpPr>
        <p:spPr>
          <a:xfrm>
            <a:off x="4618120" y="4305289"/>
            <a:ext cx="1143392" cy="307777"/>
          </a:xfrm>
          <a:prstGeom prst="rect">
            <a:avLst/>
          </a:prstGeom>
          <a:noFill/>
        </p:spPr>
        <p:txBody>
          <a:bodyPr wrap="square" rtlCol="0">
            <a:spAutoFit/>
          </a:bodyPr>
          <a:lstStyle/>
          <a:p>
            <a:r>
              <a:rPr lang="en-US" dirty="0"/>
              <a:t>SWEET</a:t>
            </a:r>
          </a:p>
        </p:txBody>
      </p:sp>
      <p:sp>
        <p:nvSpPr>
          <p:cNvPr id="14" name="TextBox 13"/>
          <p:cNvSpPr txBox="1"/>
          <p:nvPr/>
        </p:nvSpPr>
        <p:spPr>
          <a:xfrm>
            <a:off x="6756700" y="1143008"/>
            <a:ext cx="1143392" cy="307777"/>
          </a:xfrm>
          <a:prstGeom prst="rect">
            <a:avLst/>
          </a:prstGeom>
          <a:noFill/>
        </p:spPr>
        <p:txBody>
          <a:bodyPr wrap="square" rtlCol="0">
            <a:spAutoFit/>
          </a:bodyPr>
          <a:lstStyle/>
          <a:p>
            <a:r>
              <a:rPr lang="en-US" dirty="0"/>
              <a:t>SALTY</a:t>
            </a:r>
          </a:p>
        </p:txBody>
      </p:sp>
    </p:spTree>
    <p:extLst>
      <p:ext uri="{BB962C8B-B14F-4D97-AF65-F5344CB8AC3E}">
        <p14:creationId xmlns:p14="http://schemas.microsoft.com/office/powerpoint/2010/main" val="189690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6" name="Shape 417"/>
          <p:cNvSpPr txBox="1">
            <a:spLocks/>
          </p:cNvSpPr>
          <p:nvPr/>
        </p:nvSpPr>
        <p:spPr>
          <a:xfrm>
            <a:off x="311708" y="744575"/>
            <a:ext cx="8520599" cy="20525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FFFFFF"/>
              </a:buClr>
              <a:buFont typeface="Roboto Condensed"/>
              <a:buNone/>
              <a:defRPr sz="3600" b="0" i="0" u="none" strike="noStrike" cap="none">
                <a:solidFill>
                  <a:srgbClr val="FFFFFF"/>
                </a:solidFill>
                <a:latin typeface="Roboto Condensed"/>
                <a:ea typeface="Roboto Condensed"/>
                <a:cs typeface="Roboto Condensed"/>
                <a:sym typeface="Roboto Condensed"/>
              </a:defRPr>
            </a:lvl1pPr>
            <a:lvl2pPr lvl="1"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2pPr>
            <a:lvl3pPr lvl="2"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3pPr>
            <a:lvl4pPr lvl="3"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4pPr>
            <a:lvl5pPr lvl="4"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5pPr>
            <a:lvl6pPr lvl="5"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6pPr>
            <a:lvl7pPr lvl="6"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7pPr>
            <a:lvl8pPr lvl="7"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8pPr>
            <a:lvl9pPr lvl="8" indent="0" algn="ctr" rtl="0">
              <a:spcBef>
                <a:spcPts val="0"/>
              </a:spcBef>
              <a:buClr>
                <a:schemeClr val="dk1"/>
              </a:buClr>
              <a:buFont typeface="Roboto Condensed"/>
              <a:buNone/>
              <a:defRPr sz="3600">
                <a:solidFill>
                  <a:schemeClr val="dk1"/>
                </a:solidFill>
                <a:latin typeface="Roboto Condensed"/>
                <a:ea typeface="Roboto Condensed"/>
                <a:cs typeface="Roboto Condensed"/>
                <a:sym typeface="Roboto Condensed"/>
              </a:defRPr>
            </a:lvl9pPr>
          </a:lstStyle>
          <a:p>
            <a:pPr algn="ctr">
              <a:buSzPct val="25000"/>
            </a:pPr>
            <a:r>
              <a:rPr lang="en-US" sz="4000" dirty="0">
                <a:solidFill>
                  <a:srgbClr val="434343"/>
                </a:solidFill>
              </a:rPr>
              <a:t>The Great Gatsby and the Sense of Taste</a:t>
            </a:r>
          </a:p>
        </p:txBody>
      </p:sp>
      <p:sp>
        <p:nvSpPr>
          <p:cNvPr id="7" name="Shape 418"/>
          <p:cNvSpPr txBox="1">
            <a:spLocks/>
          </p:cNvSpPr>
          <p:nvPr/>
        </p:nvSpPr>
        <p:spPr>
          <a:xfrm>
            <a:off x="311700" y="2834125"/>
            <a:ext cx="8520599" cy="7926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0" algn="ctr">
              <a:buClr>
                <a:srgbClr val="B7B7B7"/>
              </a:buClr>
              <a:buSzPct val="25000"/>
            </a:pPr>
            <a:r>
              <a:rPr lang="en-US" sz="2400" dirty="0"/>
              <a:t>What is the relationship between taste and character?</a:t>
            </a:r>
            <a:endParaRPr lang="en-US" sz="2400" dirty="0">
              <a:solidFill>
                <a:srgbClr val="B7B7B7"/>
              </a:solidFill>
              <a:latin typeface="Roboto"/>
              <a:ea typeface="Roboto"/>
              <a:cs typeface="Roboto"/>
              <a:sym typeface="Roboto"/>
            </a:endParaRPr>
          </a:p>
        </p:txBody>
      </p:sp>
      <p:sp>
        <p:nvSpPr>
          <p:cNvPr id="8" name="Rectangle 7"/>
          <p:cNvSpPr/>
          <p:nvPr/>
        </p:nvSpPr>
        <p:spPr>
          <a:xfrm>
            <a:off x="125584" y="103540"/>
            <a:ext cx="1533284" cy="307777"/>
          </a:xfrm>
          <a:prstGeom prst="rect">
            <a:avLst/>
          </a:prstGeom>
        </p:spPr>
        <p:txBody>
          <a:bodyPr wrap="square">
            <a:spAutoFit/>
          </a:bodyPr>
          <a:lstStyle/>
          <a:p>
            <a:r>
              <a:rPr lang="en-US">
                <a:solidFill>
                  <a:srgbClr val="D9D9D9"/>
                </a:solidFill>
              </a:rPr>
              <a:t>Explore</a:t>
            </a:r>
            <a:endParaRPr lang="en-US" dirty="0"/>
          </a:p>
        </p:txBody>
      </p:sp>
      <p:sp>
        <p:nvSpPr>
          <p:cNvPr id="13" name="TextBox 12"/>
          <p:cNvSpPr txBox="1"/>
          <p:nvPr/>
        </p:nvSpPr>
        <p:spPr>
          <a:xfrm>
            <a:off x="6781126" y="380326"/>
            <a:ext cx="184731" cy="307777"/>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3879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taste goes with which character?</a:t>
            </a:r>
          </a:p>
        </p:txBody>
      </p:sp>
      <p:sp>
        <p:nvSpPr>
          <p:cNvPr id="3" name="Text Placeholder 2"/>
          <p:cNvSpPr>
            <a:spLocks noGrp="1"/>
          </p:cNvSpPr>
          <p:nvPr>
            <p:ph type="body" idx="1"/>
          </p:nvPr>
        </p:nvSpPr>
        <p:spPr>
          <a:xfrm>
            <a:off x="311700" y="1152475"/>
            <a:ext cx="3386093" cy="3416400"/>
          </a:xfrm>
        </p:spPr>
        <p:txBody>
          <a:bodyPr/>
          <a:lstStyle/>
          <a:p>
            <a:pPr>
              <a:buFont typeface="Arial" panose="020B0604020202020204" pitchFamily="34" charset="0"/>
              <a:buChar char="•"/>
            </a:pPr>
            <a:r>
              <a:rPr lang="en-US" sz="3600" dirty="0"/>
              <a:t>SWEET</a:t>
            </a:r>
          </a:p>
          <a:p>
            <a:pPr>
              <a:buFont typeface="Arial" panose="020B0604020202020204" pitchFamily="34" charset="0"/>
              <a:buChar char="•"/>
            </a:pPr>
            <a:r>
              <a:rPr lang="en-US" sz="3600" dirty="0"/>
              <a:t>SALTY</a:t>
            </a:r>
          </a:p>
          <a:p>
            <a:pPr>
              <a:buFont typeface="Arial" panose="020B0604020202020204" pitchFamily="34" charset="0"/>
              <a:buChar char="•"/>
            </a:pPr>
            <a:r>
              <a:rPr lang="en-US" sz="3600" dirty="0"/>
              <a:t>SOUR</a:t>
            </a:r>
          </a:p>
          <a:p>
            <a:pPr>
              <a:buFont typeface="Arial" panose="020B0604020202020204" pitchFamily="34" charset="0"/>
              <a:buChar char="•"/>
            </a:pPr>
            <a:r>
              <a:rPr lang="en-US" sz="3600" dirty="0"/>
              <a:t>BITTER</a:t>
            </a:r>
          </a:p>
        </p:txBody>
      </p:sp>
      <p:sp>
        <p:nvSpPr>
          <p:cNvPr id="4" name="Text Placeholder 3"/>
          <p:cNvSpPr>
            <a:spLocks noGrp="1"/>
          </p:cNvSpPr>
          <p:nvPr>
            <p:ph type="body" idx="2"/>
          </p:nvPr>
        </p:nvSpPr>
        <p:spPr>
          <a:xfrm>
            <a:off x="4214648" y="1492469"/>
            <a:ext cx="4617651" cy="3076406"/>
          </a:xfrm>
        </p:spPr>
        <p:txBody>
          <a:bodyPr numCol="2"/>
          <a:lstStyle/>
          <a:p>
            <a:pPr>
              <a:buFont typeface="Arial" panose="020B0604020202020204" pitchFamily="34" charset="0"/>
              <a:buChar char="•"/>
            </a:pPr>
            <a:r>
              <a:rPr lang="en-US" sz="2400" dirty="0"/>
              <a:t>DAISY</a:t>
            </a:r>
          </a:p>
          <a:p>
            <a:pPr>
              <a:buFont typeface="Arial" panose="020B0604020202020204" pitchFamily="34" charset="0"/>
              <a:buChar char="•"/>
            </a:pPr>
            <a:r>
              <a:rPr lang="en-US" sz="2400" dirty="0"/>
              <a:t>TOM</a:t>
            </a:r>
          </a:p>
          <a:p>
            <a:pPr>
              <a:buFont typeface="Arial" panose="020B0604020202020204" pitchFamily="34" charset="0"/>
              <a:buChar char="•"/>
            </a:pPr>
            <a:r>
              <a:rPr lang="en-US" sz="2400" dirty="0"/>
              <a:t>JAY</a:t>
            </a:r>
          </a:p>
          <a:p>
            <a:pPr>
              <a:buFont typeface="Arial" panose="020B0604020202020204" pitchFamily="34" charset="0"/>
              <a:buChar char="•"/>
            </a:pPr>
            <a:r>
              <a:rPr lang="en-US" sz="2400" dirty="0"/>
              <a:t>JORDAN</a:t>
            </a:r>
          </a:p>
          <a:p>
            <a:endParaRPr lang="en-US" sz="2400" dirty="0"/>
          </a:p>
          <a:p>
            <a:endParaRPr lang="en-US" sz="2400" dirty="0"/>
          </a:p>
          <a:p>
            <a:pPr>
              <a:buFont typeface="Arial" panose="020B0604020202020204" pitchFamily="34" charset="0"/>
              <a:buChar char="•"/>
            </a:pPr>
            <a:r>
              <a:rPr lang="en-US" sz="2400" dirty="0"/>
              <a:t>NICK</a:t>
            </a:r>
          </a:p>
          <a:p>
            <a:pPr>
              <a:buFont typeface="Arial" panose="020B0604020202020204" pitchFamily="34" charset="0"/>
              <a:buChar char="•"/>
            </a:pPr>
            <a:r>
              <a:rPr lang="en-US" sz="2400" dirty="0"/>
              <a:t>MYRTLE</a:t>
            </a:r>
          </a:p>
          <a:p>
            <a:pPr>
              <a:buFont typeface="Arial" panose="020B0604020202020204" pitchFamily="34" charset="0"/>
              <a:buChar char="•"/>
            </a:pPr>
            <a:r>
              <a:rPr lang="en-US" sz="2400" dirty="0"/>
              <a:t>GEORGE</a:t>
            </a:r>
          </a:p>
          <a:p>
            <a:pPr>
              <a:buFont typeface="Arial" panose="020B0604020202020204" pitchFamily="34" charset="0"/>
              <a:buChar char="•"/>
            </a:pPr>
            <a:r>
              <a:rPr lang="en-US" sz="2400" dirty="0"/>
              <a:t>WOLFSHEIM</a:t>
            </a:r>
          </a:p>
          <a:p>
            <a:endParaRPr lang="en-US" sz="1800" dirty="0"/>
          </a:p>
          <a:p>
            <a:endParaRPr lang="en-US" sz="1800" dirty="0"/>
          </a:p>
        </p:txBody>
      </p:sp>
    </p:spTree>
    <p:extLst>
      <p:ext uri="{BB962C8B-B14F-4D97-AF65-F5344CB8AC3E}">
        <p14:creationId xmlns:p14="http://schemas.microsoft.com/office/powerpoint/2010/main" val="774909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taste goes with which character?</a:t>
            </a:r>
          </a:p>
        </p:txBody>
      </p:sp>
      <p:sp>
        <p:nvSpPr>
          <p:cNvPr id="3" name="Text Placeholder 2"/>
          <p:cNvSpPr>
            <a:spLocks noGrp="1"/>
          </p:cNvSpPr>
          <p:nvPr>
            <p:ph type="body" idx="1"/>
          </p:nvPr>
        </p:nvSpPr>
        <p:spPr>
          <a:xfrm>
            <a:off x="311699" y="1017724"/>
            <a:ext cx="8432907" cy="3551151"/>
          </a:xfrm>
        </p:spPr>
        <p:txBody>
          <a:bodyPr/>
          <a:lstStyle/>
          <a:p>
            <a:pPr>
              <a:buFont typeface="Arial" panose="020B0604020202020204" pitchFamily="34" charset="0"/>
              <a:buChar char="•"/>
            </a:pPr>
            <a:r>
              <a:rPr lang="en-US" sz="2400" dirty="0"/>
              <a:t>Identify your character.</a:t>
            </a:r>
          </a:p>
          <a:p>
            <a:pPr>
              <a:buFont typeface="Arial" panose="020B0604020202020204" pitchFamily="34" charset="0"/>
              <a:buChar char="•"/>
            </a:pPr>
            <a:r>
              <a:rPr lang="en-US" sz="2400" dirty="0"/>
              <a:t>Identify the “taste” or “tastes” that best describe your character’s personality, relationships, and/or actions.</a:t>
            </a:r>
          </a:p>
          <a:p>
            <a:pPr>
              <a:buFont typeface="Arial" panose="020B0604020202020204" pitchFamily="34" charset="0"/>
              <a:buChar char="•"/>
            </a:pPr>
            <a:r>
              <a:rPr lang="en-US" sz="2400" dirty="0"/>
              <a:t>Find supporting evidence through a direct quote from the text that shows this taste/character connection.</a:t>
            </a:r>
          </a:p>
          <a:p>
            <a:pPr>
              <a:buFont typeface="Arial" panose="020B0604020202020204" pitchFamily="34" charset="0"/>
              <a:buChar char="•"/>
            </a:pPr>
            <a:r>
              <a:rPr lang="en-US" sz="2400" dirty="0"/>
              <a:t>If there was a dish/recipe named after this connection between taste and your character, what would it be called?</a:t>
            </a:r>
          </a:p>
        </p:txBody>
      </p:sp>
    </p:spTree>
    <p:extLst>
      <p:ext uri="{BB962C8B-B14F-4D97-AF65-F5344CB8AC3E}">
        <p14:creationId xmlns:p14="http://schemas.microsoft.com/office/powerpoint/2010/main" val="1660585412"/>
      </p:ext>
    </p:extLst>
  </p:cSld>
  <p:clrMapOvr>
    <a:masterClrMapping/>
  </p:clrMapOvr>
</p:sld>
</file>

<file path=ppt/theme/theme1.xml><?xml version="1.0" encoding="utf-8"?>
<a:theme xmlns:a="http://schemas.openxmlformats.org/drawingml/2006/main" name="K20 Center General 2016">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5245</TotalTime>
  <Words>821</Words>
  <Application>Microsoft Office PowerPoint</Application>
  <PresentationFormat>On-screen Show (16:9)</PresentationFormat>
  <Paragraphs>89</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Roboto</vt:lpstr>
      <vt:lpstr>Roboto Condensed</vt:lpstr>
      <vt:lpstr>Wingdings</vt:lpstr>
      <vt:lpstr>K20 Center General 2016</vt:lpstr>
      <vt:lpstr>PowerPoint Presentation</vt:lpstr>
      <vt:lpstr>The Great Gatsby and the Sense of Taste</vt:lpstr>
      <vt:lpstr>In your groups…</vt:lpstr>
      <vt:lpstr>Two-Minute Paper</vt:lpstr>
      <vt:lpstr>Describe the tastes of each food</vt:lpstr>
      <vt:lpstr>The 5 Basic Tastes</vt:lpstr>
      <vt:lpstr>PowerPoint Presentation</vt:lpstr>
      <vt:lpstr>Which taste goes with which character?</vt:lpstr>
      <vt:lpstr>Which taste goes with which character?</vt:lpstr>
      <vt:lpstr>Which taste goes with which character?</vt:lpstr>
      <vt:lpstr>Which taste goes with which character?</vt:lpstr>
      <vt:lpstr> THINK 1. What are standard characteristics of all recipes?   2. Include what is typically on a recipe card, including units of measure and typical directions.  </vt:lpstr>
      <vt:lpstr>PAIR Pair up with an elbow partner and read your quick write.</vt:lpstr>
      <vt:lpstr>SHARE Share your ideas with the whole class.</vt:lpstr>
      <vt:lpstr>What’s in a recipe?</vt:lpstr>
      <vt:lpstr>How much should I add?</vt:lpstr>
      <vt:lpstr>How much should I add? continued</vt:lpstr>
      <vt:lpstr>Character Recipe Card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McLeod Porter, Delma</cp:lastModifiedBy>
  <cp:revision>54</cp:revision>
  <dcterms:modified xsi:type="dcterms:W3CDTF">2024-11-26T17:53:56Z</dcterms:modified>
</cp:coreProperties>
</file>