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61" r:id="rId3"/>
    <p:sldId id="262" r:id="rId4"/>
    <p:sldId id="263" r:id="rId5"/>
    <p:sldId id="264" r:id="rId6"/>
  </p:sldIdLst>
  <p:sldSz cx="10058400" cy="7772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74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74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74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74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74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74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74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74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74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747775"/>
          </p15:clr>
        </p15:guide>
        <p15:guide id="2" pos="3168" userDrawn="1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DAF8"/>
    <a:srgbClr val="D9EAD3"/>
    <a:srgbClr val="FFF2CC"/>
    <a:srgbClr val="FCE5CD"/>
    <a:srgbClr val="EA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3"/>
    <p:restoredTop sz="94694"/>
  </p:normalViewPr>
  <p:slideViewPr>
    <p:cSldViewPr snapToGrid="0">
      <p:cViewPr varScale="1">
        <p:scale>
          <a:sx n="107" d="100"/>
          <a:sy n="107" d="100"/>
        </p:scale>
        <p:origin x="1992" y="168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09675" y="685800"/>
            <a:ext cx="44386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74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74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74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74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74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74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74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74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74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09675" y="685800"/>
            <a:ext cx="44386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438E8A22-2BF5-5D41-7A50-F9EB719681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2B2A97A2-A7B9-F5E4-A5E4-431895D8748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209675" y="685800"/>
            <a:ext cx="44386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A80E46CD-923C-AC85-4463-BAEA5AD7C68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798992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BD0D0819-524D-9A2E-B9C0-1F80AAFA2E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18DEC091-42C9-26E8-39DA-0A5560D1081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209675" y="685800"/>
            <a:ext cx="44386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9106BC34-A566-6678-2232-EDAEBC3BA41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821462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6BB9F6B4-03A5-962E-9BD2-39271EA625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0DF7738B-5768-A8C9-8A70-B63FD8B6334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209675" y="685800"/>
            <a:ext cx="44386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9B3A24AE-B34D-F1FE-AA90-E4971912B99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234348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C2C6DEC6-D281-10F5-A61E-F5E40EA4E0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1CDDA316-2119-423D-5097-68893DF1506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209675" y="685800"/>
            <a:ext cx="44386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63D81CF2-11DC-B00D-CFD1-FBCBCA50271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74359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42879" y="1125135"/>
            <a:ext cx="9372660" cy="310170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72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72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72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72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72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72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72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72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72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42870" y="4282678"/>
            <a:ext cx="9372660" cy="119770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08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08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08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08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08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08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08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08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08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570" cy="59477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42870" y="1671478"/>
            <a:ext cx="9372660" cy="296706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3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42870" y="4763362"/>
            <a:ext cx="9372660" cy="196565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502920" lvl="0" indent="-37719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005840" lvl="1" indent="-34925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508760" lvl="2" indent="-34925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011680" lvl="3" indent="-34925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514600" lvl="4" indent="-34925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017520" lvl="5" indent="-34925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520440" lvl="6" indent="-34925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023360" lvl="7" indent="-34925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526280" lvl="8" indent="-34925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570" cy="59477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570" cy="59477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42870" y="3250174"/>
            <a:ext cx="9372660" cy="127205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96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96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96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96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96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96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96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96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96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570" cy="59477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60" cy="86541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60" cy="51625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502920" lvl="0" indent="-37719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005840" lvl="1" indent="-34925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508760" lvl="2" indent="-34925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011680" lvl="3" indent="-34925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514600" lvl="4" indent="-34925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017520" lvl="5" indent="-34925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520440" lvl="6" indent="-34925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023360" lvl="7" indent="-34925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526280" lvl="8" indent="-34925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570" cy="59477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60" cy="86541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4399890" cy="51625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502920" lvl="0" indent="-34925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540"/>
            </a:lvl1pPr>
            <a:lvl2pPr marL="1005840" lvl="1" indent="-33528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320"/>
            </a:lvl2pPr>
            <a:lvl3pPr marL="1508760" lvl="2" indent="-33528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320"/>
            </a:lvl3pPr>
            <a:lvl4pPr marL="2011680" lvl="3" indent="-33528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320"/>
            </a:lvl4pPr>
            <a:lvl5pPr marL="2514600" lvl="4" indent="-33528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320"/>
            </a:lvl5pPr>
            <a:lvl6pPr marL="3017520" lvl="5" indent="-33528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320"/>
            </a:lvl6pPr>
            <a:lvl7pPr marL="3520440" lvl="6" indent="-33528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320"/>
            </a:lvl7pPr>
            <a:lvl8pPr marL="4023360" lvl="7" indent="-33528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320"/>
            </a:lvl8pPr>
            <a:lvl9pPr marL="4526280" lvl="8" indent="-33528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32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315640" y="1741518"/>
            <a:ext cx="4399890" cy="51625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502920" lvl="0" indent="-34925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540"/>
            </a:lvl1pPr>
            <a:lvl2pPr marL="1005840" lvl="1" indent="-33528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320"/>
            </a:lvl2pPr>
            <a:lvl3pPr marL="1508760" lvl="2" indent="-33528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320"/>
            </a:lvl3pPr>
            <a:lvl4pPr marL="2011680" lvl="3" indent="-33528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320"/>
            </a:lvl4pPr>
            <a:lvl5pPr marL="2514600" lvl="4" indent="-33528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320"/>
            </a:lvl5pPr>
            <a:lvl6pPr marL="3017520" lvl="5" indent="-33528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320"/>
            </a:lvl6pPr>
            <a:lvl7pPr marL="3520440" lvl="6" indent="-33528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320"/>
            </a:lvl7pPr>
            <a:lvl8pPr marL="4023360" lvl="7" indent="-33528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320"/>
            </a:lvl8pPr>
            <a:lvl9pPr marL="4526280" lvl="8" indent="-33528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32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570" cy="59477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60" cy="86541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570" cy="59477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42870" y="839573"/>
            <a:ext cx="3088800" cy="114194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64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64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64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64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64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64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64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64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64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42870" y="2099840"/>
            <a:ext cx="3088800" cy="480442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502920" lvl="0" indent="-33528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320"/>
            </a:lvl1pPr>
            <a:lvl2pPr marL="1005840" lvl="1" indent="-33528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320"/>
            </a:lvl2pPr>
            <a:lvl3pPr marL="1508760" lvl="2" indent="-33528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320"/>
            </a:lvl3pPr>
            <a:lvl4pPr marL="2011680" lvl="3" indent="-33528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320"/>
            </a:lvl4pPr>
            <a:lvl5pPr marL="2514600" lvl="4" indent="-33528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320"/>
            </a:lvl5pPr>
            <a:lvl6pPr marL="3017520" lvl="5" indent="-33528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320"/>
            </a:lvl6pPr>
            <a:lvl7pPr marL="3520440" lvl="6" indent="-33528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320"/>
            </a:lvl7pPr>
            <a:lvl8pPr marL="4023360" lvl="7" indent="-33528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320"/>
            </a:lvl8pPr>
            <a:lvl9pPr marL="4526280" lvl="8" indent="-33528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32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570" cy="59477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39275" y="680227"/>
            <a:ext cx="7004580" cy="618165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528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528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528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528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528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528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528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528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528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570" cy="59477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00568" tIns="100568" rIns="100568" bIns="10056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22"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92050" y="1863464"/>
            <a:ext cx="4449720" cy="223992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62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62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62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62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62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62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62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62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62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92050" y="4235758"/>
            <a:ext cx="4449720" cy="186637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31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31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31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31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31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31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31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31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31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433450" y="1094158"/>
            <a:ext cx="4220700" cy="558370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502920" lvl="0" indent="-37719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005840" lvl="1" indent="-34925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508760" lvl="2" indent="-34925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011680" lvl="3" indent="-34925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514600" lvl="4" indent="-34925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017520" lvl="5" indent="-34925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520440" lvl="6" indent="-34925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023360" lvl="7" indent="-34925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526280" lvl="8" indent="-34925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570" cy="59477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42870" y="6392869"/>
            <a:ext cx="6598680" cy="91437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502920" lvl="0" indent="-25146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570" cy="59477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60" cy="865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60" cy="5162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570" cy="594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100">
                <a:solidFill>
                  <a:schemeClr val="dk2"/>
                </a:solidFill>
              </a:defRPr>
            </a:lvl1pPr>
            <a:lvl2pPr lvl="1" algn="r">
              <a:buNone/>
              <a:defRPr sz="1100">
                <a:solidFill>
                  <a:schemeClr val="dk2"/>
                </a:solidFill>
              </a:defRPr>
            </a:lvl2pPr>
            <a:lvl3pPr lvl="2" algn="r">
              <a:buNone/>
              <a:defRPr sz="1100">
                <a:solidFill>
                  <a:schemeClr val="dk2"/>
                </a:solidFill>
              </a:defRPr>
            </a:lvl3pPr>
            <a:lvl4pPr lvl="3" algn="r">
              <a:buNone/>
              <a:defRPr sz="1100">
                <a:solidFill>
                  <a:schemeClr val="dk2"/>
                </a:solidFill>
              </a:defRPr>
            </a:lvl4pPr>
            <a:lvl5pPr lvl="4" algn="r">
              <a:buNone/>
              <a:defRPr sz="1100">
                <a:solidFill>
                  <a:schemeClr val="dk2"/>
                </a:solidFill>
              </a:defRPr>
            </a:lvl5pPr>
            <a:lvl6pPr lvl="5" algn="r">
              <a:buNone/>
              <a:defRPr sz="1100">
                <a:solidFill>
                  <a:schemeClr val="dk2"/>
                </a:solidFill>
              </a:defRPr>
            </a:lvl6pPr>
            <a:lvl7pPr lvl="6" algn="r">
              <a:buNone/>
              <a:defRPr sz="1100">
                <a:solidFill>
                  <a:schemeClr val="dk2"/>
                </a:solidFill>
              </a:defRPr>
            </a:lvl7pPr>
            <a:lvl8pPr lvl="7" algn="r">
              <a:buNone/>
              <a:defRPr sz="1100">
                <a:solidFill>
                  <a:schemeClr val="dk2"/>
                </a:solidFill>
              </a:defRPr>
            </a:lvl8pPr>
            <a:lvl9pPr lvl="8" algn="r">
              <a:buNone/>
              <a:defRPr sz="1100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4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4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4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4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4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4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4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4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4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4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4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4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4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4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4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4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4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4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4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4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4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4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4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4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4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4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4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iangle 1">
            <a:extLst>
              <a:ext uri="{FF2B5EF4-FFF2-40B4-BE49-F238E27FC236}">
                <a16:creationId xmlns:a16="http://schemas.microsoft.com/office/drawing/2014/main" id="{3B39B671-25E0-34C2-64B0-6F9AD27691FC}"/>
              </a:ext>
            </a:extLst>
          </p:cNvPr>
          <p:cNvSpPr/>
          <p:nvPr/>
        </p:nvSpPr>
        <p:spPr>
          <a:xfrm rot="5400000">
            <a:off x="2281547" y="-511412"/>
            <a:ext cx="6204806" cy="8795221"/>
          </a:xfrm>
          <a:prstGeom prst="triangle">
            <a:avLst>
              <a:gd name="adj" fmla="val 50251"/>
            </a:avLst>
          </a:prstGeom>
          <a:solidFill>
            <a:srgbClr val="EA999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Google Shape;55;p13"/>
          <p:cNvSpPr txBox="1"/>
          <p:nvPr/>
        </p:nvSpPr>
        <p:spPr>
          <a:xfrm>
            <a:off x="680600" y="2931157"/>
            <a:ext cx="7341595" cy="19100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568" tIns="100568" rIns="100568" bIns="100568" anchor="t" anchorCtr="0">
            <a:noAutofit/>
          </a:bodyPr>
          <a:lstStyle/>
          <a:p>
            <a:pPr algn="ctr"/>
            <a:r>
              <a:rPr lang="en" sz="9900" dirty="0">
                <a:solidFill>
                  <a:schemeClr val="dk1"/>
                </a:solidFill>
                <a:latin typeface="Impact"/>
                <a:ea typeface="Impact"/>
                <a:cs typeface="Calibri" panose="020F0502020204030204" pitchFamily="34" charset="0"/>
                <a:sym typeface="Impact"/>
              </a:rPr>
              <a:t>MAXIMUM</a:t>
            </a:r>
            <a:endParaRPr sz="9900" dirty="0">
              <a:solidFill>
                <a:schemeClr val="dk1"/>
              </a:solidFill>
              <a:latin typeface="Impact"/>
              <a:ea typeface="Impact"/>
              <a:cs typeface="Calibri" panose="020F0502020204030204" pitchFamily="34" charset="0"/>
              <a:sym typeface="Impac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EDBAA5CB-7A97-70BD-1631-72B2B1B16F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iangle 1">
            <a:extLst>
              <a:ext uri="{FF2B5EF4-FFF2-40B4-BE49-F238E27FC236}">
                <a16:creationId xmlns:a16="http://schemas.microsoft.com/office/drawing/2014/main" id="{F2D5A17A-D950-F3EE-0439-7358D27B3EC0}"/>
              </a:ext>
            </a:extLst>
          </p:cNvPr>
          <p:cNvSpPr/>
          <p:nvPr/>
        </p:nvSpPr>
        <p:spPr>
          <a:xfrm rot="5400000">
            <a:off x="2281547" y="-511412"/>
            <a:ext cx="6204806" cy="8795221"/>
          </a:xfrm>
          <a:prstGeom prst="triangle">
            <a:avLst>
              <a:gd name="adj" fmla="val 50251"/>
            </a:avLst>
          </a:prstGeom>
          <a:solidFill>
            <a:srgbClr val="FCE5C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Google Shape;55;p13">
            <a:extLst>
              <a:ext uri="{FF2B5EF4-FFF2-40B4-BE49-F238E27FC236}">
                <a16:creationId xmlns:a16="http://schemas.microsoft.com/office/drawing/2014/main" id="{CC2E46D4-E352-90D3-1D8B-5EDB4E929220}"/>
              </a:ext>
            </a:extLst>
          </p:cNvPr>
          <p:cNvSpPr txBox="1"/>
          <p:nvPr/>
        </p:nvSpPr>
        <p:spPr>
          <a:xfrm>
            <a:off x="680600" y="2931157"/>
            <a:ext cx="7341595" cy="19100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568" tIns="100568" rIns="100568" bIns="100568" anchor="t" anchorCtr="0">
            <a:noAutofit/>
          </a:bodyPr>
          <a:lstStyle/>
          <a:p>
            <a:pPr algn="ctr"/>
            <a:r>
              <a:rPr lang="en" sz="9900" dirty="0">
                <a:solidFill>
                  <a:schemeClr val="dk1"/>
                </a:solidFill>
                <a:latin typeface="Impact"/>
                <a:ea typeface="Impact"/>
                <a:cs typeface="Calibri" panose="020F0502020204030204" pitchFamily="34" charset="0"/>
                <a:sym typeface="Impact"/>
              </a:rPr>
              <a:t>MINIMUM</a:t>
            </a:r>
            <a:endParaRPr sz="9900" dirty="0">
              <a:solidFill>
                <a:schemeClr val="dk1"/>
              </a:solidFill>
              <a:latin typeface="Impact"/>
              <a:ea typeface="Impact"/>
              <a:cs typeface="Calibri" panose="020F0502020204030204" pitchFamily="34" charset="0"/>
              <a:sym typeface="Impact"/>
            </a:endParaRPr>
          </a:p>
        </p:txBody>
      </p:sp>
    </p:spTree>
    <p:extLst>
      <p:ext uri="{BB962C8B-B14F-4D97-AF65-F5344CB8AC3E}">
        <p14:creationId xmlns:p14="http://schemas.microsoft.com/office/powerpoint/2010/main" val="2737964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5AE5CC46-4995-A68F-D694-D42585422B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iangle 1">
            <a:extLst>
              <a:ext uri="{FF2B5EF4-FFF2-40B4-BE49-F238E27FC236}">
                <a16:creationId xmlns:a16="http://schemas.microsoft.com/office/drawing/2014/main" id="{0217BFF8-36E4-3BBC-47D1-2B2FC691A5C5}"/>
              </a:ext>
            </a:extLst>
          </p:cNvPr>
          <p:cNvSpPr/>
          <p:nvPr/>
        </p:nvSpPr>
        <p:spPr>
          <a:xfrm rot="5400000">
            <a:off x="2281547" y="-511412"/>
            <a:ext cx="6204806" cy="8795221"/>
          </a:xfrm>
          <a:prstGeom prst="triangle">
            <a:avLst>
              <a:gd name="adj" fmla="val 50251"/>
            </a:avLst>
          </a:prstGeom>
          <a:solidFill>
            <a:srgbClr val="FFF2C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Google Shape;55;p13">
            <a:extLst>
              <a:ext uri="{FF2B5EF4-FFF2-40B4-BE49-F238E27FC236}">
                <a16:creationId xmlns:a16="http://schemas.microsoft.com/office/drawing/2014/main" id="{B21AC14B-EAF8-D825-8BFE-49F242C9F93A}"/>
              </a:ext>
            </a:extLst>
          </p:cNvPr>
          <p:cNvSpPr txBox="1"/>
          <p:nvPr/>
        </p:nvSpPr>
        <p:spPr>
          <a:xfrm>
            <a:off x="276839" y="2931157"/>
            <a:ext cx="7341595" cy="19100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568" tIns="100568" rIns="100568" bIns="100568" anchor="t" anchorCtr="0">
            <a:noAutofit/>
          </a:bodyPr>
          <a:lstStyle/>
          <a:p>
            <a:pPr algn="ctr"/>
            <a:r>
              <a:rPr lang="en" sz="9900" dirty="0">
                <a:solidFill>
                  <a:schemeClr val="dk1"/>
                </a:solidFill>
                <a:latin typeface="Impact"/>
                <a:ea typeface="Impact"/>
                <a:cs typeface="Calibri" panose="020F0502020204030204" pitchFamily="34" charset="0"/>
                <a:sym typeface="Impact"/>
              </a:rPr>
              <a:t>MEDIAN</a:t>
            </a:r>
            <a:endParaRPr sz="9900" dirty="0">
              <a:solidFill>
                <a:schemeClr val="dk1"/>
              </a:solidFill>
              <a:latin typeface="Impact"/>
              <a:ea typeface="Impact"/>
              <a:cs typeface="Calibri" panose="020F0502020204030204" pitchFamily="34" charset="0"/>
              <a:sym typeface="Impact"/>
            </a:endParaRPr>
          </a:p>
        </p:txBody>
      </p:sp>
    </p:spTree>
    <p:extLst>
      <p:ext uri="{BB962C8B-B14F-4D97-AF65-F5344CB8AC3E}">
        <p14:creationId xmlns:p14="http://schemas.microsoft.com/office/powerpoint/2010/main" val="600998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DCE7696E-04BC-E782-8D4E-4ECE5A4F97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iangle 1">
            <a:extLst>
              <a:ext uri="{FF2B5EF4-FFF2-40B4-BE49-F238E27FC236}">
                <a16:creationId xmlns:a16="http://schemas.microsoft.com/office/drawing/2014/main" id="{01E59990-C36A-B8C5-D9A4-655520950548}"/>
              </a:ext>
            </a:extLst>
          </p:cNvPr>
          <p:cNvSpPr/>
          <p:nvPr/>
        </p:nvSpPr>
        <p:spPr>
          <a:xfrm rot="5400000">
            <a:off x="2281547" y="-511412"/>
            <a:ext cx="6204806" cy="8795221"/>
          </a:xfrm>
          <a:prstGeom prst="triangle">
            <a:avLst>
              <a:gd name="adj" fmla="val 50251"/>
            </a:avLst>
          </a:prstGeom>
          <a:solidFill>
            <a:srgbClr val="D9EAD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Google Shape;55;p13">
            <a:extLst>
              <a:ext uri="{FF2B5EF4-FFF2-40B4-BE49-F238E27FC236}">
                <a16:creationId xmlns:a16="http://schemas.microsoft.com/office/drawing/2014/main" id="{0902956A-C3D0-EA98-A7B0-68B42C37C90D}"/>
              </a:ext>
            </a:extLst>
          </p:cNvPr>
          <p:cNvSpPr txBox="1"/>
          <p:nvPr/>
        </p:nvSpPr>
        <p:spPr>
          <a:xfrm>
            <a:off x="276839" y="2931157"/>
            <a:ext cx="7341595" cy="19100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568" tIns="100568" rIns="100568" bIns="100568" anchor="t" anchorCtr="0">
            <a:noAutofit/>
          </a:bodyPr>
          <a:lstStyle/>
          <a:p>
            <a:pPr algn="ctr"/>
            <a:r>
              <a:rPr lang="en" sz="9900" dirty="0">
                <a:solidFill>
                  <a:schemeClr val="dk1"/>
                </a:solidFill>
                <a:latin typeface="Impact"/>
                <a:ea typeface="Impact"/>
                <a:cs typeface="Calibri" panose="020F0502020204030204" pitchFamily="34" charset="0"/>
                <a:sym typeface="Impact"/>
              </a:rPr>
              <a:t>QUARTILE 1</a:t>
            </a:r>
            <a:endParaRPr sz="9900" dirty="0">
              <a:solidFill>
                <a:schemeClr val="dk1"/>
              </a:solidFill>
              <a:latin typeface="Impact"/>
              <a:ea typeface="Impact"/>
              <a:cs typeface="Calibri" panose="020F0502020204030204" pitchFamily="34" charset="0"/>
              <a:sym typeface="Impact"/>
            </a:endParaRPr>
          </a:p>
        </p:txBody>
      </p:sp>
    </p:spTree>
    <p:extLst>
      <p:ext uri="{BB962C8B-B14F-4D97-AF65-F5344CB8AC3E}">
        <p14:creationId xmlns:p14="http://schemas.microsoft.com/office/powerpoint/2010/main" val="3107384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6603C0B0-5265-CDB9-04D4-3D5E7CDC1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iangle 1">
            <a:extLst>
              <a:ext uri="{FF2B5EF4-FFF2-40B4-BE49-F238E27FC236}">
                <a16:creationId xmlns:a16="http://schemas.microsoft.com/office/drawing/2014/main" id="{5E9D7B27-D204-7274-589E-77AFF497CBE3}"/>
              </a:ext>
            </a:extLst>
          </p:cNvPr>
          <p:cNvSpPr/>
          <p:nvPr/>
        </p:nvSpPr>
        <p:spPr>
          <a:xfrm rot="5400000">
            <a:off x="2281547" y="-511412"/>
            <a:ext cx="6204806" cy="8795221"/>
          </a:xfrm>
          <a:prstGeom prst="triangle">
            <a:avLst>
              <a:gd name="adj" fmla="val 50251"/>
            </a:avLst>
          </a:prstGeom>
          <a:solidFill>
            <a:srgbClr val="C9DAF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Google Shape;55;p13">
            <a:extLst>
              <a:ext uri="{FF2B5EF4-FFF2-40B4-BE49-F238E27FC236}">
                <a16:creationId xmlns:a16="http://schemas.microsoft.com/office/drawing/2014/main" id="{9FED1020-9384-06B7-BA75-549A45F2CF26}"/>
              </a:ext>
            </a:extLst>
          </p:cNvPr>
          <p:cNvSpPr txBox="1"/>
          <p:nvPr/>
        </p:nvSpPr>
        <p:spPr>
          <a:xfrm>
            <a:off x="276839" y="2931157"/>
            <a:ext cx="7341595" cy="19100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568" tIns="100568" rIns="100568" bIns="100568" anchor="t" anchorCtr="0">
            <a:noAutofit/>
          </a:bodyPr>
          <a:lstStyle/>
          <a:p>
            <a:pPr algn="ctr"/>
            <a:r>
              <a:rPr lang="en" sz="9900" dirty="0">
                <a:solidFill>
                  <a:schemeClr val="dk1"/>
                </a:solidFill>
                <a:latin typeface="Impact"/>
                <a:ea typeface="Impact"/>
                <a:cs typeface="Calibri" panose="020F0502020204030204" pitchFamily="34" charset="0"/>
                <a:sym typeface="Impact"/>
              </a:rPr>
              <a:t>QUARTILE 3</a:t>
            </a:r>
            <a:endParaRPr sz="9900" dirty="0">
              <a:solidFill>
                <a:schemeClr val="dk1"/>
              </a:solidFill>
              <a:latin typeface="Impact"/>
              <a:ea typeface="Impact"/>
              <a:cs typeface="Calibri" panose="020F0502020204030204" pitchFamily="34" charset="0"/>
              <a:sym typeface="Impact"/>
            </a:endParaRPr>
          </a:p>
        </p:txBody>
      </p:sp>
    </p:spTree>
    <p:extLst>
      <p:ext uri="{BB962C8B-B14F-4D97-AF65-F5344CB8AC3E}">
        <p14:creationId xmlns:p14="http://schemas.microsoft.com/office/powerpoint/2010/main" val="842227109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</Words>
  <Application>Microsoft Macintosh PowerPoint</Application>
  <PresentationFormat>Custom</PresentationFormat>
  <Paragraphs>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Impact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Box Plot</dc:title>
  <dc:subject/>
  <dc:creator>K20 Center</dc:creator>
  <cp:keywords/>
  <dc:description/>
  <cp:lastModifiedBy>Gracia, Ann M.</cp:lastModifiedBy>
  <cp:revision>2</cp:revision>
  <dcterms:modified xsi:type="dcterms:W3CDTF">2025-05-19T15:12:56Z</dcterms:modified>
  <cp:category/>
</cp:coreProperties>
</file>