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40"/>
    <p:restoredTop sz="94694"/>
  </p:normalViewPr>
  <p:slideViewPr>
    <p:cSldViewPr snapToGrid="0">
      <p:cViewPr varScale="1">
        <p:scale>
          <a:sx n="161" d="100"/>
          <a:sy n="161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2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72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7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6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2364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233fba0f5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233fba0f5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24aae3a32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24aae3a32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1ff6bc8c18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1ff6bc8c18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One-pager.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https://learn.k20center.ou.edu/strategy/72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24aae3a3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324aae3a3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Gallery walk/carousel.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One-pager.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https://learn.k20center.ou.edu/strategy/72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24aae3a32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24aae3a32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How am I feeling? What am I thinking?.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https://learn.k20center.ou.edu/strategy/187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ff6bc8c1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ff6bc8c1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Elbow partners.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https://learn.k20center.ou.edu/strategy/116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ff6bc8c18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1ff6bc8c18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1ff6bc8c18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1ff6bc8c18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1ff6bc8c1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1ff6bc8c18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Anchor charts.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https://learn.k20center.ou.edu/strategy/2364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DLAxq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Box and Whisker Plot Practice</a:t>
            </a:r>
            <a:endParaRPr dirty="0"/>
          </a:p>
        </p:txBody>
      </p:sp>
      <p:sp>
        <p:nvSpPr>
          <p:cNvPr id="2" name="Google Shape;178;p30">
            <a:extLst>
              <a:ext uri="{FF2B5EF4-FFF2-40B4-BE49-F238E27FC236}">
                <a16:creationId xmlns:a16="http://schemas.microsoft.com/office/drawing/2014/main" id="{DF1EB053-18E4-132D-8EA8-EC13ADDA77E4}"/>
              </a:ext>
            </a:extLst>
          </p:cNvPr>
          <p:cNvSpPr txBox="1">
            <a:spLocks/>
          </p:cNvSpPr>
          <p:nvPr/>
        </p:nvSpPr>
        <p:spPr>
          <a:xfrm>
            <a:off x="457200" y="1164647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457200"/>
            <a:r>
              <a:rPr lang="en-US" dirty="0"/>
              <a:t>Visit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https://bit.ly/3DLAxqN</a:t>
            </a:r>
            <a:endParaRPr lang="en-US" u="sng" dirty="0">
              <a:solidFill>
                <a:srgbClr val="1155CC"/>
              </a:solidFill>
            </a:endParaRPr>
          </a:p>
          <a:p>
            <a:pPr indent="-457200"/>
            <a:r>
              <a:rPr lang="en-US" dirty="0"/>
              <a:t>Complete three practice box and whisker plots.</a:t>
            </a:r>
          </a:p>
          <a:p>
            <a:pPr indent="-457200"/>
            <a:r>
              <a:rPr lang="en-US" dirty="0"/>
              <a:t>Refer to the Anchor Charts if you need help. 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2"/>
          <p:cNvSpPr txBox="1">
            <a:spLocks noGrp="1"/>
          </p:cNvSpPr>
          <p:nvPr>
            <p:ph type="body" idx="1"/>
          </p:nvPr>
        </p:nvSpPr>
        <p:spPr>
          <a:xfrm>
            <a:off x="457200" y="1164647"/>
            <a:ext cx="8229600" cy="357865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/>
            <a:r>
              <a:rPr lang="en-US" dirty="0"/>
              <a:t>Create a box and whisker plot using a new set of data. </a:t>
            </a:r>
          </a:p>
          <a:p>
            <a:pPr indent="-457200"/>
            <a:r>
              <a:rPr lang="en-US" dirty="0"/>
              <a:t>Use either the data provided or collect your own set of data.</a:t>
            </a:r>
          </a:p>
        </p:txBody>
      </p:sp>
      <p:sp>
        <p:nvSpPr>
          <p:cNvPr id="192" name="Google Shape;192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Data Graphing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Create a One-Pager about your data. Include the following items:</a:t>
            </a:r>
            <a:endParaRPr dirty="0"/>
          </a:p>
          <a:p>
            <a:pPr marL="5778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a border that represents your data</a:t>
            </a:r>
            <a:endParaRPr dirty="0"/>
          </a:p>
          <a:p>
            <a:pPr marL="577850" lvl="0" indent="-514350" algn="l" rtl="0"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sketches that represent your data</a:t>
            </a:r>
            <a:endParaRPr dirty="0"/>
          </a:p>
          <a:p>
            <a:pPr marL="577850" lvl="0" indent="-514350" algn="l" rtl="0"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three questions with answers about your data </a:t>
            </a:r>
            <a:endParaRPr dirty="0"/>
          </a:p>
          <a:p>
            <a:pPr marL="577850" lvl="0" indent="-514350" algn="l" rtl="0"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a summary of the importance of box and whisker plots</a:t>
            </a:r>
            <a:endParaRPr dirty="0"/>
          </a:p>
        </p:txBody>
      </p:sp>
      <p:sp>
        <p:nvSpPr>
          <p:cNvPr id="198" name="Google Shape;198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Box and Whisker Plot One-Pager</a:t>
            </a:r>
            <a:endParaRPr dirty="0"/>
          </a:p>
        </p:txBody>
      </p:sp>
      <p:pic>
        <p:nvPicPr>
          <p:cNvPr id="199" name="Google Shape;199;p33" title="One-Page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55870" y="185309"/>
            <a:ext cx="1101275" cy="110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/>
            <a:r>
              <a:rPr lang="en-US" dirty="0"/>
              <a:t>Display your One-Pager.</a:t>
            </a:r>
          </a:p>
          <a:p>
            <a:pPr indent="-457200"/>
            <a:r>
              <a:rPr lang="en-US" dirty="0"/>
              <a:t>Walk around the classroom and observe other students’ work.</a:t>
            </a:r>
          </a:p>
          <a:p>
            <a:pPr lvl="1" indent="-457200"/>
            <a:r>
              <a:rPr lang="en-US" sz="2600" dirty="0"/>
              <a:t>What similarities and differences do you notice? </a:t>
            </a:r>
          </a:p>
          <a:p>
            <a:pPr lvl="1" indent="-457200"/>
            <a:r>
              <a:rPr lang="en-US" sz="2600" dirty="0"/>
              <a:t>What did you learn from other students’ representations?</a:t>
            </a: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05" name="Google Shape;205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One-Pager Gallery Walk</a:t>
            </a:r>
            <a:endParaRPr dirty="0"/>
          </a:p>
        </p:txBody>
      </p:sp>
      <p:pic>
        <p:nvPicPr>
          <p:cNvPr id="206" name="Google Shape;206;p34" title="Gallery Walk Carousel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21200" y="238799"/>
            <a:ext cx="1965600" cy="994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5"/>
          <p:cNvSpPr txBox="1">
            <a:spLocks noGrp="1"/>
          </p:cNvSpPr>
          <p:nvPr>
            <p:ph type="body" idx="1"/>
          </p:nvPr>
        </p:nvSpPr>
        <p:spPr>
          <a:xfrm>
            <a:off x="457200" y="1491775"/>
            <a:ext cx="8229600" cy="3251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/>
            <a:r>
              <a:rPr lang="en-US" dirty="0"/>
              <a:t>Draw a line down the middle of your sticky note. </a:t>
            </a:r>
          </a:p>
          <a:p>
            <a:pPr indent="-457200"/>
            <a:r>
              <a:rPr lang="en-US" dirty="0"/>
              <a:t>On one side, draw an image that represents how you are feeling after this lesson.</a:t>
            </a:r>
          </a:p>
          <a:p>
            <a:pPr indent="-457200"/>
            <a:r>
              <a:rPr lang="en-US" dirty="0"/>
              <a:t>On the other side, write a sentence explaining what you understand or think after this lesson. </a:t>
            </a:r>
          </a:p>
        </p:txBody>
      </p:sp>
      <p:sp>
        <p:nvSpPr>
          <p:cNvPr id="212" name="Google Shape;212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/>
              <a:t>How Am I Feeling? What Am I Thinking?</a:t>
            </a:r>
            <a:endParaRPr sz="3500" dirty="0"/>
          </a:p>
        </p:txBody>
      </p:sp>
      <p:pic>
        <p:nvPicPr>
          <p:cNvPr id="213" name="Google Shape;213;p35" title="How am I Feeling What am I Thinking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7221" y="175068"/>
            <a:ext cx="989579" cy="9895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Human Box Plot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Box and Whisker Plots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0" y="2028500"/>
            <a:ext cx="7772400" cy="17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12762" indent="-457200">
              <a:spcBef>
                <a:spcPts val="0"/>
              </a:spcBef>
            </a:pPr>
            <a:r>
              <a:rPr lang="en-US" dirty="0"/>
              <a:t>How and for what types of data might a box and whisker plot be useful when displaying data? </a:t>
            </a:r>
            <a:endParaRPr dirty="0"/>
          </a:p>
          <a:p>
            <a:pPr marL="512763" indent="-457200">
              <a:spcBef>
                <a:spcPts val="0"/>
              </a:spcBef>
            </a:pPr>
            <a:r>
              <a:rPr lang="en-US" dirty="0"/>
              <a:t>What data points are unclear when using a box and whisker plot?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40735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15"/>
              <a:buChar char="•"/>
            </a:pPr>
            <a:r>
              <a:rPr lang="en-US" dirty="0"/>
              <a:t>Find the minimum, maximum, median, and quartiles of a set of numbers.</a:t>
            </a:r>
            <a:endParaRPr dirty="0"/>
          </a:p>
          <a:p>
            <a:pPr marL="457200" lvl="0" indent="-40735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15"/>
              <a:buChar char="•"/>
            </a:pPr>
            <a:r>
              <a:rPr lang="en-US" dirty="0"/>
              <a:t>Use these numbers to create a box plot.</a:t>
            </a:r>
            <a:endParaRPr dirty="0"/>
          </a:p>
          <a:p>
            <a:pPr marL="398463" lvl="0" indent="-177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15"/>
              <a:buFont typeface="Arial"/>
              <a:buNone/>
            </a:pPr>
            <a:endParaRPr sz="201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On which day of the month were you born?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Find the number that corresponds to your birthday and stand behind it.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more than one person has the same birthday, stand behind the same number in order of oldest to youngest.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Happy Birthday to You!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Dot Plot</a:t>
            </a:r>
            <a:endParaRPr dirty="0"/>
          </a:p>
        </p:txBody>
      </p:sp>
      <p:grpSp>
        <p:nvGrpSpPr>
          <p:cNvPr id="120" name="Google Shape;120;p27"/>
          <p:cNvGrpSpPr/>
          <p:nvPr/>
        </p:nvGrpSpPr>
        <p:grpSpPr>
          <a:xfrm>
            <a:off x="5668793" y="2498771"/>
            <a:ext cx="3214861" cy="1349176"/>
            <a:chOff x="5823850" y="2186400"/>
            <a:chExt cx="2766900" cy="1154425"/>
          </a:xfrm>
        </p:grpSpPr>
        <p:cxnSp>
          <p:nvCxnSpPr>
            <p:cNvPr id="121" name="Google Shape;121;p27"/>
            <p:cNvCxnSpPr/>
            <p:nvPr/>
          </p:nvCxnSpPr>
          <p:spPr>
            <a:xfrm>
              <a:off x="5823850" y="2866575"/>
              <a:ext cx="2766900" cy="9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stealth" w="med" len="med"/>
              <a:tailEnd type="triangle" w="med" len="med"/>
            </a:ln>
          </p:spPr>
        </p:cxnSp>
        <p:cxnSp>
          <p:nvCxnSpPr>
            <p:cNvPr id="122" name="Google Shape;122;p27"/>
            <p:cNvCxnSpPr/>
            <p:nvPr/>
          </p:nvCxnSpPr>
          <p:spPr>
            <a:xfrm>
              <a:off x="6212900" y="2792550"/>
              <a:ext cx="0" cy="187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" name="Google Shape;123;p27"/>
            <p:cNvCxnSpPr/>
            <p:nvPr/>
          </p:nvCxnSpPr>
          <p:spPr>
            <a:xfrm>
              <a:off x="6584325" y="2792550"/>
              <a:ext cx="0" cy="187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Google Shape;124;p27"/>
            <p:cNvCxnSpPr/>
            <p:nvPr/>
          </p:nvCxnSpPr>
          <p:spPr>
            <a:xfrm>
              <a:off x="6948325" y="2792550"/>
              <a:ext cx="0" cy="187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125;p27"/>
            <p:cNvCxnSpPr/>
            <p:nvPr/>
          </p:nvCxnSpPr>
          <p:spPr>
            <a:xfrm>
              <a:off x="7312325" y="2792550"/>
              <a:ext cx="0" cy="187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Google Shape;126;p27"/>
            <p:cNvCxnSpPr/>
            <p:nvPr/>
          </p:nvCxnSpPr>
          <p:spPr>
            <a:xfrm>
              <a:off x="7676325" y="2792550"/>
              <a:ext cx="0" cy="187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7" name="Google Shape;127;p27"/>
            <p:cNvCxnSpPr/>
            <p:nvPr/>
          </p:nvCxnSpPr>
          <p:spPr>
            <a:xfrm>
              <a:off x="8035625" y="2792550"/>
              <a:ext cx="0" cy="187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8" name="Google Shape;128;p27"/>
            <p:cNvSpPr txBox="1"/>
            <p:nvPr/>
          </p:nvSpPr>
          <p:spPr>
            <a:xfrm>
              <a:off x="6061400" y="2922325"/>
              <a:ext cx="303000" cy="41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7"/>
            <p:cNvSpPr txBox="1"/>
            <p:nvPr/>
          </p:nvSpPr>
          <p:spPr>
            <a:xfrm>
              <a:off x="6429100" y="2922325"/>
              <a:ext cx="303000" cy="41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7"/>
            <p:cNvSpPr txBox="1"/>
            <p:nvPr/>
          </p:nvSpPr>
          <p:spPr>
            <a:xfrm>
              <a:off x="6796825" y="2922325"/>
              <a:ext cx="303000" cy="41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7"/>
            <p:cNvSpPr txBox="1"/>
            <p:nvPr/>
          </p:nvSpPr>
          <p:spPr>
            <a:xfrm>
              <a:off x="7160825" y="2922325"/>
              <a:ext cx="303000" cy="41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7"/>
            <p:cNvSpPr txBox="1"/>
            <p:nvPr/>
          </p:nvSpPr>
          <p:spPr>
            <a:xfrm>
              <a:off x="7522475" y="2922325"/>
              <a:ext cx="303000" cy="41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27"/>
            <p:cNvSpPr txBox="1"/>
            <p:nvPr/>
          </p:nvSpPr>
          <p:spPr>
            <a:xfrm>
              <a:off x="7884125" y="2922325"/>
              <a:ext cx="303000" cy="41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>
              <a:off x="6133550" y="259050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>
              <a:off x="6504975" y="259050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>
              <a:off x="6504975" y="238845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>
              <a:off x="6504975" y="218640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>
              <a:off x="7594625" y="259050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>
              <a:off x="7952550" y="259050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>
              <a:off x="7228763" y="259050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>
              <a:off x="7594625" y="2388450"/>
              <a:ext cx="158700" cy="132300"/>
            </a:xfrm>
            <a:prstGeom prst="ellipse">
              <a:avLst/>
            </a:prstGeom>
            <a:solidFill>
              <a:srgbClr val="1C3C58"/>
            </a:solidFill>
            <a:ln w="9525" cap="flat" cmpd="sng">
              <a:solidFill>
                <a:srgbClr val="1C3C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2" name="Google Shape;142;p27" title="elbow partne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9894" y="307247"/>
            <a:ext cx="1283760" cy="7741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18;p27">
            <a:extLst>
              <a:ext uri="{FF2B5EF4-FFF2-40B4-BE49-F238E27FC236}">
                <a16:creationId xmlns:a16="http://schemas.microsoft.com/office/drawing/2014/main" id="{DBC19D30-EFC4-CE14-767A-E8B31B0E3F5A}"/>
              </a:ext>
            </a:extLst>
          </p:cNvPr>
          <p:cNvSpPr txBox="1">
            <a:spLocks/>
          </p:cNvSpPr>
          <p:nvPr/>
        </p:nvSpPr>
        <p:spPr>
          <a:xfrm>
            <a:off x="457193" y="1331301"/>
            <a:ext cx="5211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457200"/>
            <a:r>
              <a:rPr lang="en-US" dirty="0"/>
              <a:t>We just made a dot plot!</a:t>
            </a:r>
          </a:p>
          <a:p>
            <a:pPr indent="-457200"/>
            <a:r>
              <a:rPr lang="en-US" dirty="0"/>
              <a:t>Discuss your answers to the following questions with an Elbow Partner: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What do you notice about our dot plot?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What other ways could we display our birthday data?</a:t>
            </a:r>
          </a:p>
          <a:p>
            <a:pPr indent="-457200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973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Where is our maximum?</a:t>
            </a:r>
            <a:endParaRPr dirty="0"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Where is our minimum?</a:t>
            </a:r>
            <a:endParaRPr dirty="0"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Where is our median?</a:t>
            </a:r>
            <a:endParaRPr dirty="0"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Where is our quartile 1?</a:t>
            </a:r>
            <a:endParaRPr dirty="0"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Where is our quartile 3?</a:t>
            </a:r>
            <a:endParaRPr dirty="0"/>
          </a:p>
        </p:txBody>
      </p:sp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Creating Our Box and Whisker Plot</a:t>
            </a:r>
            <a:endParaRPr dirty="0"/>
          </a:p>
        </p:txBody>
      </p:sp>
      <p:grpSp>
        <p:nvGrpSpPr>
          <p:cNvPr id="149" name="Google Shape;149;p28"/>
          <p:cNvGrpSpPr/>
          <p:nvPr/>
        </p:nvGrpSpPr>
        <p:grpSpPr>
          <a:xfrm>
            <a:off x="5718968" y="2706016"/>
            <a:ext cx="3214800" cy="640668"/>
            <a:chOff x="5668818" y="3238041"/>
            <a:chExt cx="3214800" cy="640668"/>
          </a:xfrm>
        </p:grpSpPr>
        <p:cxnSp>
          <p:nvCxnSpPr>
            <p:cNvPr id="150" name="Google Shape;150;p28"/>
            <p:cNvCxnSpPr/>
            <p:nvPr/>
          </p:nvCxnSpPr>
          <p:spPr>
            <a:xfrm>
              <a:off x="5668818" y="3324554"/>
              <a:ext cx="3214800" cy="105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stealth" w="med" len="med"/>
              <a:tailEnd type="triangle" w="med" len="med"/>
            </a:ln>
          </p:spPr>
        </p:cxnSp>
        <p:cxnSp>
          <p:nvCxnSpPr>
            <p:cNvPr id="151" name="Google Shape;151;p28"/>
            <p:cNvCxnSpPr/>
            <p:nvPr/>
          </p:nvCxnSpPr>
          <p:spPr>
            <a:xfrm>
              <a:off x="6120855" y="3238041"/>
              <a:ext cx="0" cy="21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28"/>
            <p:cNvCxnSpPr/>
            <p:nvPr/>
          </p:nvCxnSpPr>
          <p:spPr>
            <a:xfrm>
              <a:off x="6552414" y="3238041"/>
              <a:ext cx="0" cy="21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28"/>
            <p:cNvCxnSpPr/>
            <p:nvPr/>
          </p:nvCxnSpPr>
          <p:spPr>
            <a:xfrm>
              <a:off x="6975346" y="3238041"/>
              <a:ext cx="0" cy="21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28"/>
            <p:cNvCxnSpPr/>
            <p:nvPr/>
          </p:nvCxnSpPr>
          <p:spPr>
            <a:xfrm>
              <a:off x="7398277" y="3238041"/>
              <a:ext cx="0" cy="21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Google Shape;155;p28"/>
            <p:cNvCxnSpPr/>
            <p:nvPr/>
          </p:nvCxnSpPr>
          <p:spPr>
            <a:xfrm>
              <a:off x="7821209" y="3238041"/>
              <a:ext cx="0" cy="21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Google Shape;156;p28"/>
            <p:cNvCxnSpPr/>
            <p:nvPr/>
          </p:nvCxnSpPr>
          <p:spPr>
            <a:xfrm>
              <a:off x="8238680" y="3238041"/>
              <a:ext cx="0" cy="219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7" name="Google Shape;157;p28"/>
            <p:cNvSpPr txBox="1"/>
            <p:nvPr/>
          </p:nvSpPr>
          <p:spPr>
            <a:xfrm>
              <a:off x="5944827" y="3389709"/>
              <a:ext cx="352200" cy="48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8"/>
            <p:cNvSpPr txBox="1"/>
            <p:nvPr/>
          </p:nvSpPr>
          <p:spPr>
            <a:xfrm>
              <a:off x="6372058" y="3389709"/>
              <a:ext cx="352200" cy="48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28"/>
            <p:cNvSpPr txBox="1"/>
            <p:nvPr/>
          </p:nvSpPr>
          <p:spPr>
            <a:xfrm>
              <a:off x="6799318" y="3389709"/>
              <a:ext cx="352200" cy="48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8"/>
            <p:cNvSpPr txBox="1"/>
            <p:nvPr/>
          </p:nvSpPr>
          <p:spPr>
            <a:xfrm>
              <a:off x="7222249" y="3389709"/>
              <a:ext cx="352200" cy="48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8"/>
            <p:cNvSpPr txBox="1"/>
            <p:nvPr/>
          </p:nvSpPr>
          <p:spPr>
            <a:xfrm>
              <a:off x="7642451" y="3389709"/>
              <a:ext cx="352200" cy="48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28"/>
            <p:cNvSpPr txBox="1"/>
            <p:nvPr/>
          </p:nvSpPr>
          <p:spPr>
            <a:xfrm>
              <a:off x="8062652" y="3389709"/>
              <a:ext cx="352200" cy="48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28"/>
          <p:cNvGrpSpPr/>
          <p:nvPr/>
        </p:nvGrpSpPr>
        <p:grpSpPr>
          <a:xfrm>
            <a:off x="6436771" y="1976339"/>
            <a:ext cx="1794726" cy="640766"/>
            <a:chOff x="6382275" y="2747200"/>
            <a:chExt cx="1709100" cy="381000"/>
          </a:xfrm>
        </p:grpSpPr>
        <p:sp>
          <p:nvSpPr>
            <p:cNvPr id="164" name="Google Shape;164;p28"/>
            <p:cNvSpPr/>
            <p:nvPr/>
          </p:nvSpPr>
          <p:spPr>
            <a:xfrm>
              <a:off x="6958275" y="2757225"/>
              <a:ext cx="892200" cy="360900"/>
            </a:xfrm>
            <a:prstGeom prst="rect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5" name="Google Shape;165;p28"/>
            <p:cNvCxnSpPr/>
            <p:nvPr/>
          </p:nvCxnSpPr>
          <p:spPr>
            <a:xfrm>
              <a:off x="7198900" y="2747200"/>
              <a:ext cx="0" cy="381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28"/>
            <p:cNvCxnSpPr>
              <a:stCxn id="164" idx="1"/>
            </p:cNvCxnSpPr>
            <p:nvPr/>
          </p:nvCxnSpPr>
          <p:spPr>
            <a:xfrm flipH="1">
              <a:off x="6382275" y="2937675"/>
              <a:ext cx="576000" cy="54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28"/>
            <p:cNvCxnSpPr>
              <a:stCxn id="164" idx="3"/>
            </p:cNvCxnSpPr>
            <p:nvPr/>
          </p:nvCxnSpPr>
          <p:spPr>
            <a:xfrm>
              <a:off x="7850475" y="2937675"/>
              <a:ext cx="240900" cy="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/>
            <a:r>
              <a:rPr lang="en-US" dirty="0"/>
              <a:t>With a partner, write definitions for the parts of a box and whisker plot. </a:t>
            </a:r>
          </a:p>
          <a:p>
            <a:pPr indent="-457200"/>
            <a:r>
              <a:rPr lang="en-US" dirty="0"/>
              <a:t>Describe how to find each part.</a:t>
            </a:r>
          </a:p>
        </p:txBody>
      </p:sp>
      <p:sp>
        <p:nvSpPr>
          <p:cNvPr id="173" name="Google Shape;17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Parts of a Box and Whisker Plot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/>
            <a:r>
              <a:rPr lang="en-US" dirty="0"/>
              <a:t>Create a poster with an image of a box and whisker plot.</a:t>
            </a:r>
            <a:endParaRPr dirty="0"/>
          </a:p>
          <a:p>
            <a:pPr indent="-457200"/>
            <a:r>
              <a:rPr lang="en-US" dirty="0"/>
              <a:t>Label each term: maximum, minimum, median, quartile 1, quartile 3.</a:t>
            </a:r>
            <a:endParaRPr dirty="0"/>
          </a:p>
          <a:p>
            <a:pPr indent="-457200"/>
            <a:r>
              <a:rPr lang="en-US" dirty="0"/>
              <a:t>Explain what they represent and how to find them.</a:t>
            </a:r>
            <a:endParaRPr dirty="0"/>
          </a:p>
        </p:txBody>
      </p:sp>
      <p:sp>
        <p:nvSpPr>
          <p:cNvPr id="179" name="Google Shape;17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Box and Whisker Plot Anchor Chart</a:t>
            </a:r>
            <a:endParaRPr dirty="0"/>
          </a:p>
        </p:txBody>
      </p:sp>
      <p:pic>
        <p:nvPicPr>
          <p:cNvPr id="180" name="Google Shape;180;p30" title="Anchor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5453" y="162542"/>
            <a:ext cx="851347" cy="857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637</Words>
  <Application>Microsoft Macintosh PowerPoint</Application>
  <PresentationFormat>On-screen Show (16:9)</PresentationFormat>
  <Paragraphs>70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LEARN theme</vt:lpstr>
      <vt:lpstr>LEARN theme</vt:lpstr>
      <vt:lpstr>PowerPoint Presentation</vt:lpstr>
      <vt:lpstr>Human Box Plot</vt:lpstr>
      <vt:lpstr>Essential Question</vt:lpstr>
      <vt:lpstr>Lesson Objectives</vt:lpstr>
      <vt:lpstr>Happy Birthday to You!</vt:lpstr>
      <vt:lpstr>Dot Plot</vt:lpstr>
      <vt:lpstr>Creating Our Box and Whisker Plot</vt:lpstr>
      <vt:lpstr>Parts of a Box and Whisker Plot</vt:lpstr>
      <vt:lpstr>Box and Whisker Plot Anchor Chart</vt:lpstr>
      <vt:lpstr>Box and Whisker Plot Practice</vt:lpstr>
      <vt:lpstr>Data Graphing</vt:lpstr>
      <vt:lpstr>Box and Whisker Plot One-Pager</vt:lpstr>
      <vt:lpstr>One-Pager Gallery Walk</vt:lpstr>
      <vt:lpstr>How Am I Feeling? What Am I Thinking?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Box Plot</dc:title>
  <dc:subject/>
  <dc:creator>K20 Center</dc:creator>
  <cp:keywords/>
  <dc:description/>
  <cp:lastModifiedBy>Gracia, Ann M.</cp:lastModifiedBy>
  <cp:revision>4</cp:revision>
  <dcterms:modified xsi:type="dcterms:W3CDTF">2025-05-19T15:07:13Z</dcterms:modified>
  <cp:category/>
</cp:coreProperties>
</file>