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 id="2147483668" r:id="rId3"/>
  </p:sldMasterIdLst>
  <p:notesMasterIdLst>
    <p:notesMasterId r:id="rId2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9144000" cy="5143500" type="screen16x9"/>
  <p:notesSz cx="6858000" cy="9144000"/>
  <p:embeddedFontLst>
    <p:embeddedFont>
      <p:font typeface="Constantia" panose="02030602050306030303" pitchFamily="18" charset="0"/>
      <p:regular r:id="rId28"/>
      <p:bold r:id="rId29"/>
      <p:italic r:id="rId30"/>
      <p:boldItalic r:id="rId31"/>
    </p:embeddedFont>
    <p:embeddedFont>
      <p:font typeface="Georgia" panose="02040502050405020303" pitchFamily="18" charset="0"/>
      <p:regular r:id="rId32"/>
      <p:bold r:id="rId33"/>
      <p:italic r:id="rId34"/>
      <p:boldItalic r:id="rId35"/>
    </p:embeddedFont>
    <p:embeddedFont>
      <p:font typeface="Lato" panose="020F0502020204030203" pitchFamily="34" charset="0"/>
      <p:regular r:id="rId36"/>
      <p:bold r:id="rId37"/>
      <p:italic r:id="rId38"/>
      <p:boldItalic r:id="rId39"/>
    </p:embeddedFont>
    <p:embeddedFont>
      <p:font typeface="Raleway"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hAsuGLB/EJKnaK7idv+4oR0VoD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9" d="100"/>
          <a:sy n="119" d="100"/>
        </p:scale>
        <p:origin x="4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2.fntdata"/><Relationship Id="rId21" Type="http://schemas.openxmlformats.org/officeDocument/2006/relationships/slide" Target="slides/slide18.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4" Type="http://customschemas.google.com/relationships/presentationmetadata" Target="meta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79"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learn.k20center.ou.edu/strategy/128"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earn.k20center.ou.edu/strategy/236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learn.k20center.ou.edu/strategy/4441"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earn.k20center.ou.edu/strategy/156"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learn.k20center.ou.edu/strategy/72"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learn.k20center.ou.edu/strategy/118"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strategy/166"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earn.k20center.ou.edu/strategy/16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tech-tool/218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strategy/17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3" name="Google Shape;13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ff112c11e4_0_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2ff112c11e4_0_5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latin typeface="Calibri"/>
                <a:ea typeface="Calibri"/>
                <a:cs typeface="Calibri"/>
                <a:sym typeface="Calibri"/>
              </a:rPr>
              <a:t>K20 Center. (n.d.). Jigsaw.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https://learn.k20center.ou.edu/strategy/179</a:t>
            </a:r>
            <a:endParaRPr/>
          </a:p>
          <a:p>
            <a:pPr marL="0" lvl="0" indent="0" algn="l" rtl="0">
              <a:lnSpc>
                <a:spcPct val="115000"/>
              </a:lnSpc>
              <a:spcBef>
                <a:spcPts val="1000"/>
              </a:spcBef>
              <a:spcAft>
                <a:spcPts val="1000"/>
              </a:spcAft>
              <a:buClr>
                <a:schemeClr val="dk1"/>
              </a:buClr>
              <a:buSzPts val="1100"/>
              <a:buFont typeface="Arial"/>
              <a:buNone/>
            </a:pPr>
            <a:r>
              <a:rPr lang="en-US">
                <a:latin typeface="Calibri"/>
                <a:ea typeface="Calibri"/>
                <a:cs typeface="Calibri"/>
                <a:sym typeface="Calibri"/>
              </a:rPr>
              <a:t>K20 Center. (n.d.). Why-lighting. Strategies. </a:t>
            </a:r>
            <a:r>
              <a:rPr lang="en-US" u="sng">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https://learn.k20center.ou.edu/strategy/128</a:t>
            </a:r>
            <a:r>
              <a:rPr lang="en-US">
                <a:latin typeface="Calibri"/>
                <a:ea typeface="Calibri"/>
                <a:cs typeface="Calibri"/>
                <a:sym typeface="Calibri"/>
              </a:rPr>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ff112c11e4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g2ff112c11e4_0_1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12700" algn="l" rtl="0">
              <a:lnSpc>
                <a:spcPct val="115000"/>
              </a:lnSpc>
              <a:spcBef>
                <a:spcPts val="1200"/>
              </a:spcBef>
              <a:spcAft>
                <a:spcPts val="0"/>
              </a:spcAft>
              <a:buClr>
                <a:schemeClr val="dk1"/>
              </a:buClr>
              <a:buSzPts val="1100"/>
              <a:buFont typeface="Arial"/>
              <a:buNone/>
            </a:pPr>
            <a:r>
              <a:rPr lang="en-US"/>
              <a:t>K20 Center. (2021, September 21). </a:t>
            </a:r>
            <a:r>
              <a:rPr lang="en-US" i="1"/>
              <a:t>10 Minute Timer</a:t>
            </a:r>
            <a:r>
              <a:rPr lang="en-US"/>
              <a:t>. YouTube. https://youtu.be/9gy-1Z2Sa-c?feature=shared </a:t>
            </a:r>
            <a:endParaRPr/>
          </a:p>
          <a:p>
            <a:pPr marL="0" lvl="0" indent="0" algn="l" rtl="0">
              <a:lnSpc>
                <a:spcPct val="100000"/>
              </a:lnSpc>
              <a:spcBef>
                <a:spcPts val="120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Calibri"/>
                <a:ea typeface="Calibri"/>
                <a:cs typeface="Calibri"/>
                <a:sym typeface="Calibri"/>
              </a:rPr>
              <a:t>K20 Center. (n.d.). Anchor charts.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https://learn.k20center.ou.edu/strategy/2364</a:t>
            </a:r>
            <a:endParaRPr/>
          </a:p>
          <a:p>
            <a:pPr marL="355600" lvl="0" indent="-12700" algn="l" rtl="0">
              <a:lnSpc>
                <a:spcPct val="115000"/>
              </a:lnSpc>
              <a:spcBef>
                <a:spcPts val="1200"/>
              </a:spcBef>
              <a:spcAft>
                <a:spcPts val="1200"/>
              </a:spcAft>
              <a:buClr>
                <a:schemeClr val="dk1"/>
              </a:buClr>
              <a:buSzPts val="1100"/>
              <a:buFont typeface="Arial"/>
              <a:buNone/>
            </a:pPr>
            <a:r>
              <a:rPr lang="en-US"/>
              <a:t>K20 Center. (2021, September 21). </a:t>
            </a:r>
            <a:r>
              <a:rPr lang="en-US" i="1"/>
              <a:t>15 Minute Timer</a:t>
            </a:r>
            <a:r>
              <a:rPr lang="en-US"/>
              <a:t>. YouTube. https://youtu.be/m3zT2IxZQaw?feature=shared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ff112c11e4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g2ff112c11e4_0_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ff112c11e4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g2ff112c11e4_0_2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latin typeface="Calibri"/>
                <a:ea typeface="Calibri"/>
                <a:cs typeface="Calibri"/>
                <a:sym typeface="Calibri"/>
              </a:rPr>
              <a:t>K20 Center. (n.d.). 3-2-1.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https://learn.k20center.ou.edu/strategy/117</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ff112c11e4_0_44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31" name="Google Shape;231;g2ff112c11e4_0_4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ff112c11e4_0_2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2ff112c11e4_0_2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55600" lvl="0" indent="-12700" algn="l" rtl="0">
              <a:lnSpc>
                <a:spcPct val="115000"/>
              </a:lnSpc>
              <a:spcBef>
                <a:spcPts val="1200"/>
              </a:spcBef>
              <a:spcAft>
                <a:spcPts val="1200"/>
              </a:spcAft>
              <a:buSzPts val="1100"/>
              <a:buNone/>
            </a:pPr>
            <a:r>
              <a:rPr lang="en-US" sz="1800" b="0" i="0" u="none" strike="noStrike" dirty="0">
                <a:solidFill>
                  <a:srgbClr val="000000"/>
                </a:solidFill>
                <a:effectLst/>
                <a:latin typeface="Calibri" panose="020F0502020204030204" pitchFamily="34" charset="0"/>
              </a:rPr>
              <a:t>K20 Center. (n.d.). Group Shuffle. Strategies. </a:t>
            </a:r>
            <a:r>
              <a:rPr lang="en-US" sz="1800" b="0" i="0" u="sng" strike="noStrike" dirty="0">
                <a:solidFill>
                  <a:srgbClr val="1155CC"/>
                </a:solidFill>
                <a:effectLst/>
                <a:latin typeface="Calibri" panose="020F0502020204030204" pitchFamily="34" charset="0"/>
                <a:hlinkClick r:id="rId3"/>
              </a:rPr>
              <a:t>https://learn.k20center.ou.edu/strategy/4441</a:t>
            </a:r>
            <a:r>
              <a:rPr lang="en-US" sz="1800" b="0" i="0" u="none" strike="noStrike" dirty="0">
                <a:solidFill>
                  <a:srgbClr val="000000"/>
                </a:solidFill>
                <a:effectLst/>
                <a:latin typeface="Calibri" panose="020F0502020204030204" pitchFamily="34" charset="0"/>
              </a:rPr>
              <a:t> </a:t>
            </a:r>
            <a:endParaRPr dirty="0"/>
          </a:p>
        </p:txBody>
      </p:sp>
      <p:sp>
        <p:nvSpPr>
          <p:cNvPr id="242" name="Google Shape;242;g2ff112c11e4_0_2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ff112c11e4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2ff112c11e4_0_2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latin typeface="Calibri"/>
                <a:ea typeface="Calibri"/>
                <a:cs typeface="Calibri"/>
                <a:sym typeface="Calibri"/>
              </a:rPr>
              <a:t>K20 Center. (n.d.). Claim, evidence, reasoning (CER).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https://learn.k20center.ou.edu/strategy/156</a:t>
            </a:r>
            <a:endParaRPr sz="1200">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ff112c11e4_0_33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59" name="Google Shape;259;g2ff112c11e4_0_3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ff112c11e4_0_3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g2ff112c11e4_0_3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12700" algn="l" rtl="0">
              <a:lnSpc>
                <a:spcPct val="115000"/>
              </a:lnSpc>
              <a:spcBef>
                <a:spcPts val="1200"/>
              </a:spcBef>
              <a:spcAft>
                <a:spcPts val="1200"/>
              </a:spcAft>
              <a:buSzPts val="1100"/>
              <a:buNone/>
            </a:pPr>
            <a:r>
              <a:rPr lang="en-US"/>
              <a:t>K20 Center. (2021, September 21). </a:t>
            </a:r>
            <a:r>
              <a:rPr lang="en-US" i="1"/>
              <a:t>15 Minute Timer</a:t>
            </a:r>
            <a:r>
              <a:rPr lang="en-US"/>
              <a:t>. YouTube. https://youtu.be/m3zT2IxZQaw?feature=shared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ff112c11e4_0_5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2ff112c11e4_0_5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g2ff112c11e4_0_5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ff112c11e4_0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g2ff112c11e4_0_5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ff112c11e4_0_5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g2ff112c11e4_0_5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Calibri"/>
                <a:ea typeface="Calibri"/>
                <a:cs typeface="Calibri"/>
                <a:sym typeface="Calibri"/>
              </a:rPr>
              <a:t>K20 Center. (n.d.). One-pager.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https://learn.k20center.ou.edu/strategy/72</a:t>
            </a:r>
            <a:r>
              <a:rPr lang="en-US">
                <a:latin typeface="Calibri"/>
                <a:ea typeface="Calibri"/>
                <a:cs typeface="Calibri"/>
                <a:sym typeface="Calibri"/>
              </a:rPr>
              <a:t> </a:t>
            </a:r>
            <a:endParaRPr>
              <a:latin typeface="Calibri"/>
              <a:ea typeface="Calibri"/>
              <a:cs typeface="Calibri"/>
              <a:sym typeface="Calibri"/>
            </a:endParaRPr>
          </a:p>
          <a:p>
            <a:pPr marL="457200" marR="0" lvl="0" indent="-228600" algn="l" rtl="0">
              <a:lnSpc>
                <a:spcPct val="100000"/>
              </a:lnSpc>
              <a:spcBef>
                <a:spcPts val="100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ff112c11e4_0_58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latin typeface="Calibri"/>
                <a:ea typeface="Calibri"/>
                <a:cs typeface="Calibri"/>
                <a:sym typeface="Calibri"/>
              </a:rPr>
              <a:t>K20 Center. (n.d.). Gallery walk/carousel.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https://learn.k20center.ou.edu/strategy/118</a:t>
            </a:r>
            <a:r>
              <a:rPr lang="en-US">
                <a:latin typeface="Calibri"/>
                <a:ea typeface="Calibri"/>
                <a:cs typeface="Calibri"/>
                <a:sym typeface="Calibri"/>
              </a:rPr>
              <a:t> </a:t>
            </a:r>
            <a:endParaRPr/>
          </a:p>
        </p:txBody>
      </p:sp>
      <p:sp>
        <p:nvSpPr>
          <p:cNvPr id="297" name="Google Shape;297;g2ff112c11e4_0_5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ff112c11e4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2ff112c11e4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latin typeface="Calibri"/>
                <a:ea typeface="Calibri"/>
                <a:cs typeface="Calibri"/>
                <a:sym typeface="Calibri"/>
              </a:rPr>
              <a:t>K20 Center. (n.d.). Magnetic statements.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https://learn.k20center.ou.edu/strategy/166</a:t>
            </a:r>
            <a:r>
              <a:rPr lang="en-US">
                <a:latin typeface="Calibri"/>
                <a:ea typeface="Calibri"/>
                <a:cs typeface="Calibri"/>
                <a:sym typeface="Calibri"/>
              </a:rPr>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ff112c11e4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2ff112c11e4_0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latin typeface="Calibri"/>
                <a:ea typeface="Calibri"/>
                <a:cs typeface="Calibri"/>
                <a:sym typeface="Calibri"/>
              </a:rPr>
              <a:t>K20 Center. (n.d.). Magnetic statements.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https://learn.k20center.ou.edu/strategy/166</a:t>
            </a:r>
            <a:r>
              <a:rPr lang="en-US">
                <a:latin typeface="Calibri"/>
                <a:ea typeface="Calibri"/>
                <a:cs typeface="Calibri"/>
                <a:sym typeface="Calibri"/>
              </a:rPr>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Read aloud</a:t>
            </a:r>
            <a:endParaRPr/>
          </a:p>
        </p:txBody>
      </p:sp>
      <p:sp>
        <p:nvSpPr>
          <p:cNvPr id="157" name="Google Shape;15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Read aloud</a:t>
            </a:r>
            <a:endParaRPr/>
          </a:p>
        </p:txBody>
      </p:sp>
      <p:sp>
        <p:nvSpPr>
          <p:cNvPr id="163" name="Google Shape;1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rgbClr val="292929"/>
                </a:solidFill>
                <a:latin typeface="Calibri"/>
                <a:ea typeface="Calibri"/>
                <a:cs typeface="Calibri"/>
                <a:sym typeface="Calibri"/>
              </a:rPr>
              <a:t>K20 Center. (n.d.). Wakelet. Tech tools. </a:t>
            </a:r>
            <a:r>
              <a:rPr lang="en-US" sz="1200" u="sng">
                <a:solidFill>
                  <a:schemeClr val="hlink"/>
                </a:solidFill>
                <a:latin typeface="Calibri"/>
                <a:ea typeface="Calibri"/>
                <a:cs typeface="Calibri"/>
                <a:sym typeface="Calibri"/>
                <a:hlinkClick r:id="rId3"/>
              </a:rPr>
              <a:t>https://learn.k20center.ou.edu/tech-tool/2180</a:t>
            </a:r>
            <a:r>
              <a:rPr lang="en-US" sz="1200">
                <a:solidFill>
                  <a:srgbClr val="292929"/>
                </a:solidFill>
                <a:latin typeface="Calibri"/>
                <a:ea typeface="Calibri"/>
                <a:cs typeface="Calibri"/>
                <a:sym typeface="Calibri"/>
              </a:rPr>
              <a:t> </a:t>
            </a:r>
            <a:endParaRPr/>
          </a:p>
        </p:txBody>
      </p:sp>
      <p:sp>
        <p:nvSpPr>
          <p:cNvPr id="169" name="Google Shape;1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727cf70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727cf7007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latin typeface="Calibri"/>
                <a:ea typeface="Calibri"/>
                <a:cs typeface="Calibri"/>
                <a:sym typeface="Calibri"/>
              </a:rPr>
              <a:t>K20 Center. (n.d.). Jigsaw.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https://learn.k20center.ou.edu/strategy/179</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8"/>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7"/>
        <p:cNvGrpSpPr/>
        <p:nvPr/>
      </p:nvGrpSpPr>
      <p:grpSpPr>
        <a:xfrm>
          <a:off x="0" y="0"/>
          <a:ext cx="0" cy="0"/>
          <a:chOff x="0" y="0"/>
          <a:chExt cx="0" cy="0"/>
        </a:xfrm>
      </p:grpSpPr>
      <p:pic>
        <p:nvPicPr>
          <p:cNvPr id="48" name="Google Shape;48;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49"/>
        <p:cNvGrpSpPr/>
        <p:nvPr/>
      </p:nvGrpSpPr>
      <p:grpSpPr>
        <a:xfrm>
          <a:off x="0" y="0"/>
          <a:ext cx="0" cy="0"/>
          <a:chOff x="0" y="0"/>
          <a:chExt cx="0" cy="0"/>
        </a:xfrm>
      </p:grpSpPr>
      <p:pic>
        <p:nvPicPr>
          <p:cNvPr id="50" name="Google Shape;50;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19"/>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3" name="Google Shape;53;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9"/>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5" name="Google Shape;55;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56"/>
        <p:cNvGrpSpPr/>
        <p:nvPr/>
      </p:nvGrpSpPr>
      <p:grpSpPr>
        <a:xfrm>
          <a:off x="0" y="0"/>
          <a:ext cx="0" cy="0"/>
          <a:chOff x="0" y="0"/>
          <a:chExt cx="0" cy="0"/>
        </a:xfrm>
      </p:grpSpPr>
      <p:sp>
        <p:nvSpPr>
          <p:cNvPr id="57" name="Google Shape;57;p20"/>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58" name="Google Shape;58;p20"/>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59" name="Google Shape;59;p20"/>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60" name="Google Shape;60;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61"/>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62"/>
        <p:cNvGrpSpPr/>
        <p:nvPr/>
      </p:nvGrpSpPr>
      <p:grpSpPr>
        <a:xfrm>
          <a:off x="0" y="0"/>
          <a:ext cx="0" cy="0"/>
          <a:chOff x="0" y="0"/>
          <a:chExt cx="0" cy="0"/>
        </a:xfrm>
      </p:grpSpPr>
      <p:sp>
        <p:nvSpPr>
          <p:cNvPr id="63" name="Google Shape;63;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5" name="Google Shape;65;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66"/>
        <p:cNvGrpSpPr/>
        <p:nvPr/>
      </p:nvGrpSpPr>
      <p:grpSpPr>
        <a:xfrm>
          <a:off x="0" y="0"/>
          <a:ext cx="0" cy="0"/>
          <a:chOff x="0" y="0"/>
          <a:chExt cx="0" cy="0"/>
        </a:xfrm>
      </p:grpSpPr>
      <p:sp>
        <p:nvSpPr>
          <p:cNvPr id="67" name="Google Shape;67;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9" name="Google Shape;69;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70"/>
        <p:cNvGrpSpPr/>
        <p:nvPr/>
      </p:nvGrpSpPr>
      <p:grpSpPr>
        <a:xfrm>
          <a:off x="0" y="0"/>
          <a:ext cx="0" cy="0"/>
          <a:chOff x="0" y="0"/>
          <a:chExt cx="0" cy="0"/>
        </a:xfrm>
      </p:grpSpPr>
      <p:sp>
        <p:nvSpPr>
          <p:cNvPr id="71" name="Google Shape;71;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73" name="Google Shape;73;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7"/>
        <p:cNvGrpSpPr/>
        <p:nvPr/>
      </p:nvGrpSpPr>
      <p:grpSpPr>
        <a:xfrm>
          <a:off x="0" y="0"/>
          <a:ext cx="0" cy="0"/>
          <a:chOff x="0" y="0"/>
          <a:chExt cx="0" cy="0"/>
        </a:xfrm>
      </p:grpSpPr>
      <p:sp>
        <p:nvSpPr>
          <p:cNvPr id="78" name="Google Shape;78;p11"/>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0" name="Google Shape;80;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84"/>
        <p:cNvGrpSpPr/>
        <p:nvPr/>
      </p:nvGrpSpPr>
      <p:grpSpPr>
        <a:xfrm>
          <a:off x="0" y="0"/>
          <a:ext cx="0" cy="0"/>
          <a:chOff x="0" y="0"/>
          <a:chExt cx="0" cy="0"/>
        </a:xfrm>
      </p:grpSpPr>
      <p:sp>
        <p:nvSpPr>
          <p:cNvPr id="85" name="Google Shape;85;g2ff112c11e4_0_533"/>
          <p:cNvSpPr txBox="1">
            <a:spLocks noGrp="1"/>
          </p:cNvSpPr>
          <p:nvPr>
            <p:ph type="title"/>
          </p:nvPr>
        </p:nvSpPr>
        <p:spPr>
          <a:xfrm>
            <a:off x="457200" y="205978"/>
            <a:ext cx="8229600" cy="857400"/>
          </a:xfrm>
          <a:prstGeom prst="rect">
            <a:avLst/>
          </a:prstGeom>
          <a:noFill/>
          <a:ln>
            <a:noFill/>
          </a:ln>
        </p:spPr>
        <p:txBody>
          <a:bodyPr spcFirstLastPara="1" wrap="square" lIns="97525" tIns="97525" rIns="97525" bIns="97525" anchor="ctr" anchorCtr="0">
            <a:normAutofit/>
          </a:bodyPr>
          <a:lstStyle>
            <a:lvl1pPr lvl="0" algn="l">
              <a:lnSpc>
                <a:spcPct val="100000"/>
              </a:lnSpc>
              <a:spcBef>
                <a:spcPts val="0"/>
              </a:spcBef>
              <a:spcAft>
                <a:spcPts val="0"/>
              </a:spcAft>
              <a:buClr>
                <a:schemeClr val="accent1"/>
              </a:buClr>
              <a:buSzPts val="3600"/>
              <a:buFont typeface="Georgia"/>
              <a:buNone/>
              <a:defRPr sz="3600" b="0">
                <a:solidFill>
                  <a:schemeClr val="accent1"/>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86" name="Google Shape;86;g2ff112c11e4_0_533"/>
          <p:cNvSpPr txBox="1">
            <a:spLocks noGrp="1"/>
          </p:cNvSpPr>
          <p:nvPr>
            <p:ph type="body" idx="1"/>
          </p:nvPr>
        </p:nvSpPr>
        <p:spPr>
          <a:xfrm>
            <a:off x="457200" y="1200150"/>
            <a:ext cx="8229600" cy="3725700"/>
          </a:xfrm>
          <a:prstGeom prst="rect">
            <a:avLst/>
          </a:prstGeom>
          <a:noFill/>
          <a:ln>
            <a:noFill/>
          </a:ln>
        </p:spPr>
        <p:txBody>
          <a:bodyPr spcFirstLastPara="1" wrap="square" lIns="97525" tIns="97525" rIns="97525" bIns="97525" anchor="t" anchorCtr="0">
            <a:normAutofit/>
          </a:bodyPr>
          <a:lstStyle>
            <a:lvl1pPr marL="457200" lvl="0" indent="-349250" algn="l">
              <a:lnSpc>
                <a:spcPct val="100000"/>
              </a:lnSpc>
              <a:spcBef>
                <a:spcPts val="400"/>
              </a:spcBef>
              <a:spcAft>
                <a:spcPts val="0"/>
              </a:spcAft>
              <a:buSzPts val="1900"/>
              <a:buChar char="⚫"/>
              <a:defRPr/>
            </a:lvl1pPr>
            <a:lvl2pPr marL="914400" lvl="1" indent="-285750" algn="l">
              <a:lnSpc>
                <a:spcPct val="100000"/>
              </a:lnSpc>
              <a:spcBef>
                <a:spcPts val="400"/>
              </a:spcBef>
              <a:spcAft>
                <a:spcPts val="0"/>
              </a:spcAft>
              <a:buSzPts val="900"/>
              <a:buChar char="➤"/>
              <a:defRPr/>
            </a:lvl2pPr>
            <a:lvl3pPr marL="1371600" lvl="2" indent="-298450" algn="l">
              <a:lnSpc>
                <a:spcPct val="100000"/>
              </a:lnSpc>
              <a:spcBef>
                <a:spcPts val="300"/>
              </a:spcBef>
              <a:spcAft>
                <a:spcPts val="0"/>
              </a:spcAft>
              <a:buSzPts val="1100"/>
              <a:buChar char="-"/>
              <a:defRPr/>
            </a:lvl3pPr>
            <a:lvl4pPr marL="1828800" lvl="3" indent="-292100" algn="l">
              <a:lnSpc>
                <a:spcPct val="100000"/>
              </a:lnSpc>
              <a:spcBef>
                <a:spcPts val="300"/>
              </a:spcBef>
              <a:spcAft>
                <a:spcPts val="0"/>
              </a:spcAft>
              <a:buSzPts val="1000"/>
              <a:buChar char="-"/>
              <a:defRPr/>
            </a:lvl4pPr>
            <a:lvl5pPr marL="2286000" lvl="4" indent="-285750" algn="l">
              <a:lnSpc>
                <a:spcPct val="100000"/>
              </a:lnSpc>
              <a:spcBef>
                <a:spcPts val="300"/>
              </a:spcBef>
              <a:spcAft>
                <a:spcPts val="0"/>
              </a:spcAft>
              <a:buSzPts val="900"/>
              <a:buChar char="-"/>
              <a:defRPr sz="1400"/>
            </a:lvl5pPr>
            <a:lvl6pPr marL="2743200" lvl="5" indent="-298450" algn="l">
              <a:lnSpc>
                <a:spcPct val="100000"/>
              </a:lnSpc>
              <a:spcBef>
                <a:spcPts val="300"/>
              </a:spcBef>
              <a:spcAft>
                <a:spcPts val="0"/>
              </a:spcAft>
              <a:buSzPts val="1100"/>
              <a:buChar char="⚫"/>
              <a:defRPr sz="1400"/>
            </a:lvl6pPr>
            <a:lvl7pPr marL="3200400" lvl="6" indent="-298450" algn="l">
              <a:lnSpc>
                <a:spcPct val="100000"/>
              </a:lnSpc>
              <a:spcBef>
                <a:spcPts val="300"/>
              </a:spcBef>
              <a:spcAft>
                <a:spcPts val="0"/>
              </a:spcAft>
              <a:buSzPts val="1100"/>
              <a:buChar char="⚫"/>
              <a:defRPr sz="1400"/>
            </a:lvl7pPr>
            <a:lvl8pPr marL="3657600" lvl="7" indent="-317500" algn="l">
              <a:lnSpc>
                <a:spcPct val="100000"/>
              </a:lnSpc>
              <a:spcBef>
                <a:spcPts val="300"/>
              </a:spcBef>
              <a:spcAft>
                <a:spcPts val="0"/>
              </a:spcAft>
              <a:buSzPts val="1400"/>
              <a:buFont typeface="Constantia"/>
              <a:buChar char="•"/>
              <a:defRPr sz="1400"/>
            </a:lvl8pPr>
            <a:lvl9pPr marL="4114800" lvl="8" indent="-317500" algn="l">
              <a:lnSpc>
                <a:spcPct val="100000"/>
              </a:lnSpc>
              <a:spcBef>
                <a:spcPts val="300"/>
              </a:spcBef>
              <a:spcAft>
                <a:spcPts val="0"/>
              </a:spcAft>
              <a:buSzPts val="1400"/>
              <a:buFont typeface="Constantia"/>
              <a:buChar char="•"/>
              <a:defRPr sz="14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1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3" name="Google Shape;13;p1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
        <p:cNvGrpSpPr/>
        <p:nvPr/>
      </p:nvGrpSpPr>
      <p:grpSpPr>
        <a:xfrm>
          <a:off x="0" y="0"/>
          <a:ext cx="0" cy="0"/>
          <a:chOff x="0" y="0"/>
          <a:chExt cx="0" cy="0"/>
        </a:xfrm>
      </p:grpSpPr>
      <p:pic>
        <p:nvPicPr>
          <p:cNvPr id="88" name="Google Shape;88;g2ff112c11e4_0_52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9"/>
        <p:cNvGrpSpPr/>
        <p:nvPr/>
      </p:nvGrpSpPr>
      <p:grpSpPr>
        <a:xfrm>
          <a:off x="0" y="0"/>
          <a:ext cx="0" cy="0"/>
          <a:chOff x="0" y="0"/>
          <a:chExt cx="0" cy="0"/>
        </a:xfrm>
      </p:grpSpPr>
      <p:sp>
        <p:nvSpPr>
          <p:cNvPr id="90" name="Google Shape;90;g2ff112c11e4_0_524"/>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rm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1" name="Google Shape;91;g2ff112c11e4_0_524"/>
          <p:cNvSpPr txBox="1">
            <a:spLocks noGrp="1"/>
          </p:cNvSpPr>
          <p:nvPr>
            <p:ph type="body" idx="1"/>
          </p:nvPr>
        </p:nvSpPr>
        <p:spPr>
          <a:xfrm>
            <a:off x="457200" y="1451610"/>
            <a:ext cx="8229600" cy="3291900"/>
          </a:xfrm>
          <a:prstGeom prst="rect">
            <a:avLst/>
          </a:prstGeom>
          <a:noFill/>
          <a:ln>
            <a:noFill/>
          </a:ln>
        </p:spPr>
        <p:txBody>
          <a:bodyPr spcFirstLastPara="1" wrap="square" lIns="97525" tIns="48750" rIns="97525" bIns="48750" anchor="t" anchorCtr="0">
            <a:normAutofit/>
          </a:bodyPr>
          <a:lstStyle>
            <a:lvl1pPr marL="457200" lvl="0" indent="-311150" algn="l">
              <a:lnSpc>
                <a:spcPct val="100000"/>
              </a:lnSpc>
              <a:spcBef>
                <a:spcPts val="300"/>
              </a:spcBef>
              <a:spcAft>
                <a:spcPts val="0"/>
              </a:spcAft>
              <a:buSzPts val="1300"/>
              <a:buChar char="⚫"/>
              <a:defRPr/>
            </a:lvl1pPr>
            <a:lvl2pPr marL="914400" lvl="1" indent="-273050" algn="l">
              <a:lnSpc>
                <a:spcPct val="100000"/>
              </a:lnSpc>
              <a:spcBef>
                <a:spcPts val="300"/>
              </a:spcBef>
              <a:spcAft>
                <a:spcPts val="0"/>
              </a:spcAft>
              <a:buSzPts val="700"/>
              <a:buChar char="➤"/>
              <a:defRPr/>
            </a:lvl2pPr>
            <a:lvl3pPr marL="1371600" lvl="2" indent="-285750" algn="l">
              <a:lnSpc>
                <a:spcPct val="100000"/>
              </a:lnSpc>
              <a:spcBef>
                <a:spcPts val="300"/>
              </a:spcBef>
              <a:spcAft>
                <a:spcPts val="0"/>
              </a:spcAft>
              <a:buSzPts val="900"/>
              <a:buChar char="-"/>
              <a:defRPr/>
            </a:lvl3pPr>
            <a:lvl4pPr marL="1828800" lvl="3" indent="-285750" algn="l">
              <a:lnSpc>
                <a:spcPct val="100000"/>
              </a:lnSpc>
              <a:spcBef>
                <a:spcPts val="300"/>
              </a:spcBef>
              <a:spcAft>
                <a:spcPts val="0"/>
              </a:spcAft>
              <a:buSzPts val="900"/>
              <a:buChar char="-"/>
              <a:defRPr/>
            </a:lvl4pPr>
            <a:lvl5pPr marL="2286000" lvl="4" indent="-285750" algn="l">
              <a:lnSpc>
                <a:spcPct val="100000"/>
              </a:lnSpc>
              <a:spcBef>
                <a:spcPts val="300"/>
              </a:spcBef>
              <a:spcAft>
                <a:spcPts val="0"/>
              </a:spcAft>
              <a:buSzPts val="900"/>
              <a:buChar char="-"/>
              <a:defRPr/>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pic>
        <p:nvPicPr>
          <p:cNvPr id="92" name="Google Shape;92;g2ff112c11e4_0_5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3"/>
        <p:cNvGrpSpPr/>
        <p:nvPr/>
      </p:nvGrpSpPr>
      <p:grpSpPr>
        <a:xfrm>
          <a:off x="0" y="0"/>
          <a:ext cx="0" cy="0"/>
          <a:chOff x="0" y="0"/>
          <a:chExt cx="0" cy="0"/>
        </a:xfrm>
      </p:grpSpPr>
      <p:sp>
        <p:nvSpPr>
          <p:cNvPr id="94" name="Google Shape;94;g2ff112c11e4_0_528"/>
          <p:cNvSpPr txBox="1">
            <a:spLocks noGrp="1"/>
          </p:cNvSpPr>
          <p:nvPr>
            <p:ph type="title"/>
          </p:nvPr>
        </p:nvSpPr>
        <p:spPr>
          <a:xfrm>
            <a:off x="730000" y="1318650"/>
            <a:ext cx="3300900" cy="1687200"/>
          </a:xfrm>
          <a:prstGeom prst="rect">
            <a:avLst/>
          </a:prstGeom>
          <a:noFill/>
          <a:ln>
            <a:noFill/>
          </a:ln>
        </p:spPr>
        <p:txBody>
          <a:bodyPr spcFirstLastPara="1" wrap="square" lIns="68575" tIns="68575" rIns="68575" bIns="68575" anchor="t" anchorCtr="0">
            <a:normAutofit/>
          </a:bodyPr>
          <a:lstStyle>
            <a:lvl1pPr marR="0" lvl="0" algn="l">
              <a:lnSpc>
                <a:spcPct val="100000"/>
              </a:lnSpc>
              <a:spcBef>
                <a:spcPts val="0"/>
              </a:spcBef>
              <a:spcAft>
                <a:spcPts val="0"/>
              </a:spcAft>
              <a:buClr>
                <a:schemeClr val="dk2"/>
              </a:buClr>
              <a:buSzPts val="1100"/>
              <a:buFont typeface="Raleway"/>
              <a:buNone/>
              <a:defRPr sz="2600" b="1" i="0" u="none" strike="noStrike" cap="none">
                <a:solidFill>
                  <a:schemeClr val="dk2"/>
                </a:solidFill>
                <a:latin typeface="Raleway"/>
                <a:ea typeface="Raleway"/>
                <a:cs typeface="Raleway"/>
                <a:sym typeface="Raleway"/>
              </a:defRPr>
            </a:lvl1pPr>
            <a:lvl2pPr lvl="1" algn="l">
              <a:lnSpc>
                <a:spcPct val="100000"/>
              </a:lnSpc>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2pPr>
            <a:lvl3pPr lvl="2" algn="l">
              <a:lnSpc>
                <a:spcPct val="100000"/>
              </a:lnSpc>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3pPr>
            <a:lvl4pPr lvl="3" algn="l">
              <a:lnSpc>
                <a:spcPct val="100000"/>
              </a:lnSpc>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4pPr>
            <a:lvl5pPr lvl="4" algn="l">
              <a:lnSpc>
                <a:spcPct val="100000"/>
              </a:lnSpc>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5pPr>
            <a:lvl6pPr lvl="5" algn="l">
              <a:lnSpc>
                <a:spcPct val="100000"/>
              </a:lnSpc>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6pPr>
            <a:lvl7pPr lvl="6" algn="l">
              <a:lnSpc>
                <a:spcPct val="100000"/>
              </a:lnSpc>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7pPr>
            <a:lvl8pPr lvl="7" algn="l">
              <a:lnSpc>
                <a:spcPct val="100000"/>
              </a:lnSpc>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8pPr>
            <a:lvl9pPr lvl="8" algn="l">
              <a:lnSpc>
                <a:spcPct val="100000"/>
              </a:lnSpc>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9pPr>
          </a:lstStyle>
          <a:p>
            <a:endParaRPr/>
          </a:p>
        </p:txBody>
      </p:sp>
      <p:sp>
        <p:nvSpPr>
          <p:cNvPr id="95" name="Google Shape;95;g2ff112c11e4_0_528"/>
          <p:cNvSpPr txBox="1">
            <a:spLocks noGrp="1"/>
          </p:cNvSpPr>
          <p:nvPr>
            <p:ph type="subTitle" idx="1"/>
          </p:nvPr>
        </p:nvSpPr>
        <p:spPr>
          <a:xfrm>
            <a:off x="724950" y="3161525"/>
            <a:ext cx="3300900" cy="759000"/>
          </a:xfrm>
          <a:prstGeom prst="rect">
            <a:avLst/>
          </a:prstGeom>
          <a:noFill/>
          <a:ln>
            <a:noFill/>
          </a:ln>
        </p:spPr>
        <p:txBody>
          <a:bodyPr spcFirstLastPara="1" wrap="square" lIns="68575" tIns="68575" rIns="68575" bIns="68575" anchor="t" anchorCtr="0">
            <a:normAutofit/>
          </a:bodyPr>
          <a:lstStyle>
            <a:lvl1pPr marR="0" lvl="0" algn="l">
              <a:lnSpc>
                <a:spcPct val="100000"/>
              </a:lnSpc>
              <a:spcBef>
                <a:spcPts val="0"/>
              </a:spcBef>
              <a:spcAft>
                <a:spcPts val="0"/>
              </a:spcAft>
              <a:buClr>
                <a:schemeClr val="accent1"/>
              </a:buClr>
              <a:buSzPts val="1400"/>
              <a:buFont typeface="Lato"/>
              <a:buNone/>
              <a:defRPr sz="1600" b="0" i="0" u="none" strike="noStrike" cap="none">
                <a:solidFill>
                  <a:schemeClr val="accent1"/>
                </a:solidFill>
                <a:latin typeface="Lato"/>
                <a:ea typeface="Lato"/>
                <a:cs typeface="Lato"/>
                <a:sym typeface="Lato"/>
              </a:defRPr>
            </a:lvl1pPr>
            <a:lvl2pPr marR="0" lvl="1" algn="l">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2pPr>
            <a:lvl3pPr marR="0" lvl="2" algn="l">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3pPr>
            <a:lvl4pPr marR="0" lvl="3" algn="l">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4pPr>
            <a:lvl5pPr marR="0" lvl="4" algn="l">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5pPr>
            <a:lvl6pPr marR="0" lvl="5" algn="l">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6pPr>
            <a:lvl7pPr marR="0" lvl="6" algn="l">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7pPr>
            <a:lvl8pPr marR="0" lvl="7" algn="l">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8pPr>
            <a:lvl9pPr marR="0" lvl="8" algn="l">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9pPr>
          </a:lstStyle>
          <a:p>
            <a:endParaRPr/>
          </a:p>
        </p:txBody>
      </p:sp>
      <p:sp>
        <p:nvSpPr>
          <p:cNvPr id="96" name="Google Shape;96;g2ff112c11e4_0_528"/>
          <p:cNvSpPr txBox="1">
            <a:spLocks noGrp="1"/>
          </p:cNvSpPr>
          <p:nvPr>
            <p:ph type="body" idx="2"/>
          </p:nvPr>
        </p:nvSpPr>
        <p:spPr>
          <a:xfrm>
            <a:off x="5174225" y="1352625"/>
            <a:ext cx="3374400" cy="3025500"/>
          </a:xfrm>
          <a:prstGeom prst="rect">
            <a:avLst/>
          </a:prstGeom>
          <a:noFill/>
          <a:ln>
            <a:noFill/>
          </a:ln>
        </p:spPr>
        <p:txBody>
          <a:bodyPr spcFirstLastPara="1" wrap="square" lIns="68575" tIns="68575" rIns="68575" bIns="68575" anchor="t" anchorCtr="0">
            <a:normAutofit/>
          </a:bodyPr>
          <a:lstStyle>
            <a:lvl1pPr marL="457200" marR="0" lvl="0" indent="-317500" algn="l">
              <a:lnSpc>
                <a:spcPct val="115000"/>
              </a:lnSpc>
              <a:spcBef>
                <a:spcPts val="0"/>
              </a:spcBef>
              <a:spcAft>
                <a:spcPts val="0"/>
              </a:spcAft>
              <a:buClr>
                <a:schemeClr val="accent1"/>
              </a:buClr>
              <a:buSzPts val="1400"/>
              <a:buFont typeface="Lato"/>
              <a:buChar char="●"/>
              <a:defRPr sz="1800" b="0" i="0" u="none" strike="noStrike" cap="none">
                <a:solidFill>
                  <a:schemeClr val="accent1"/>
                </a:solidFill>
                <a:latin typeface="Lato"/>
                <a:ea typeface="Lato"/>
                <a:cs typeface="Lato"/>
                <a:sym typeface="Lato"/>
              </a:defRPr>
            </a:lvl1pPr>
            <a:lvl2pPr marL="914400" marR="0" lvl="1" indent="-279400" algn="l">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2pPr>
            <a:lvl3pPr marL="1371600" marR="0" lvl="2" indent="-279400" algn="l">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3pPr>
            <a:lvl4pPr marL="1828800" marR="0" lvl="3" indent="-279400" algn="l">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4pPr>
            <a:lvl5pPr marL="2286000" marR="0" lvl="4" indent="-279400" algn="l">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5pPr>
            <a:lvl6pPr marL="2743200" marR="0" lvl="5" indent="-279400" algn="l">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6pPr>
            <a:lvl7pPr marL="3200400" marR="0" lvl="6" indent="-279400" algn="l">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7pPr>
            <a:lvl8pPr marL="3657600" marR="0" lvl="7" indent="-279400" algn="l">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8pPr>
            <a:lvl9pPr marL="4114800" marR="0" lvl="8" indent="-279400" algn="l">
              <a:lnSpc>
                <a:spcPct val="115000"/>
              </a:lnSpc>
              <a:spcBef>
                <a:spcPts val="1600"/>
              </a:spcBef>
              <a:spcAft>
                <a:spcPts val="1600"/>
              </a:spcAft>
              <a:buClr>
                <a:schemeClr val="accent1"/>
              </a:buClr>
              <a:buSzPts val="8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97" name="Google Shape;97;g2ff112c11e4_0_528"/>
          <p:cNvSpPr txBox="1">
            <a:spLocks noGrp="1"/>
          </p:cNvSpPr>
          <p:nvPr>
            <p:ph type="sldNum" idx="12"/>
          </p:nvPr>
        </p:nvSpPr>
        <p:spPr>
          <a:xfrm>
            <a:off x="7438376" y="4749850"/>
            <a:ext cx="1646400" cy="393600"/>
          </a:xfrm>
          <a:prstGeom prst="rect">
            <a:avLst/>
          </a:prstGeom>
          <a:noFill/>
          <a:ln>
            <a:noFill/>
          </a:ln>
        </p:spPr>
        <p:txBody>
          <a:bodyPr spcFirstLastPara="1" wrap="square" lIns="68575" tIns="68575" rIns="68575" bIns="6857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000">
              <a:solidFill>
                <a:srgbClr val="B7B7B7"/>
              </a:solidFill>
              <a:latin typeface="Lato"/>
              <a:ea typeface="Lato"/>
              <a:cs typeface="Lato"/>
              <a:sym typeface="Lato"/>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8"/>
        <p:cNvGrpSpPr/>
        <p:nvPr/>
      </p:nvGrpSpPr>
      <p:grpSpPr>
        <a:xfrm>
          <a:off x="0" y="0"/>
          <a:ext cx="0" cy="0"/>
          <a:chOff x="0" y="0"/>
          <a:chExt cx="0" cy="0"/>
        </a:xfrm>
      </p:grpSpPr>
      <p:sp>
        <p:nvSpPr>
          <p:cNvPr id="99" name="Google Shape;99;g2ff112c11e4_0_536"/>
          <p:cNvSpPr txBox="1">
            <a:spLocks noGrp="1"/>
          </p:cNvSpPr>
          <p:nvPr>
            <p:ph type="title"/>
          </p:nvPr>
        </p:nvSpPr>
        <p:spPr>
          <a:xfrm>
            <a:off x="457200" y="528066"/>
            <a:ext cx="8305800" cy="857400"/>
          </a:xfrm>
          <a:prstGeom prst="rect">
            <a:avLst/>
          </a:prstGeom>
          <a:noFill/>
          <a:ln>
            <a:noFill/>
          </a:ln>
        </p:spPr>
        <p:txBody>
          <a:bodyPr spcFirstLastPara="1" wrap="square" lIns="0" tIns="48750" rIns="0" bIns="0" anchor="b" anchorCtr="0">
            <a:normAutofit/>
          </a:bodyPr>
          <a:lstStyle>
            <a:lvl1pPr lvl="0" algn="l">
              <a:lnSpc>
                <a:spcPct val="100000"/>
              </a:lnSpc>
              <a:spcBef>
                <a:spcPts val="0"/>
              </a:spcBef>
              <a:spcAft>
                <a:spcPts val="0"/>
              </a:spcAft>
              <a:buClr>
                <a:schemeClr val="dk2"/>
              </a:buClr>
              <a:buSzPts val="3700"/>
              <a:buFont typeface="Calibri"/>
              <a:buNone/>
              <a:defRPr sz="3700" b="0">
                <a:solidFill>
                  <a:schemeClr val="dk2"/>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00" name="Google Shape;100;g2ff112c11e4_0_53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6"/>
            </a:gs>
            <a:gs pos="85000">
              <a:schemeClr val="accent1"/>
            </a:gs>
            <a:gs pos="100000">
              <a:schemeClr val="accent1"/>
            </a:gs>
          </a:gsLst>
          <a:lin ang="16200038" scaled="0"/>
        </a:gradFill>
        <a:effectLst/>
      </p:bgPr>
    </p:bg>
    <p:spTree>
      <p:nvGrpSpPr>
        <p:cNvPr id="1" name="Shape 101"/>
        <p:cNvGrpSpPr/>
        <p:nvPr/>
      </p:nvGrpSpPr>
      <p:grpSpPr>
        <a:xfrm>
          <a:off x="0" y="0"/>
          <a:ext cx="0" cy="0"/>
          <a:chOff x="0" y="0"/>
          <a:chExt cx="0" cy="0"/>
        </a:xfrm>
      </p:grpSpPr>
      <p:sp>
        <p:nvSpPr>
          <p:cNvPr id="102" name="Google Shape;102;g2ff112c11e4_0_539"/>
          <p:cNvSpPr txBox="1">
            <a:spLocks noGrp="1"/>
          </p:cNvSpPr>
          <p:nvPr>
            <p:ph type="ctrTitle"/>
          </p:nvPr>
        </p:nvSpPr>
        <p:spPr>
          <a:xfrm>
            <a:off x="533400" y="1028700"/>
            <a:ext cx="7851600" cy="1371600"/>
          </a:xfrm>
          <a:prstGeom prst="rect">
            <a:avLst/>
          </a:prstGeom>
          <a:noFill/>
          <a:ln>
            <a:noFill/>
          </a:ln>
        </p:spPr>
        <p:txBody>
          <a:bodyPr spcFirstLastPara="1" wrap="square" lIns="0" tIns="0" rIns="19500" bIns="0" anchor="b" anchorCtr="0">
            <a:normAutofit/>
          </a:bodyPr>
          <a:lstStyle>
            <a:lvl1pPr lvl="0" algn="l">
              <a:lnSpc>
                <a:spcPct val="100000"/>
              </a:lnSpc>
              <a:spcBef>
                <a:spcPts val="0"/>
              </a:spcBef>
              <a:spcAft>
                <a:spcPts val="0"/>
              </a:spcAft>
              <a:buClr>
                <a:schemeClr val="lt1"/>
              </a:buClr>
              <a:buSzPts val="4200"/>
              <a:buFont typeface="Calibri"/>
              <a:buNone/>
              <a:defRPr sz="4200" b="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 name="Google Shape;103;g2ff112c11e4_0_539"/>
          <p:cNvSpPr txBox="1">
            <a:spLocks noGrp="1"/>
          </p:cNvSpPr>
          <p:nvPr>
            <p:ph type="subTitle" idx="1"/>
          </p:nvPr>
        </p:nvSpPr>
        <p:spPr>
          <a:xfrm>
            <a:off x="533400" y="2421402"/>
            <a:ext cx="7854900" cy="1314600"/>
          </a:xfrm>
          <a:prstGeom prst="rect">
            <a:avLst/>
          </a:prstGeom>
          <a:noFill/>
          <a:ln>
            <a:noFill/>
          </a:ln>
        </p:spPr>
        <p:txBody>
          <a:bodyPr spcFirstLastPara="1" wrap="square" lIns="0" tIns="48750" rIns="19500" bIns="48750" anchor="t" anchorCtr="0">
            <a:normAutofit/>
          </a:bodyPr>
          <a:lstStyle>
            <a:lvl1pPr marR="38100" lvl="0" algn="l">
              <a:lnSpc>
                <a:spcPct val="100000"/>
              </a:lnSpc>
              <a:spcBef>
                <a:spcPts val="400"/>
              </a:spcBef>
              <a:spcAft>
                <a:spcPts val="0"/>
              </a:spcAft>
              <a:buSzPts val="1900"/>
              <a:buNone/>
              <a:defRPr>
                <a:solidFill>
                  <a:schemeClr val="lt1"/>
                </a:solidFill>
                <a:latin typeface="Calibri"/>
                <a:ea typeface="Calibri"/>
                <a:cs typeface="Calibri"/>
                <a:sym typeface="Calibri"/>
              </a:defRPr>
            </a:lvl1pPr>
            <a:lvl2pPr lvl="1" algn="ctr">
              <a:lnSpc>
                <a:spcPct val="100000"/>
              </a:lnSpc>
              <a:spcBef>
                <a:spcPts val="300"/>
              </a:spcBef>
              <a:spcAft>
                <a:spcPts val="0"/>
              </a:spcAft>
              <a:buSzPts val="700"/>
              <a:buNone/>
              <a:defRPr/>
            </a:lvl2pPr>
            <a:lvl3pPr lvl="2" algn="ctr">
              <a:lnSpc>
                <a:spcPct val="100000"/>
              </a:lnSpc>
              <a:spcBef>
                <a:spcPts val="300"/>
              </a:spcBef>
              <a:spcAft>
                <a:spcPts val="0"/>
              </a:spcAft>
              <a:buSzPts val="900"/>
              <a:buNone/>
              <a:defRPr/>
            </a:lvl3pPr>
            <a:lvl4pPr lvl="3" algn="ctr">
              <a:lnSpc>
                <a:spcPct val="100000"/>
              </a:lnSpc>
              <a:spcBef>
                <a:spcPts val="300"/>
              </a:spcBef>
              <a:spcAft>
                <a:spcPts val="0"/>
              </a:spcAft>
              <a:buSzPts val="900"/>
              <a:buNone/>
              <a:defRPr/>
            </a:lvl4pPr>
            <a:lvl5pPr lvl="4" algn="ctr">
              <a:lnSpc>
                <a:spcPct val="100000"/>
              </a:lnSpc>
              <a:spcBef>
                <a:spcPts val="300"/>
              </a:spcBef>
              <a:spcAft>
                <a:spcPts val="0"/>
              </a:spcAft>
              <a:buSzPts val="900"/>
              <a:buNone/>
              <a:defRPr/>
            </a:lvl5pPr>
            <a:lvl6pPr lvl="5" algn="ctr">
              <a:lnSpc>
                <a:spcPct val="100000"/>
              </a:lnSpc>
              <a:spcBef>
                <a:spcPts val="300"/>
              </a:spcBef>
              <a:spcAft>
                <a:spcPts val="0"/>
              </a:spcAft>
              <a:buSzPts val="1100"/>
              <a:buNone/>
              <a:defRPr/>
            </a:lvl6pPr>
            <a:lvl7pPr lvl="6" algn="ctr">
              <a:lnSpc>
                <a:spcPct val="100000"/>
              </a:lnSpc>
              <a:spcBef>
                <a:spcPts val="300"/>
              </a:spcBef>
              <a:spcAft>
                <a:spcPts val="0"/>
              </a:spcAft>
              <a:buSzPts val="1100"/>
              <a:buNone/>
              <a:defRPr/>
            </a:lvl7pPr>
            <a:lvl8pPr lvl="7" algn="ctr">
              <a:lnSpc>
                <a:spcPct val="100000"/>
              </a:lnSpc>
              <a:spcBef>
                <a:spcPts val="300"/>
              </a:spcBef>
              <a:spcAft>
                <a:spcPts val="0"/>
              </a:spcAft>
              <a:buSzPts val="1400"/>
              <a:buNone/>
              <a:defRPr/>
            </a:lvl8pPr>
            <a:lvl9pPr lvl="8" algn="ctr">
              <a:lnSpc>
                <a:spcPct val="100000"/>
              </a:lnSpc>
              <a:spcBef>
                <a:spcPts val="300"/>
              </a:spcBef>
              <a:spcAft>
                <a:spcPts val="0"/>
              </a:spcAft>
              <a:buSzPts val="1400"/>
              <a:buNone/>
              <a:defRPr/>
            </a:lvl9pPr>
          </a:lstStyle>
          <a:p>
            <a:endParaRPr/>
          </a:p>
        </p:txBody>
      </p:sp>
      <p:pic>
        <p:nvPicPr>
          <p:cNvPr id="104" name="Google Shape;104;g2ff112c11e4_0_53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05"/>
        <p:cNvGrpSpPr/>
        <p:nvPr/>
      </p:nvGrpSpPr>
      <p:grpSpPr>
        <a:xfrm>
          <a:off x="0" y="0"/>
          <a:ext cx="0" cy="0"/>
          <a:chOff x="0" y="0"/>
          <a:chExt cx="0" cy="0"/>
        </a:xfrm>
      </p:grpSpPr>
      <p:sp>
        <p:nvSpPr>
          <p:cNvPr id="106" name="Google Shape;106;g2ff112c11e4_0_543"/>
          <p:cNvSpPr txBox="1">
            <a:spLocks noGrp="1"/>
          </p:cNvSpPr>
          <p:nvPr>
            <p:ph type="title"/>
          </p:nvPr>
        </p:nvSpPr>
        <p:spPr>
          <a:xfrm>
            <a:off x="530352" y="987552"/>
            <a:ext cx="7772400" cy="10221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4200"/>
              <a:buFont typeface="Calibri"/>
              <a:buNone/>
              <a:defRPr sz="4200" b="0" cap="none">
                <a:solidFill>
                  <a:srgbClr val="FFFFFF"/>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7" name="Google Shape;107;g2ff112c11e4_0_543"/>
          <p:cNvSpPr txBox="1">
            <a:spLocks noGrp="1"/>
          </p:cNvSpPr>
          <p:nvPr>
            <p:ph type="body" idx="1"/>
          </p:nvPr>
        </p:nvSpPr>
        <p:spPr>
          <a:xfrm>
            <a:off x="530352" y="2028498"/>
            <a:ext cx="7772400" cy="1132200"/>
          </a:xfrm>
          <a:prstGeom prst="rect">
            <a:avLst/>
          </a:prstGeom>
          <a:noFill/>
          <a:ln>
            <a:noFill/>
          </a:ln>
        </p:spPr>
        <p:txBody>
          <a:bodyPr spcFirstLastPara="1" wrap="square" lIns="48750" tIns="48750" rIns="48750" bIns="48750" anchor="t" anchorCtr="0">
            <a:normAutofit/>
          </a:bodyPr>
          <a:lstStyle>
            <a:lvl1pPr marL="457200" lvl="0" indent="-228600" algn="l">
              <a:lnSpc>
                <a:spcPct val="100000"/>
              </a:lnSpc>
              <a:spcBef>
                <a:spcPts val="300"/>
              </a:spcBef>
              <a:spcAft>
                <a:spcPts val="0"/>
              </a:spcAft>
              <a:buSzPts val="1600"/>
              <a:buNone/>
              <a:defRPr sz="1600">
                <a:solidFill>
                  <a:schemeClr val="lt1"/>
                </a:solidFill>
              </a:defRPr>
            </a:lvl1pPr>
            <a:lvl2pPr marL="914400" lvl="1" indent="-228600" algn="l">
              <a:lnSpc>
                <a:spcPct val="100000"/>
              </a:lnSpc>
              <a:spcBef>
                <a:spcPts val="300"/>
              </a:spcBef>
              <a:spcAft>
                <a:spcPts val="0"/>
              </a:spcAft>
              <a:buSzPts val="700"/>
              <a:buNone/>
              <a:defRPr sz="1400">
                <a:solidFill>
                  <a:schemeClr val="lt1"/>
                </a:solidFill>
              </a:defRPr>
            </a:lvl2pPr>
            <a:lvl3pPr marL="1371600" lvl="2" indent="-228600" algn="l">
              <a:lnSpc>
                <a:spcPct val="100000"/>
              </a:lnSpc>
              <a:spcBef>
                <a:spcPts val="200"/>
              </a:spcBef>
              <a:spcAft>
                <a:spcPts val="0"/>
              </a:spcAft>
              <a:buSzPts val="800"/>
              <a:buNone/>
              <a:defRPr sz="1200">
                <a:solidFill>
                  <a:schemeClr val="lt1"/>
                </a:solidFill>
              </a:defRPr>
            </a:lvl3pPr>
            <a:lvl4pPr marL="1828800" lvl="3" indent="-228600" algn="l">
              <a:lnSpc>
                <a:spcPct val="100000"/>
              </a:lnSpc>
              <a:spcBef>
                <a:spcPts val="200"/>
              </a:spcBef>
              <a:spcAft>
                <a:spcPts val="0"/>
              </a:spcAft>
              <a:buSzPts val="700"/>
              <a:buNone/>
              <a:defRPr sz="1100">
                <a:solidFill>
                  <a:schemeClr val="lt1"/>
                </a:solidFill>
              </a:defRPr>
            </a:lvl4pPr>
            <a:lvl5pPr marL="2286000" lvl="4" indent="-228600" algn="l">
              <a:lnSpc>
                <a:spcPct val="100000"/>
              </a:lnSpc>
              <a:spcBef>
                <a:spcPts val="200"/>
              </a:spcBef>
              <a:spcAft>
                <a:spcPts val="0"/>
              </a:spcAft>
              <a:buSzPts val="700"/>
              <a:buNone/>
              <a:defRPr sz="1100">
                <a:solidFill>
                  <a:schemeClr val="lt1"/>
                </a:solidFill>
              </a:defRPr>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pic>
        <p:nvPicPr>
          <p:cNvPr id="108" name="Google Shape;108;g2ff112c11e4_0_54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9"/>
        <p:cNvGrpSpPr/>
        <p:nvPr/>
      </p:nvGrpSpPr>
      <p:grpSpPr>
        <a:xfrm>
          <a:off x="0" y="0"/>
          <a:ext cx="0" cy="0"/>
          <a:chOff x="0" y="0"/>
          <a:chExt cx="0" cy="0"/>
        </a:xfrm>
      </p:grpSpPr>
      <p:sp>
        <p:nvSpPr>
          <p:cNvPr id="110" name="Google Shape;110;g2ff112c11e4_0_547"/>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rm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g2ff112c11e4_0_547"/>
          <p:cNvSpPr txBox="1">
            <a:spLocks noGrp="1"/>
          </p:cNvSpPr>
          <p:nvPr>
            <p:ph type="body" idx="1"/>
          </p:nvPr>
        </p:nvSpPr>
        <p:spPr>
          <a:xfrm>
            <a:off x="457200" y="1440064"/>
            <a:ext cx="4038600" cy="3326100"/>
          </a:xfrm>
          <a:prstGeom prst="rect">
            <a:avLst/>
          </a:prstGeom>
          <a:noFill/>
          <a:ln>
            <a:noFill/>
          </a:ln>
        </p:spPr>
        <p:txBody>
          <a:bodyPr spcFirstLastPara="1" wrap="square" lIns="97525" tIns="48750" rIns="97525" bIns="48750" anchor="t" anchorCtr="0">
            <a:normAutofit/>
          </a:bodyPr>
          <a:lstStyle>
            <a:lvl1pPr marL="457200" lvl="0" indent="-349250" algn="l">
              <a:lnSpc>
                <a:spcPct val="100000"/>
              </a:lnSpc>
              <a:spcBef>
                <a:spcPts val="400"/>
              </a:spcBef>
              <a:spcAft>
                <a:spcPts val="0"/>
              </a:spcAft>
              <a:buClr>
                <a:schemeClr val="accent1"/>
              </a:buClr>
              <a:buSzPts val="1900"/>
              <a:buChar char="⚫"/>
              <a:defRPr sz="2000"/>
            </a:lvl1pPr>
            <a:lvl2pPr marL="914400" lvl="1" indent="-285750" algn="l">
              <a:lnSpc>
                <a:spcPct val="100000"/>
              </a:lnSpc>
              <a:spcBef>
                <a:spcPts val="400"/>
              </a:spcBef>
              <a:spcAft>
                <a:spcPts val="0"/>
              </a:spcAft>
              <a:buClr>
                <a:schemeClr val="accent1"/>
              </a:buClr>
              <a:buSzPts val="900"/>
              <a:buChar char="➤"/>
              <a:defRPr sz="1800"/>
            </a:lvl2pPr>
            <a:lvl3pPr marL="1371600" lvl="2" indent="-292100" algn="l">
              <a:lnSpc>
                <a:spcPct val="100000"/>
              </a:lnSpc>
              <a:spcBef>
                <a:spcPts val="300"/>
              </a:spcBef>
              <a:spcAft>
                <a:spcPts val="0"/>
              </a:spcAft>
              <a:buClr>
                <a:schemeClr val="accent1"/>
              </a:buClr>
              <a:buSzPts val="1000"/>
              <a:buChar char="-"/>
              <a:defRPr sz="1500"/>
            </a:lvl3pPr>
            <a:lvl4pPr marL="1828800" lvl="3" indent="-285750" algn="l">
              <a:lnSpc>
                <a:spcPct val="100000"/>
              </a:lnSpc>
              <a:spcBef>
                <a:spcPts val="300"/>
              </a:spcBef>
              <a:spcAft>
                <a:spcPts val="0"/>
              </a:spcAft>
              <a:buClr>
                <a:schemeClr val="accent1"/>
              </a:buClr>
              <a:buSzPts val="900"/>
              <a:buChar char="-"/>
              <a:defRPr sz="1400"/>
            </a:lvl4pPr>
            <a:lvl5pPr marL="2286000" lvl="4" indent="-285750" algn="l">
              <a:lnSpc>
                <a:spcPct val="100000"/>
              </a:lnSpc>
              <a:spcBef>
                <a:spcPts val="300"/>
              </a:spcBef>
              <a:spcAft>
                <a:spcPts val="0"/>
              </a:spcAft>
              <a:buClr>
                <a:schemeClr val="accent1"/>
              </a:buClr>
              <a:buSzPts val="900"/>
              <a:buChar char="-"/>
              <a:defRPr sz="1400"/>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112" name="Google Shape;112;g2ff112c11e4_0_547"/>
          <p:cNvSpPr txBox="1">
            <a:spLocks noGrp="1"/>
          </p:cNvSpPr>
          <p:nvPr>
            <p:ph type="body" idx="2"/>
          </p:nvPr>
        </p:nvSpPr>
        <p:spPr>
          <a:xfrm>
            <a:off x="4648200" y="1440064"/>
            <a:ext cx="4038600" cy="3326100"/>
          </a:xfrm>
          <a:prstGeom prst="rect">
            <a:avLst/>
          </a:prstGeom>
          <a:noFill/>
          <a:ln>
            <a:noFill/>
          </a:ln>
        </p:spPr>
        <p:txBody>
          <a:bodyPr spcFirstLastPara="1" wrap="square" lIns="97525" tIns="48750" rIns="97525" bIns="48750" anchor="t" anchorCtr="0">
            <a:normAutofit/>
          </a:bodyPr>
          <a:lstStyle>
            <a:lvl1pPr marL="457200" lvl="0" indent="-349250" algn="l">
              <a:lnSpc>
                <a:spcPct val="100000"/>
              </a:lnSpc>
              <a:spcBef>
                <a:spcPts val="400"/>
              </a:spcBef>
              <a:spcAft>
                <a:spcPts val="0"/>
              </a:spcAft>
              <a:buClr>
                <a:schemeClr val="accent1"/>
              </a:buClr>
              <a:buSzPts val="1900"/>
              <a:buChar char="⚫"/>
              <a:defRPr sz="2000"/>
            </a:lvl1pPr>
            <a:lvl2pPr marL="914400" lvl="1" indent="-285750" algn="l">
              <a:lnSpc>
                <a:spcPct val="100000"/>
              </a:lnSpc>
              <a:spcBef>
                <a:spcPts val="400"/>
              </a:spcBef>
              <a:spcAft>
                <a:spcPts val="0"/>
              </a:spcAft>
              <a:buClr>
                <a:schemeClr val="accent1"/>
              </a:buClr>
              <a:buSzPts val="900"/>
              <a:buChar char="➤"/>
              <a:defRPr sz="1800"/>
            </a:lvl2pPr>
            <a:lvl3pPr marL="1371600" lvl="2" indent="-292100" algn="l">
              <a:lnSpc>
                <a:spcPct val="100000"/>
              </a:lnSpc>
              <a:spcBef>
                <a:spcPts val="300"/>
              </a:spcBef>
              <a:spcAft>
                <a:spcPts val="0"/>
              </a:spcAft>
              <a:buClr>
                <a:schemeClr val="accent1"/>
              </a:buClr>
              <a:buSzPts val="1000"/>
              <a:buChar char="-"/>
              <a:defRPr sz="1500"/>
            </a:lvl3pPr>
            <a:lvl4pPr marL="1828800" lvl="3" indent="-285750" algn="l">
              <a:lnSpc>
                <a:spcPct val="100000"/>
              </a:lnSpc>
              <a:spcBef>
                <a:spcPts val="300"/>
              </a:spcBef>
              <a:spcAft>
                <a:spcPts val="0"/>
              </a:spcAft>
              <a:buClr>
                <a:schemeClr val="accent1"/>
              </a:buClr>
              <a:buSzPts val="900"/>
              <a:buChar char="-"/>
              <a:defRPr sz="1400"/>
            </a:lvl4pPr>
            <a:lvl5pPr marL="2286000" lvl="4" indent="-285750" algn="l">
              <a:lnSpc>
                <a:spcPct val="100000"/>
              </a:lnSpc>
              <a:spcBef>
                <a:spcPts val="300"/>
              </a:spcBef>
              <a:spcAft>
                <a:spcPts val="0"/>
              </a:spcAft>
              <a:buClr>
                <a:schemeClr val="accent1"/>
              </a:buClr>
              <a:buSzPts val="900"/>
              <a:buChar char="-"/>
              <a:defRPr sz="1400"/>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pic>
        <p:nvPicPr>
          <p:cNvPr id="113" name="Google Shape;113;g2ff112c11e4_0_54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4"/>
        <p:cNvGrpSpPr/>
        <p:nvPr/>
      </p:nvGrpSpPr>
      <p:grpSpPr>
        <a:xfrm>
          <a:off x="0" y="0"/>
          <a:ext cx="0" cy="0"/>
          <a:chOff x="0" y="0"/>
          <a:chExt cx="0" cy="0"/>
        </a:xfrm>
      </p:grpSpPr>
      <p:sp>
        <p:nvSpPr>
          <p:cNvPr id="115" name="Google Shape;115;g2ff112c11e4_0_552"/>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rmAutofit/>
          </a:bodyPr>
          <a:lstStyle>
            <a:lvl1pPr lvl="0" algn="l">
              <a:lnSpc>
                <a:spcPct val="100000"/>
              </a:lnSpc>
              <a:spcBef>
                <a:spcPts val="0"/>
              </a:spcBef>
              <a:spcAft>
                <a:spcPts val="0"/>
              </a:spcAft>
              <a:buClr>
                <a:schemeClr val="accent1"/>
              </a:buClr>
              <a:buSzPts val="3700"/>
              <a:buFont typeface="Calibri"/>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6" name="Google Shape;116;g2ff112c11e4_0_552"/>
          <p:cNvSpPr txBox="1">
            <a:spLocks noGrp="1"/>
          </p:cNvSpPr>
          <p:nvPr>
            <p:ph type="body" idx="1"/>
          </p:nvPr>
        </p:nvSpPr>
        <p:spPr>
          <a:xfrm>
            <a:off x="457200" y="1391436"/>
            <a:ext cx="4040100" cy="494700"/>
          </a:xfrm>
          <a:prstGeom prst="rect">
            <a:avLst/>
          </a:prstGeom>
          <a:noFill/>
          <a:ln>
            <a:noFill/>
          </a:ln>
        </p:spPr>
        <p:txBody>
          <a:bodyPr spcFirstLastPara="1" wrap="square" lIns="48750" tIns="0" rIns="48750" bIns="0" anchor="ctr" anchorCtr="0">
            <a:noAutofit/>
          </a:bodyPr>
          <a:lstStyle>
            <a:lvl1pPr marL="457200" lvl="0" indent="-228600" algn="l">
              <a:lnSpc>
                <a:spcPct val="100000"/>
              </a:lnSpc>
              <a:spcBef>
                <a:spcPts val="400"/>
              </a:spcBef>
              <a:spcAft>
                <a:spcPts val="0"/>
              </a:spcAft>
              <a:buSzPts val="1700"/>
              <a:buNone/>
              <a:defRPr sz="1800" b="1" cap="none">
                <a:solidFill>
                  <a:schemeClr val="dk2"/>
                </a:solidFill>
              </a:defRPr>
            </a:lvl1pPr>
            <a:lvl2pPr marL="914400" lvl="1" indent="-228600" algn="l">
              <a:lnSpc>
                <a:spcPct val="100000"/>
              </a:lnSpc>
              <a:spcBef>
                <a:spcPts val="300"/>
              </a:spcBef>
              <a:spcAft>
                <a:spcPts val="0"/>
              </a:spcAft>
              <a:buSzPts val="700"/>
              <a:buNone/>
              <a:defRPr sz="1500" b="1"/>
            </a:lvl2pPr>
            <a:lvl3pPr marL="1371600" lvl="2" indent="-228600" algn="l">
              <a:lnSpc>
                <a:spcPct val="100000"/>
              </a:lnSpc>
              <a:spcBef>
                <a:spcPts val="300"/>
              </a:spcBef>
              <a:spcAft>
                <a:spcPts val="0"/>
              </a:spcAft>
              <a:buSzPts val="1000"/>
              <a:buNone/>
              <a:defRPr sz="1400" b="1"/>
            </a:lvl3pPr>
            <a:lvl4pPr marL="1828800" lvl="3" indent="-228600" algn="l">
              <a:lnSpc>
                <a:spcPct val="100000"/>
              </a:lnSpc>
              <a:spcBef>
                <a:spcPts val="200"/>
              </a:spcBef>
              <a:spcAft>
                <a:spcPts val="0"/>
              </a:spcAft>
              <a:buSzPts val="800"/>
              <a:buNone/>
              <a:defRPr sz="1200" b="1"/>
            </a:lvl4pPr>
            <a:lvl5pPr marL="2286000" lvl="4" indent="-228600" algn="l">
              <a:lnSpc>
                <a:spcPct val="100000"/>
              </a:lnSpc>
              <a:spcBef>
                <a:spcPts val="200"/>
              </a:spcBef>
              <a:spcAft>
                <a:spcPts val="0"/>
              </a:spcAft>
              <a:buSzPts val="800"/>
              <a:buNone/>
              <a:defRPr sz="1200" b="1"/>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117" name="Google Shape;117;g2ff112c11e4_0_552"/>
          <p:cNvSpPr txBox="1">
            <a:spLocks noGrp="1"/>
          </p:cNvSpPr>
          <p:nvPr>
            <p:ph type="body" idx="2"/>
          </p:nvPr>
        </p:nvSpPr>
        <p:spPr>
          <a:xfrm>
            <a:off x="4645027" y="1394819"/>
            <a:ext cx="4041600" cy="491100"/>
          </a:xfrm>
          <a:prstGeom prst="rect">
            <a:avLst/>
          </a:prstGeom>
          <a:noFill/>
          <a:ln>
            <a:noFill/>
          </a:ln>
        </p:spPr>
        <p:txBody>
          <a:bodyPr spcFirstLastPara="1" wrap="square" lIns="48750" tIns="0" rIns="48750" bIns="0" anchor="ctr" anchorCtr="0">
            <a:normAutofit/>
          </a:bodyPr>
          <a:lstStyle>
            <a:lvl1pPr marL="457200" lvl="0" indent="-228600" algn="l">
              <a:lnSpc>
                <a:spcPct val="100000"/>
              </a:lnSpc>
              <a:spcBef>
                <a:spcPts val="400"/>
              </a:spcBef>
              <a:spcAft>
                <a:spcPts val="0"/>
              </a:spcAft>
              <a:buSzPts val="1700"/>
              <a:buNone/>
              <a:defRPr sz="1800" b="1" cap="none">
                <a:solidFill>
                  <a:schemeClr val="dk2"/>
                </a:solidFill>
              </a:defRPr>
            </a:lvl1pPr>
            <a:lvl2pPr marL="914400" lvl="1" indent="-228600" algn="l">
              <a:lnSpc>
                <a:spcPct val="100000"/>
              </a:lnSpc>
              <a:spcBef>
                <a:spcPts val="300"/>
              </a:spcBef>
              <a:spcAft>
                <a:spcPts val="0"/>
              </a:spcAft>
              <a:buSzPts val="700"/>
              <a:buNone/>
              <a:defRPr sz="1500" b="1"/>
            </a:lvl2pPr>
            <a:lvl3pPr marL="1371600" lvl="2" indent="-228600" algn="l">
              <a:lnSpc>
                <a:spcPct val="100000"/>
              </a:lnSpc>
              <a:spcBef>
                <a:spcPts val="300"/>
              </a:spcBef>
              <a:spcAft>
                <a:spcPts val="0"/>
              </a:spcAft>
              <a:buSzPts val="1000"/>
              <a:buNone/>
              <a:defRPr sz="1400" b="1"/>
            </a:lvl3pPr>
            <a:lvl4pPr marL="1828800" lvl="3" indent="-228600" algn="l">
              <a:lnSpc>
                <a:spcPct val="100000"/>
              </a:lnSpc>
              <a:spcBef>
                <a:spcPts val="200"/>
              </a:spcBef>
              <a:spcAft>
                <a:spcPts val="0"/>
              </a:spcAft>
              <a:buSzPts val="800"/>
              <a:buNone/>
              <a:defRPr sz="1200" b="1"/>
            </a:lvl4pPr>
            <a:lvl5pPr marL="2286000" lvl="4" indent="-228600" algn="l">
              <a:lnSpc>
                <a:spcPct val="100000"/>
              </a:lnSpc>
              <a:spcBef>
                <a:spcPts val="200"/>
              </a:spcBef>
              <a:spcAft>
                <a:spcPts val="0"/>
              </a:spcAft>
              <a:buSzPts val="800"/>
              <a:buNone/>
              <a:defRPr sz="1200" b="1"/>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118" name="Google Shape;118;g2ff112c11e4_0_552"/>
          <p:cNvSpPr txBox="1">
            <a:spLocks noGrp="1"/>
          </p:cNvSpPr>
          <p:nvPr>
            <p:ph type="body" idx="3"/>
          </p:nvPr>
        </p:nvSpPr>
        <p:spPr>
          <a:xfrm>
            <a:off x="457200" y="1885950"/>
            <a:ext cx="4040100" cy="2884200"/>
          </a:xfrm>
          <a:prstGeom prst="rect">
            <a:avLst/>
          </a:prstGeom>
          <a:noFill/>
          <a:ln>
            <a:noFill/>
          </a:ln>
        </p:spPr>
        <p:txBody>
          <a:bodyPr spcFirstLastPara="1" wrap="square" lIns="97525" tIns="0" rIns="97525" bIns="48750" anchor="t" anchorCtr="0">
            <a:normAutofit/>
          </a:bodyPr>
          <a:lstStyle>
            <a:lvl1pPr marL="457200" lvl="0" indent="-330200" algn="l">
              <a:lnSpc>
                <a:spcPct val="100000"/>
              </a:lnSpc>
              <a:spcBef>
                <a:spcPts val="300"/>
              </a:spcBef>
              <a:spcAft>
                <a:spcPts val="0"/>
              </a:spcAft>
              <a:buSzPts val="1600"/>
              <a:buChar char="⚫"/>
              <a:defRPr sz="1600"/>
            </a:lvl1pPr>
            <a:lvl2pPr marL="914400" lvl="1" indent="-273050" algn="l">
              <a:lnSpc>
                <a:spcPct val="100000"/>
              </a:lnSpc>
              <a:spcBef>
                <a:spcPts val="300"/>
              </a:spcBef>
              <a:spcAft>
                <a:spcPts val="0"/>
              </a:spcAft>
              <a:buSzPts val="700"/>
              <a:buChar char="➤"/>
              <a:defRPr sz="1500"/>
            </a:lvl2pPr>
            <a:lvl3pPr marL="1371600" lvl="2" indent="-292100" algn="l">
              <a:lnSpc>
                <a:spcPct val="100000"/>
              </a:lnSpc>
              <a:spcBef>
                <a:spcPts val="300"/>
              </a:spcBef>
              <a:spcAft>
                <a:spcPts val="0"/>
              </a:spcAft>
              <a:buSzPts val="1000"/>
              <a:buChar char="-"/>
              <a:defRPr sz="1400"/>
            </a:lvl3pPr>
            <a:lvl4pPr marL="1828800" lvl="3" indent="-279400" algn="l">
              <a:lnSpc>
                <a:spcPct val="100000"/>
              </a:lnSpc>
              <a:spcBef>
                <a:spcPts val="200"/>
              </a:spcBef>
              <a:spcAft>
                <a:spcPts val="0"/>
              </a:spcAft>
              <a:buSzPts val="800"/>
              <a:buChar char="-"/>
              <a:defRPr sz="1200"/>
            </a:lvl4pPr>
            <a:lvl5pPr marL="2286000" lvl="4" indent="-279400" algn="l">
              <a:lnSpc>
                <a:spcPct val="100000"/>
              </a:lnSpc>
              <a:spcBef>
                <a:spcPts val="200"/>
              </a:spcBef>
              <a:spcAft>
                <a:spcPts val="0"/>
              </a:spcAft>
              <a:buSzPts val="800"/>
              <a:buChar char="-"/>
              <a:defRPr sz="1200"/>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119" name="Google Shape;119;g2ff112c11e4_0_552"/>
          <p:cNvSpPr txBox="1">
            <a:spLocks noGrp="1"/>
          </p:cNvSpPr>
          <p:nvPr>
            <p:ph type="body" idx="4"/>
          </p:nvPr>
        </p:nvSpPr>
        <p:spPr>
          <a:xfrm>
            <a:off x="4645027" y="1885950"/>
            <a:ext cx="4041600" cy="2884200"/>
          </a:xfrm>
          <a:prstGeom prst="rect">
            <a:avLst/>
          </a:prstGeom>
          <a:noFill/>
          <a:ln>
            <a:noFill/>
          </a:ln>
        </p:spPr>
        <p:txBody>
          <a:bodyPr spcFirstLastPara="1" wrap="square" lIns="97525" tIns="0" rIns="97525" bIns="48750" anchor="t" anchorCtr="0">
            <a:normAutofit/>
          </a:bodyPr>
          <a:lstStyle>
            <a:lvl1pPr marL="457200" lvl="0" indent="-330200" algn="l">
              <a:lnSpc>
                <a:spcPct val="100000"/>
              </a:lnSpc>
              <a:spcBef>
                <a:spcPts val="300"/>
              </a:spcBef>
              <a:spcAft>
                <a:spcPts val="0"/>
              </a:spcAft>
              <a:buSzPts val="1600"/>
              <a:buChar char="⚫"/>
              <a:defRPr sz="1600"/>
            </a:lvl1pPr>
            <a:lvl2pPr marL="914400" lvl="1" indent="-273050" algn="l">
              <a:lnSpc>
                <a:spcPct val="100000"/>
              </a:lnSpc>
              <a:spcBef>
                <a:spcPts val="300"/>
              </a:spcBef>
              <a:spcAft>
                <a:spcPts val="0"/>
              </a:spcAft>
              <a:buSzPts val="700"/>
              <a:buChar char="➤"/>
              <a:defRPr sz="1500"/>
            </a:lvl2pPr>
            <a:lvl3pPr marL="1371600" lvl="2" indent="-292100" algn="l">
              <a:lnSpc>
                <a:spcPct val="100000"/>
              </a:lnSpc>
              <a:spcBef>
                <a:spcPts val="300"/>
              </a:spcBef>
              <a:spcAft>
                <a:spcPts val="0"/>
              </a:spcAft>
              <a:buSzPts val="1000"/>
              <a:buChar char="-"/>
              <a:defRPr sz="1400"/>
            </a:lvl3pPr>
            <a:lvl4pPr marL="1828800" lvl="3" indent="-279400" algn="l">
              <a:lnSpc>
                <a:spcPct val="100000"/>
              </a:lnSpc>
              <a:spcBef>
                <a:spcPts val="200"/>
              </a:spcBef>
              <a:spcAft>
                <a:spcPts val="0"/>
              </a:spcAft>
              <a:buSzPts val="800"/>
              <a:buChar char="-"/>
              <a:defRPr sz="1200"/>
            </a:lvl4pPr>
            <a:lvl5pPr marL="2286000" lvl="4" indent="-279400" algn="l">
              <a:lnSpc>
                <a:spcPct val="100000"/>
              </a:lnSpc>
              <a:spcBef>
                <a:spcPts val="200"/>
              </a:spcBef>
              <a:spcAft>
                <a:spcPts val="0"/>
              </a:spcAft>
              <a:buSzPts val="800"/>
              <a:buChar char="-"/>
              <a:defRPr sz="1200"/>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pic>
        <p:nvPicPr>
          <p:cNvPr id="120" name="Google Shape;120;g2ff112c11e4_0_55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21"/>
        <p:cNvGrpSpPr/>
        <p:nvPr/>
      </p:nvGrpSpPr>
      <p:grpSpPr>
        <a:xfrm>
          <a:off x="0" y="0"/>
          <a:ext cx="0" cy="0"/>
          <a:chOff x="0" y="0"/>
          <a:chExt cx="0" cy="0"/>
        </a:xfrm>
      </p:grpSpPr>
      <p:sp>
        <p:nvSpPr>
          <p:cNvPr id="122" name="Google Shape;122;g2ff112c11e4_0_559"/>
          <p:cNvSpPr txBox="1">
            <a:spLocks noGrp="1"/>
          </p:cNvSpPr>
          <p:nvPr>
            <p:ph type="body" idx="1"/>
          </p:nvPr>
        </p:nvSpPr>
        <p:spPr>
          <a:xfrm>
            <a:off x="3575050" y="1428750"/>
            <a:ext cx="5111700" cy="3257700"/>
          </a:xfrm>
          <a:prstGeom prst="rect">
            <a:avLst/>
          </a:prstGeom>
          <a:noFill/>
          <a:ln>
            <a:noFill/>
          </a:ln>
        </p:spPr>
        <p:txBody>
          <a:bodyPr spcFirstLastPara="1" wrap="square" lIns="97525" tIns="0" rIns="97525" bIns="48750" anchor="t" anchorCtr="0">
            <a:normAutofit/>
          </a:bodyPr>
          <a:lstStyle>
            <a:lvl1pPr marL="457200" lvl="0" indent="-228600" algn="l">
              <a:lnSpc>
                <a:spcPct val="100000"/>
              </a:lnSpc>
              <a:spcBef>
                <a:spcPts val="400"/>
              </a:spcBef>
              <a:spcAft>
                <a:spcPts val="0"/>
              </a:spcAft>
              <a:buSzPts val="2000"/>
              <a:buNone/>
              <a:defRPr sz="2100"/>
            </a:lvl1pPr>
            <a:lvl2pPr marL="914400" lvl="1" indent="-292100" algn="l">
              <a:lnSpc>
                <a:spcPct val="100000"/>
              </a:lnSpc>
              <a:spcBef>
                <a:spcPts val="400"/>
              </a:spcBef>
              <a:spcAft>
                <a:spcPts val="0"/>
              </a:spcAft>
              <a:buSzPts val="1000"/>
              <a:buChar char="➤"/>
              <a:defRPr sz="2000"/>
            </a:lvl2pPr>
            <a:lvl3pPr marL="1371600" lvl="2" indent="-311150" algn="l">
              <a:lnSpc>
                <a:spcPct val="100000"/>
              </a:lnSpc>
              <a:spcBef>
                <a:spcPts val="400"/>
              </a:spcBef>
              <a:spcAft>
                <a:spcPts val="0"/>
              </a:spcAft>
              <a:buSzPts val="1300"/>
              <a:buChar char="-"/>
              <a:defRPr sz="1800"/>
            </a:lvl3pPr>
            <a:lvl4pPr marL="1828800" lvl="3" indent="-292100" algn="l">
              <a:lnSpc>
                <a:spcPct val="100000"/>
              </a:lnSpc>
              <a:spcBef>
                <a:spcPts val="300"/>
              </a:spcBef>
              <a:spcAft>
                <a:spcPts val="0"/>
              </a:spcAft>
              <a:buSzPts val="1000"/>
              <a:buChar char="-"/>
              <a:defRPr sz="1500"/>
            </a:lvl4pPr>
            <a:lvl5pPr marL="2286000" lvl="4" indent="-285750" algn="l">
              <a:lnSpc>
                <a:spcPct val="100000"/>
              </a:lnSpc>
              <a:spcBef>
                <a:spcPts val="300"/>
              </a:spcBef>
              <a:spcAft>
                <a:spcPts val="0"/>
              </a:spcAft>
              <a:buSzPts val="900"/>
              <a:buChar char="-"/>
              <a:defRPr sz="1400"/>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123" name="Google Shape;123;g2ff112c11e4_0_559"/>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rmAutofit/>
          </a:bodyPr>
          <a:lstStyle>
            <a:lvl1pPr lvl="0" algn="l">
              <a:lnSpc>
                <a:spcPct val="100000"/>
              </a:lnSpc>
              <a:spcBef>
                <a:spcPts val="0"/>
              </a:spcBef>
              <a:spcAft>
                <a:spcPts val="0"/>
              </a:spcAft>
              <a:buClr>
                <a:schemeClr val="accent1"/>
              </a:buClr>
              <a:buSzPts val="3700"/>
              <a:buFont typeface="Calibri"/>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4" name="Google Shape;124;g2ff112c11e4_0_559"/>
          <p:cNvSpPr txBox="1">
            <a:spLocks noGrp="1"/>
          </p:cNvSpPr>
          <p:nvPr>
            <p:ph type="body" idx="2"/>
          </p:nvPr>
        </p:nvSpPr>
        <p:spPr>
          <a:xfrm>
            <a:off x="457200" y="1428750"/>
            <a:ext cx="3124200" cy="3257700"/>
          </a:xfrm>
          <a:prstGeom prst="rect">
            <a:avLst/>
          </a:prstGeom>
          <a:noFill/>
          <a:ln>
            <a:noFill/>
          </a:ln>
        </p:spPr>
        <p:txBody>
          <a:bodyPr spcFirstLastPara="1" wrap="square" lIns="97525" tIns="0" rIns="97525" bIns="48750" anchor="t" anchorCtr="0">
            <a:normAutofit/>
          </a:bodyPr>
          <a:lstStyle>
            <a:lvl1pPr marL="457200" lvl="0" indent="-330200" algn="l">
              <a:lnSpc>
                <a:spcPct val="100000"/>
              </a:lnSpc>
              <a:spcBef>
                <a:spcPts val="300"/>
              </a:spcBef>
              <a:spcAft>
                <a:spcPts val="0"/>
              </a:spcAft>
              <a:buSzPts val="1600"/>
              <a:buChar char="⚫"/>
              <a:defRPr sz="1600"/>
            </a:lvl1pPr>
            <a:lvl2pPr marL="914400" lvl="1" indent="-273050" algn="l">
              <a:lnSpc>
                <a:spcPct val="100000"/>
              </a:lnSpc>
              <a:spcBef>
                <a:spcPts val="300"/>
              </a:spcBef>
              <a:spcAft>
                <a:spcPts val="0"/>
              </a:spcAft>
              <a:buSzPts val="700"/>
              <a:buChar char="➤"/>
              <a:defRPr sz="1500"/>
            </a:lvl2pPr>
            <a:lvl3pPr marL="1371600" lvl="2" indent="-292100" algn="l">
              <a:lnSpc>
                <a:spcPct val="100000"/>
              </a:lnSpc>
              <a:spcBef>
                <a:spcPts val="300"/>
              </a:spcBef>
              <a:spcAft>
                <a:spcPts val="0"/>
              </a:spcAft>
              <a:buSzPts val="1000"/>
              <a:buChar char="-"/>
              <a:defRPr sz="1400"/>
            </a:lvl3pPr>
            <a:lvl4pPr marL="1828800" lvl="3" indent="-279400" algn="l">
              <a:lnSpc>
                <a:spcPct val="100000"/>
              </a:lnSpc>
              <a:spcBef>
                <a:spcPts val="200"/>
              </a:spcBef>
              <a:spcAft>
                <a:spcPts val="0"/>
              </a:spcAft>
              <a:buSzPts val="800"/>
              <a:buChar char="-"/>
              <a:defRPr sz="1200"/>
            </a:lvl4pPr>
            <a:lvl5pPr marL="2286000" lvl="4" indent="-279400" algn="l">
              <a:lnSpc>
                <a:spcPct val="100000"/>
              </a:lnSpc>
              <a:spcBef>
                <a:spcPts val="200"/>
              </a:spcBef>
              <a:spcAft>
                <a:spcPts val="0"/>
              </a:spcAft>
              <a:buSzPts val="800"/>
              <a:buChar char="-"/>
              <a:defRPr sz="1200"/>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pic>
        <p:nvPicPr>
          <p:cNvPr id="125" name="Google Shape;125;g2ff112c11e4_0_55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126"/>
        <p:cNvGrpSpPr/>
        <p:nvPr/>
      </p:nvGrpSpPr>
      <p:grpSpPr>
        <a:xfrm>
          <a:off x="0" y="0"/>
          <a:ext cx="0" cy="0"/>
          <a:chOff x="0" y="0"/>
          <a:chExt cx="0" cy="0"/>
        </a:xfrm>
      </p:grpSpPr>
      <p:sp>
        <p:nvSpPr>
          <p:cNvPr id="127" name="Google Shape;127;g2ff112c11e4_0_564"/>
          <p:cNvSpPr txBox="1">
            <a:spLocks noGrp="1"/>
          </p:cNvSpPr>
          <p:nvPr>
            <p:ph type="title"/>
          </p:nvPr>
        </p:nvSpPr>
        <p:spPr>
          <a:xfrm>
            <a:off x="457200" y="205978"/>
            <a:ext cx="8229600" cy="857400"/>
          </a:xfrm>
          <a:prstGeom prst="rect">
            <a:avLst/>
          </a:prstGeom>
          <a:noFill/>
          <a:ln>
            <a:noFill/>
          </a:ln>
        </p:spPr>
        <p:txBody>
          <a:bodyPr spcFirstLastPara="1" wrap="square" lIns="97525" tIns="97525" rIns="97525" bIns="97525" anchor="ctr" anchorCtr="0">
            <a:norm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128" name="Google Shape;128;g2ff112c11e4_0_564"/>
          <p:cNvSpPr txBox="1">
            <a:spLocks noGrp="1"/>
          </p:cNvSpPr>
          <p:nvPr>
            <p:ph type="body" idx="1"/>
          </p:nvPr>
        </p:nvSpPr>
        <p:spPr>
          <a:xfrm>
            <a:off x="457200" y="1200150"/>
            <a:ext cx="3994500" cy="3725700"/>
          </a:xfrm>
          <a:prstGeom prst="rect">
            <a:avLst/>
          </a:prstGeom>
          <a:noFill/>
          <a:ln>
            <a:noFill/>
          </a:ln>
        </p:spPr>
        <p:txBody>
          <a:bodyPr spcFirstLastPara="1" wrap="square" lIns="97525" tIns="97525" rIns="97525" bIns="97525" anchor="t" anchorCtr="0">
            <a:normAutofit/>
          </a:bodyPr>
          <a:lstStyle>
            <a:lvl1pPr marL="457200" lvl="0" indent="-349250" algn="l">
              <a:lnSpc>
                <a:spcPct val="100000"/>
              </a:lnSpc>
              <a:spcBef>
                <a:spcPts val="400"/>
              </a:spcBef>
              <a:spcAft>
                <a:spcPts val="0"/>
              </a:spcAft>
              <a:buSzPts val="1900"/>
              <a:buChar char="⚫"/>
              <a:defRPr/>
            </a:lvl1pPr>
            <a:lvl2pPr marL="914400" lvl="1" indent="-285750" algn="l">
              <a:lnSpc>
                <a:spcPct val="100000"/>
              </a:lnSpc>
              <a:spcBef>
                <a:spcPts val="400"/>
              </a:spcBef>
              <a:spcAft>
                <a:spcPts val="0"/>
              </a:spcAft>
              <a:buSzPts val="900"/>
              <a:buChar char="➤"/>
              <a:defRPr/>
            </a:lvl2pPr>
            <a:lvl3pPr marL="1371600" lvl="2" indent="-298450" algn="l">
              <a:lnSpc>
                <a:spcPct val="100000"/>
              </a:lnSpc>
              <a:spcBef>
                <a:spcPts val="300"/>
              </a:spcBef>
              <a:spcAft>
                <a:spcPts val="0"/>
              </a:spcAft>
              <a:buSzPts val="1100"/>
              <a:buChar char="-"/>
              <a:defRPr/>
            </a:lvl3pPr>
            <a:lvl4pPr marL="1828800" lvl="3" indent="-292100" algn="l">
              <a:lnSpc>
                <a:spcPct val="100000"/>
              </a:lnSpc>
              <a:spcBef>
                <a:spcPts val="300"/>
              </a:spcBef>
              <a:spcAft>
                <a:spcPts val="0"/>
              </a:spcAft>
              <a:buSzPts val="1000"/>
              <a:buChar char="-"/>
              <a:defRPr/>
            </a:lvl4pPr>
            <a:lvl5pPr marL="2286000" lvl="4" indent="-285750" algn="l">
              <a:lnSpc>
                <a:spcPct val="100000"/>
              </a:lnSpc>
              <a:spcBef>
                <a:spcPts val="300"/>
              </a:spcBef>
              <a:spcAft>
                <a:spcPts val="0"/>
              </a:spcAft>
              <a:buSzPts val="900"/>
              <a:buChar char="-"/>
              <a:defRPr sz="1400"/>
            </a:lvl5pPr>
            <a:lvl6pPr marL="2743200" lvl="5" indent="-298450" algn="l">
              <a:lnSpc>
                <a:spcPct val="100000"/>
              </a:lnSpc>
              <a:spcBef>
                <a:spcPts val="300"/>
              </a:spcBef>
              <a:spcAft>
                <a:spcPts val="0"/>
              </a:spcAft>
              <a:buSzPts val="1100"/>
              <a:buChar char="⚫"/>
              <a:defRPr sz="1400"/>
            </a:lvl6pPr>
            <a:lvl7pPr marL="3200400" lvl="6" indent="-298450" algn="l">
              <a:lnSpc>
                <a:spcPct val="100000"/>
              </a:lnSpc>
              <a:spcBef>
                <a:spcPts val="300"/>
              </a:spcBef>
              <a:spcAft>
                <a:spcPts val="0"/>
              </a:spcAft>
              <a:buSzPts val="1100"/>
              <a:buChar char="⚫"/>
              <a:defRPr sz="1400"/>
            </a:lvl7pPr>
            <a:lvl8pPr marL="3657600" lvl="7" indent="-317500" algn="l">
              <a:lnSpc>
                <a:spcPct val="100000"/>
              </a:lnSpc>
              <a:spcBef>
                <a:spcPts val="300"/>
              </a:spcBef>
              <a:spcAft>
                <a:spcPts val="0"/>
              </a:spcAft>
              <a:buSzPts val="1400"/>
              <a:buFont typeface="Constantia"/>
              <a:buChar char="•"/>
              <a:defRPr sz="1400"/>
            </a:lvl8pPr>
            <a:lvl9pPr marL="4114800" lvl="8" indent="-317500" algn="l">
              <a:lnSpc>
                <a:spcPct val="100000"/>
              </a:lnSpc>
              <a:spcBef>
                <a:spcPts val="300"/>
              </a:spcBef>
              <a:spcAft>
                <a:spcPts val="0"/>
              </a:spcAft>
              <a:buSzPts val="1400"/>
              <a:buFont typeface="Constantia"/>
              <a:buChar char="•"/>
              <a:defRPr sz="1400"/>
            </a:lvl9pPr>
          </a:lstStyle>
          <a:p>
            <a:endParaRPr/>
          </a:p>
        </p:txBody>
      </p:sp>
      <p:sp>
        <p:nvSpPr>
          <p:cNvPr id="129" name="Google Shape;129;g2ff112c11e4_0_564"/>
          <p:cNvSpPr txBox="1">
            <a:spLocks noGrp="1"/>
          </p:cNvSpPr>
          <p:nvPr>
            <p:ph type="body" idx="2"/>
          </p:nvPr>
        </p:nvSpPr>
        <p:spPr>
          <a:xfrm>
            <a:off x="4692274" y="1200150"/>
            <a:ext cx="3994500" cy="3725700"/>
          </a:xfrm>
          <a:prstGeom prst="rect">
            <a:avLst/>
          </a:prstGeom>
          <a:noFill/>
          <a:ln>
            <a:noFill/>
          </a:ln>
        </p:spPr>
        <p:txBody>
          <a:bodyPr spcFirstLastPara="1" wrap="square" lIns="97525" tIns="97525" rIns="97525" bIns="97525" anchor="t" anchorCtr="0">
            <a:normAutofit/>
          </a:bodyPr>
          <a:lstStyle>
            <a:lvl1pPr marL="457200" lvl="0" indent="-349250" algn="l">
              <a:lnSpc>
                <a:spcPct val="100000"/>
              </a:lnSpc>
              <a:spcBef>
                <a:spcPts val="400"/>
              </a:spcBef>
              <a:spcAft>
                <a:spcPts val="0"/>
              </a:spcAft>
              <a:buSzPts val="1900"/>
              <a:buChar char="⚫"/>
              <a:defRPr/>
            </a:lvl1pPr>
            <a:lvl2pPr marL="914400" lvl="1" indent="-285750" algn="l">
              <a:lnSpc>
                <a:spcPct val="100000"/>
              </a:lnSpc>
              <a:spcBef>
                <a:spcPts val="400"/>
              </a:spcBef>
              <a:spcAft>
                <a:spcPts val="0"/>
              </a:spcAft>
              <a:buSzPts val="900"/>
              <a:buChar char="➤"/>
              <a:defRPr/>
            </a:lvl2pPr>
            <a:lvl3pPr marL="1371600" lvl="2" indent="-298450" algn="l">
              <a:lnSpc>
                <a:spcPct val="100000"/>
              </a:lnSpc>
              <a:spcBef>
                <a:spcPts val="300"/>
              </a:spcBef>
              <a:spcAft>
                <a:spcPts val="0"/>
              </a:spcAft>
              <a:buSzPts val="1100"/>
              <a:buChar char="-"/>
              <a:defRPr/>
            </a:lvl3pPr>
            <a:lvl4pPr marL="1828800" lvl="3" indent="-292100" algn="l">
              <a:lnSpc>
                <a:spcPct val="100000"/>
              </a:lnSpc>
              <a:spcBef>
                <a:spcPts val="300"/>
              </a:spcBef>
              <a:spcAft>
                <a:spcPts val="0"/>
              </a:spcAft>
              <a:buSzPts val="1000"/>
              <a:buChar char="-"/>
              <a:defRPr/>
            </a:lvl4pPr>
            <a:lvl5pPr marL="2286000" lvl="4" indent="-285750" algn="l">
              <a:lnSpc>
                <a:spcPct val="100000"/>
              </a:lnSpc>
              <a:spcBef>
                <a:spcPts val="300"/>
              </a:spcBef>
              <a:spcAft>
                <a:spcPts val="0"/>
              </a:spcAft>
              <a:buSzPts val="900"/>
              <a:buChar char="-"/>
              <a:defRPr sz="1400"/>
            </a:lvl5pPr>
            <a:lvl6pPr marL="2743200" lvl="5" indent="-298450" algn="l">
              <a:lnSpc>
                <a:spcPct val="100000"/>
              </a:lnSpc>
              <a:spcBef>
                <a:spcPts val="300"/>
              </a:spcBef>
              <a:spcAft>
                <a:spcPts val="0"/>
              </a:spcAft>
              <a:buSzPts val="1100"/>
              <a:buChar char="⚫"/>
              <a:defRPr sz="1400"/>
            </a:lvl6pPr>
            <a:lvl7pPr marL="3200400" lvl="6" indent="-298450" algn="l">
              <a:lnSpc>
                <a:spcPct val="100000"/>
              </a:lnSpc>
              <a:spcBef>
                <a:spcPts val="300"/>
              </a:spcBef>
              <a:spcAft>
                <a:spcPts val="0"/>
              </a:spcAft>
              <a:buSzPts val="1100"/>
              <a:buChar char="⚫"/>
              <a:defRPr sz="1400"/>
            </a:lvl7pPr>
            <a:lvl8pPr marL="3657600" lvl="7" indent="-317500" algn="l">
              <a:lnSpc>
                <a:spcPct val="100000"/>
              </a:lnSpc>
              <a:spcBef>
                <a:spcPts val="300"/>
              </a:spcBef>
              <a:spcAft>
                <a:spcPts val="0"/>
              </a:spcAft>
              <a:buSzPts val="1400"/>
              <a:buFont typeface="Constantia"/>
              <a:buChar char="•"/>
              <a:defRPr sz="1400"/>
            </a:lvl8pPr>
            <a:lvl9pPr marL="4114800" lvl="8" indent="-317500" algn="l">
              <a:lnSpc>
                <a:spcPct val="100000"/>
              </a:lnSpc>
              <a:spcBef>
                <a:spcPts val="300"/>
              </a:spcBef>
              <a:spcAft>
                <a:spcPts val="0"/>
              </a:spcAft>
              <a:buSzPts val="1400"/>
              <a:buFont typeface="Constantia"/>
              <a:buChar char="•"/>
              <a:defRPr sz="1400"/>
            </a:lvl9pPr>
          </a:lstStyle>
          <a:p>
            <a:endParaRPr/>
          </a:p>
        </p:txBody>
      </p:sp>
      <p:pic>
        <p:nvPicPr>
          <p:cNvPr id="130" name="Google Shape;130;g2ff112c11e4_0_56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1">
  <p:cSld name="Strategy v1_1">
    <p:spTree>
      <p:nvGrpSpPr>
        <p:cNvPr id="1" name="Shape 14"/>
        <p:cNvGrpSpPr/>
        <p:nvPr/>
      </p:nvGrpSpPr>
      <p:grpSpPr>
        <a:xfrm>
          <a:off x="0" y="0"/>
          <a:ext cx="0" cy="0"/>
          <a:chOff x="0" y="0"/>
          <a:chExt cx="0" cy="0"/>
        </a:xfrm>
      </p:grpSpPr>
      <p:pic>
        <p:nvPicPr>
          <p:cNvPr id="15" name="Google Shape;15;g2ff112c11e4_0_9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g2ff112c11e4_0_9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g2ff112c11e4_0_93"/>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g2ff112c11e4_0_93"/>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1 2">
  <p:cSld name="Strategy v1_2">
    <p:spTree>
      <p:nvGrpSpPr>
        <p:cNvPr id="1" name="Shape 19"/>
        <p:cNvGrpSpPr/>
        <p:nvPr/>
      </p:nvGrpSpPr>
      <p:grpSpPr>
        <a:xfrm>
          <a:off x="0" y="0"/>
          <a:ext cx="0" cy="0"/>
          <a:chOff x="0" y="0"/>
          <a:chExt cx="0" cy="0"/>
        </a:xfrm>
      </p:grpSpPr>
      <p:pic>
        <p:nvPicPr>
          <p:cNvPr id="20" name="Google Shape;20;g2ff112c11e4_0_18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g2ff112c11e4_0_18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g2ff112c11e4_0_184"/>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g2ff112c11e4_0_184"/>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1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2"/>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7" name="Google Shape;27;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1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4"/>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1" name="Google Shape;31;p14"/>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2" name="Google Shape;32;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3"/>
        <p:cNvGrpSpPr/>
        <p:nvPr/>
      </p:nvGrpSpPr>
      <p:grpSpPr>
        <a:xfrm>
          <a:off x="0" y="0"/>
          <a:ext cx="0" cy="0"/>
          <a:chOff x="0" y="0"/>
          <a:chExt cx="0" cy="0"/>
        </a:xfrm>
      </p:grpSpPr>
      <p:sp>
        <p:nvSpPr>
          <p:cNvPr id="34" name="Google Shape;34;p10"/>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6" name="Google Shape;36;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5"/>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0" name="Google Shape;40;p15"/>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1" name="Google Shape;41;p15"/>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2" name="Google Shape;42;p15"/>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3" name="Google Shape;43;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16"/>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6" name="Google Shape;46;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4"/>
        <p:cNvGrpSpPr/>
        <p:nvPr/>
      </p:nvGrpSpPr>
      <p:grpSpPr>
        <a:xfrm>
          <a:off x="0" y="0"/>
          <a:ext cx="0" cy="0"/>
          <a:chOff x="0" y="0"/>
          <a:chExt cx="0" cy="0"/>
        </a:xfrm>
      </p:grpSpPr>
      <p:sp>
        <p:nvSpPr>
          <p:cNvPr id="75" name="Google Shape;75;p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6" name="Google Shape;76;p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81"/>
        <p:cNvGrpSpPr/>
        <p:nvPr/>
      </p:nvGrpSpPr>
      <p:grpSpPr>
        <a:xfrm>
          <a:off x="0" y="0"/>
          <a:ext cx="0" cy="0"/>
          <a:chOff x="0" y="0"/>
          <a:chExt cx="0" cy="0"/>
        </a:xfrm>
      </p:grpSpPr>
      <p:sp>
        <p:nvSpPr>
          <p:cNvPr id="82" name="Google Shape;82;g2ff112c11e4_0_519"/>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rmAutofit/>
          </a:bodyPr>
          <a:lstStyle>
            <a:lvl1pPr marR="0" lvl="0" algn="l" rtl="0">
              <a:lnSpc>
                <a:spcPct val="100000"/>
              </a:lnSpc>
              <a:spcBef>
                <a:spcPts val="0"/>
              </a:spcBef>
              <a:spcAft>
                <a:spcPts val="0"/>
              </a:spcAft>
              <a:buClr>
                <a:schemeClr val="accent1"/>
              </a:buClr>
              <a:buSzPts val="3700"/>
              <a:buFont typeface="Calibri"/>
              <a:buNone/>
              <a:defRPr sz="37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3" name="Google Shape;83;g2ff112c11e4_0_519"/>
          <p:cNvSpPr txBox="1">
            <a:spLocks noGrp="1"/>
          </p:cNvSpPr>
          <p:nvPr>
            <p:ph type="body" idx="1"/>
          </p:nvPr>
        </p:nvSpPr>
        <p:spPr>
          <a:xfrm>
            <a:off x="457200" y="1451610"/>
            <a:ext cx="8229600" cy="3291900"/>
          </a:xfrm>
          <a:prstGeom prst="rect">
            <a:avLst/>
          </a:prstGeom>
          <a:noFill/>
          <a:ln>
            <a:noFill/>
          </a:ln>
        </p:spPr>
        <p:txBody>
          <a:bodyPr spcFirstLastPara="1" wrap="square" lIns="97525" tIns="48750" rIns="97525" bIns="48750" anchor="t" anchorCtr="0">
            <a:normAutofit/>
          </a:bodyPr>
          <a:lstStyle>
            <a:lvl1pPr marL="457200" marR="0" lvl="0" indent="-349250" algn="l" rtl="0">
              <a:lnSpc>
                <a:spcPct val="100000"/>
              </a:lnSpc>
              <a:spcBef>
                <a:spcPts val="400"/>
              </a:spcBef>
              <a:spcAft>
                <a:spcPts val="0"/>
              </a:spcAft>
              <a:buClr>
                <a:schemeClr val="accent1"/>
              </a:buClr>
              <a:buSzPts val="1900"/>
              <a:buFont typeface="Noto Sans Symbols"/>
              <a:buChar char="⚫"/>
              <a:defRPr sz="2000" b="0" i="0" u="none" strike="noStrike" cap="none">
                <a:solidFill>
                  <a:schemeClr val="dk1"/>
                </a:solidFill>
                <a:latin typeface="Calibri"/>
                <a:ea typeface="Calibri"/>
                <a:cs typeface="Calibri"/>
                <a:sym typeface="Calibri"/>
              </a:defRPr>
            </a:lvl1pPr>
            <a:lvl2pPr marL="914400" marR="0" lvl="1" indent="-285750" algn="l" rtl="0">
              <a:lnSpc>
                <a:spcPct val="100000"/>
              </a:lnSpc>
              <a:spcBef>
                <a:spcPts val="400"/>
              </a:spcBef>
              <a:spcAft>
                <a:spcPts val="0"/>
              </a:spcAft>
              <a:buClr>
                <a:schemeClr val="accent1"/>
              </a:buClr>
              <a:buSzPts val="900"/>
              <a:buFont typeface="Merriweather Sans"/>
              <a:buChar char="➤"/>
              <a:defRPr sz="1800" b="0" i="0" u="none" strike="noStrike" cap="none">
                <a:solidFill>
                  <a:srgbClr val="910D28"/>
                </a:solidFill>
                <a:latin typeface="Calibri"/>
                <a:ea typeface="Calibri"/>
                <a:cs typeface="Calibri"/>
                <a:sym typeface="Calibri"/>
              </a:defRPr>
            </a:lvl2pPr>
            <a:lvl3pPr marL="1371600" marR="0" lvl="2" indent="-298450" algn="l" rtl="0">
              <a:lnSpc>
                <a:spcPct val="100000"/>
              </a:lnSpc>
              <a:spcBef>
                <a:spcPts val="300"/>
              </a:spcBef>
              <a:spcAft>
                <a:spcPts val="0"/>
              </a:spcAft>
              <a:buClr>
                <a:schemeClr val="accent2"/>
              </a:buClr>
              <a:buSzPts val="1100"/>
              <a:buFont typeface="Merriweather Sans"/>
              <a:buChar char="-"/>
              <a:defRPr sz="1600" b="0" i="0" u="none" strike="noStrike" cap="none">
                <a:solidFill>
                  <a:schemeClr val="accent2"/>
                </a:solidFill>
                <a:latin typeface="Calibri"/>
                <a:ea typeface="Calibri"/>
                <a:cs typeface="Calibri"/>
                <a:sym typeface="Calibri"/>
              </a:defRPr>
            </a:lvl3pPr>
            <a:lvl4pPr marL="1828800" marR="0" lvl="3" indent="-292100" algn="l" rtl="0">
              <a:lnSpc>
                <a:spcPct val="100000"/>
              </a:lnSpc>
              <a:spcBef>
                <a:spcPts val="300"/>
              </a:spcBef>
              <a:spcAft>
                <a:spcPts val="0"/>
              </a:spcAft>
              <a:buClr>
                <a:schemeClr val="accent2"/>
              </a:buClr>
              <a:buSzPts val="1000"/>
              <a:buFont typeface="Merriweather Sans"/>
              <a:buChar char="-"/>
              <a:defRPr sz="1500" b="0" i="0" u="none" strike="noStrike" cap="none">
                <a:solidFill>
                  <a:schemeClr val="accent2"/>
                </a:solidFill>
                <a:latin typeface="Calibri"/>
                <a:ea typeface="Calibri"/>
                <a:cs typeface="Calibri"/>
                <a:sym typeface="Calibri"/>
              </a:defRPr>
            </a:lvl4pPr>
            <a:lvl5pPr marL="2286000" marR="0" lvl="4" indent="-292100" algn="l" rtl="0">
              <a:lnSpc>
                <a:spcPct val="100000"/>
              </a:lnSpc>
              <a:spcBef>
                <a:spcPts val="300"/>
              </a:spcBef>
              <a:spcAft>
                <a:spcPts val="0"/>
              </a:spcAft>
              <a:buClr>
                <a:schemeClr val="accent2"/>
              </a:buClr>
              <a:buSzPts val="1000"/>
              <a:buFont typeface="Merriweather Sans"/>
              <a:buChar char="-"/>
              <a:defRPr sz="1500" b="0" i="0" u="none" strike="noStrike" cap="none">
                <a:solidFill>
                  <a:schemeClr val="accent2"/>
                </a:solidFill>
                <a:latin typeface="Calibri"/>
                <a:ea typeface="Calibri"/>
                <a:cs typeface="Calibri"/>
                <a:sym typeface="Calibri"/>
              </a:defRPr>
            </a:lvl5pPr>
            <a:lvl6pPr marL="2743200" marR="0" lvl="5" indent="-298450" algn="l" rtl="0">
              <a:lnSpc>
                <a:spcPct val="100000"/>
              </a:lnSpc>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2100" algn="l" rtl="0">
              <a:lnSpc>
                <a:spcPct val="100000"/>
              </a:lnSpc>
              <a:spcBef>
                <a:spcPts val="200"/>
              </a:spcBef>
              <a:spcAft>
                <a:spcPts val="0"/>
              </a:spcAft>
              <a:buClr>
                <a:schemeClr val="accent6"/>
              </a:buClr>
              <a:buSzPts val="10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0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8450" algn="l" rtl="0">
              <a:lnSpc>
                <a:spcPct val="100000"/>
              </a:lnSpc>
              <a:spcBef>
                <a:spcPts val="200"/>
              </a:spcBef>
              <a:spcAft>
                <a:spcPts val="0"/>
              </a:spcAft>
              <a:buClr>
                <a:schemeClr val="dk2"/>
              </a:buClr>
              <a:buSzPts val="1100"/>
              <a:buFont typeface="Constantia"/>
              <a:buChar char="•"/>
              <a:defRPr sz="110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youtu.be/9gy-1Z2Sa-c?feature=shared"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2.jpg"/><Relationship Id="rId4" Type="http://schemas.openxmlformats.org/officeDocument/2006/relationships/hyperlink" Target="http://www.youtube.com/watch?v=9gy-1Z2Sa-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youtu.be/m3zT2IxZQaw?feature=shared" TargetMode="External"/><Relationship Id="rId5" Type="http://schemas.openxmlformats.org/officeDocument/2006/relationships/image" Target="../media/image14.jpg"/><Relationship Id="rId4" Type="http://schemas.openxmlformats.org/officeDocument/2006/relationships/hyperlink" Target="http://www.youtube.com/watch?v=m3zT2IxZQaw"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m3zT2IxZQaw?feature=shared"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4.jpg"/><Relationship Id="rId4" Type="http://schemas.openxmlformats.org/officeDocument/2006/relationships/hyperlink" Target="http://www.youtube.com/watch?v=m3zT2IxZQaw"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9.xml"/><Relationship Id="rId5" Type="http://schemas.openxmlformats.org/officeDocument/2006/relationships/image" Target="../media/image22.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ff112c11e4_0_594"/>
          <p:cNvSpPr txBox="1">
            <a:spLocks noGrp="1"/>
          </p:cNvSpPr>
          <p:nvPr>
            <p:ph type="title"/>
          </p:nvPr>
        </p:nvSpPr>
        <p:spPr>
          <a:xfrm>
            <a:off x="457200" y="247511"/>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Jigsaw Reading</a:t>
            </a:r>
            <a:endParaRPr/>
          </a:p>
        </p:txBody>
      </p:sp>
      <p:sp>
        <p:nvSpPr>
          <p:cNvPr id="196" name="Google Shape;196;g2ff112c11e4_0_594"/>
          <p:cNvSpPr txBox="1">
            <a:spLocks noGrp="1"/>
          </p:cNvSpPr>
          <p:nvPr>
            <p:ph type="body" idx="1"/>
          </p:nvPr>
        </p:nvSpPr>
        <p:spPr>
          <a:xfrm>
            <a:off x="405251" y="1233400"/>
            <a:ext cx="6111900" cy="3291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US"/>
              <a:t>Read your assigned text and use the Whylighting strategy as you read.</a:t>
            </a:r>
            <a:endParaRPr/>
          </a:p>
          <a:p>
            <a:pPr marL="457200" lvl="0" indent="-393700" algn="l" rtl="0">
              <a:lnSpc>
                <a:spcPct val="100000"/>
              </a:lnSpc>
              <a:spcBef>
                <a:spcPts val="520"/>
              </a:spcBef>
              <a:spcAft>
                <a:spcPts val="0"/>
              </a:spcAft>
              <a:buSzPts val="2600"/>
              <a:buAutoNum type="arabicPeriod"/>
            </a:pPr>
            <a:r>
              <a:rPr lang="en-US">
                <a:highlight>
                  <a:srgbClr val="C9DAF8"/>
                </a:highlight>
              </a:rPr>
              <a:t>Highlight </a:t>
            </a:r>
            <a:r>
              <a:rPr lang="en-US"/>
              <a:t>parts of the text you think are important. </a:t>
            </a:r>
            <a:endParaRPr/>
          </a:p>
          <a:p>
            <a:pPr marL="457200" lvl="0" indent="-393700" algn="l" rtl="0">
              <a:lnSpc>
                <a:spcPct val="100000"/>
              </a:lnSpc>
              <a:spcBef>
                <a:spcPts val="0"/>
              </a:spcBef>
              <a:spcAft>
                <a:spcPts val="0"/>
              </a:spcAft>
              <a:buSzPts val="2600"/>
              <a:buAutoNum type="arabicPeriod"/>
            </a:pPr>
            <a:r>
              <a:rPr lang="en-US">
                <a:highlight>
                  <a:srgbClr val="C9DAF8"/>
                </a:highlight>
              </a:rPr>
              <a:t>Write why</a:t>
            </a:r>
            <a:r>
              <a:rPr lang="en-US"/>
              <a:t> you highlighted each section in the margins of the page.</a:t>
            </a:r>
            <a:endParaRPr/>
          </a:p>
        </p:txBody>
      </p:sp>
      <p:pic>
        <p:nvPicPr>
          <p:cNvPr id="197" name="Google Shape;197;g2ff112c11e4_0_594"/>
          <p:cNvPicPr preferRelativeResize="0"/>
          <p:nvPr/>
        </p:nvPicPr>
        <p:blipFill rotWithShape="1">
          <a:blip r:embed="rId3">
            <a:alphaModFix/>
          </a:blip>
          <a:srcRect/>
          <a:stretch/>
        </p:blipFill>
        <p:spPr>
          <a:xfrm>
            <a:off x="6559025" y="2332513"/>
            <a:ext cx="2584975" cy="1292488"/>
          </a:xfrm>
          <a:prstGeom prst="rect">
            <a:avLst/>
          </a:prstGeom>
          <a:noFill/>
          <a:ln>
            <a:noFill/>
          </a:ln>
        </p:spPr>
      </p:pic>
      <p:pic>
        <p:nvPicPr>
          <p:cNvPr id="198" name="Google Shape;198;g2ff112c11e4_0_594"/>
          <p:cNvPicPr preferRelativeResize="0"/>
          <p:nvPr/>
        </p:nvPicPr>
        <p:blipFill rotWithShape="1">
          <a:blip r:embed="rId4">
            <a:alphaModFix/>
          </a:blip>
          <a:srcRect/>
          <a:stretch/>
        </p:blipFill>
        <p:spPr>
          <a:xfrm>
            <a:off x="7158225" y="0"/>
            <a:ext cx="1985775" cy="19857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202"/>
        <p:cNvGrpSpPr/>
        <p:nvPr/>
      </p:nvGrpSpPr>
      <p:grpSpPr>
        <a:xfrm>
          <a:off x="0" y="0"/>
          <a:ext cx="0" cy="0"/>
          <a:chOff x="0" y="0"/>
          <a:chExt cx="0" cy="0"/>
        </a:xfrm>
      </p:grpSpPr>
      <p:sp>
        <p:nvSpPr>
          <p:cNvPr id="203" name="Google Shape;203;g2ff112c11e4_0_19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Timer </a:t>
            </a:r>
            <a:endParaRPr/>
          </a:p>
        </p:txBody>
      </p:sp>
      <p:sp>
        <p:nvSpPr>
          <p:cNvPr id="204" name="Google Shape;204;g2ff112c11e4_0_190"/>
          <p:cNvSpPr txBox="1">
            <a:spLocks noGrp="1"/>
          </p:cNvSpPr>
          <p:nvPr>
            <p:ph type="body" idx="1"/>
          </p:nvPr>
        </p:nvSpPr>
        <p:spPr>
          <a:xfrm>
            <a:off x="2967900" y="4272800"/>
            <a:ext cx="3208200" cy="5367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520"/>
              </a:spcBef>
              <a:spcAft>
                <a:spcPts val="0"/>
              </a:spcAft>
              <a:buSzPts val="2600"/>
              <a:buNone/>
            </a:pPr>
            <a:r>
              <a:rPr lang="en-US" u="sng">
                <a:solidFill>
                  <a:srgbClr val="1A2836"/>
                </a:solidFill>
                <a:hlinkClick r:id="rId3">
                  <a:extLst>
                    <a:ext uri="{A12FA001-AC4F-418D-AE19-62706E023703}">
                      <ahyp:hlinkClr xmlns:ahyp="http://schemas.microsoft.com/office/drawing/2018/hyperlinkcolor" val="tx"/>
                    </a:ext>
                  </a:extLst>
                </a:hlinkClick>
              </a:rPr>
              <a:t>K20 10 Minute Timer</a:t>
            </a:r>
            <a:endParaRPr>
              <a:solidFill>
                <a:srgbClr val="1A2836"/>
              </a:solidFill>
            </a:endParaRPr>
          </a:p>
        </p:txBody>
      </p:sp>
      <p:pic>
        <p:nvPicPr>
          <p:cNvPr id="205" name="Google Shape;205;g2ff112c11e4_0_190" title="K20 Center 10 minute timer">
            <a:hlinkClick r:id="rId4"/>
          </p:cNvPr>
          <p:cNvPicPr preferRelativeResize="0"/>
          <p:nvPr/>
        </p:nvPicPr>
        <p:blipFill>
          <a:blip r:embed="rId5">
            <a:alphaModFix/>
          </a:blip>
          <a:stretch>
            <a:fillRect/>
          </a:stretch>
        </p:blipFill>
        <p:spPr>
          <a:xfrm>
            <a:off x="2123050" y="1451600"/>
            <a:ext cx="4897900" cy="2755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10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Anchor Chart </a:t>
            </a:r>
            <a:endParaRPr/>
          </a:p>
        </p:txBody>
      </p:sp>
      <p:sp>
        <p:nvSpPr>
          <p:cNvPr id="211" name="Google Shape;211;p26"/>
          <p:cNvSpPr txBox="1">
            <a:spLocks noGrp="1"/>
          </p:cNvSpPr>
          <p:nvPr>
            <p:ph type="body" idx="1"/>
          </p:nvPr>
        </p:nvSpPr>
        <p:spPr>
          <a:xfrm>
            <a:off x="457200" y="1451600"/>
            <a:ext cx="8293500" cy="32919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520"/>
              </a:spcBef>
              <a:spcAft>
                <a:spcPts val="0"/>
              </a:spcAft>
              <a:buSzPts val="2400"/>
              <a:buChar char="●"/>
            </a:pPr>
            <a:r>
              <a:rPr lang="en-US" sz="2400"/>
              <a:t>Get into groups according to which text you read.</a:t>
            </a:r>
            <a:endParaRPr sz="2400"/>
          </a:p>
          <a:p>
            <a:pPr marL="457200" lvl="0" indent="-381000" algn="l" rtl="0">
              <a:lnSpc>
                <a:spcPct val="100000"/>
              </a:lnSpc>
              <a:spcBef>
                <a:spcPts val="0"/>
              </a:spcBef>
              <a:spcAft>
                <a:spcPts val="0"/>
              </a:spcAft>
              <a:buSzPts val="2400"/>
              <a:buChar char="●"/>
            </a:pPr>
            <a:r>
              <a:rPr lang="en-US" sz="2400"/>
              <a:t>Work with your group to create an Anchor Chart poster that includes the most important information about your dragon.</a:t>
            </a:r>
            <a:endParaRPr sz="2400"/>
          </a:p>
          <a:p>
            <a:pPr marL="457200" lvl="0" indent="-381000" algn="l" rtl="0">
              <a:lnSpc>
                <a:spcPct val="100000"/>
              </a:lnSpc>
              <a:spcBef>
                <a:spcPts val="0"/>
              </a:spcBef>
              <a:spcAft>
                <a:spcPts val="0"/>
              </a:spcAft>
              <a:buSzPts val="2400"/>
              <a:buChar char="●"/>
            </a:pPr>
            <a:r>
              <a:rPr lang="en-US" sz="2400"/>
              <a:t>This may include: </a:t>
            </a:r>
            <a:endParaRPr sz="2400"/>
          </a:p>
          <a:p>
            <a:pPr marL="914400" lvl="1" indent="-381000" algn="l" rtl="0">
              <a:lnSpc>
                <a:spcPct val="100000"/>
              </a:lnSpc>
              <a:spcBef>
                <a:spcPts val="0"/>
              </a:spcBef>
              <a:spcAft>
                <a:spcPts val="0"/>
              </a:spcAft>
              <a:buSzPts val="2400"/>
              <a:buChar char="○"/>
            </a:pPr>
            <a:r>
              <a:rPr lang="en-US" sz="2400"/>
              <a:t>images </a:t>
            </a:r>
            <a:endParaRPr sz="2400"/>
          </a:p>
          <a:p>
            <a:pPr marL="914400" lvl="1" indent="-381000" algn="l" rtl="0">
              <a:lnSpc>
                <a:spcPct val="100000"/>
              </a:lnSpc>
              <a:spcBef>
                <a:spcPts val="0"/>
              </a:spcBef>
              <a:spcAft>
                <a:spcPts val="0"/>
              </a:spcAft>
              <a:buSzPts val="2400"/>
              <a:buChar char="○"/>
            </a:pPr>
            <a:r>
              <a:rPr lang="en-US" sz="2400"/>
              <a:t>text</a:t>
            </a:r>
            <a:endParaRPr sz="2400"/>
          </a:p>
          <a:p>
            <a:pPr marL="914400" lvl="1" indent="-381000" algn="l" rtl="0">
              <a:lnSpc>
                <a:spcPct val="100000"/>
              </a:lnSpc>
              <a:spcBef>
                <a:spcPts val="0"/>
              </a:spcBef>
              <a:spcAft>
                <a:spcPts val="0"/>
              </a:spcAft>
              <a:buSzPts val="2400"/>
              <a:buChar char="○"/>
            </a:pPr>
            <a:r>
              <a:rPr lang="en-US" sz="2400"/>
              <a:t>summary</a:t>
            </a:r>
            <a:endParaRPr sz="2400"/>
          </a:p>
        </p:txBody>
      </p:sp>
      <p:pic>
        <p:nvPicPr>
          <p:cNvPr id="212" name="Google Shape;212;p26"/>
          <p:cNvPicPr preferRelativeResize="0"/>
          <p:nvPr/>
        </p:nvPicPr>
        <p:blipFill rotWithShape="1">
          <a:blip r:embed="rId3">
            <a:alphaModFix/>
          </a:blip>
          <a:srcRect/>
          <a:stretch/>
        </p:blipFill>
        <p:spPr>
          <a:xfrm>
            <a:off x="7413175" y="156575"/>
            <a:ext cx="1447800" cy="1438275"/>
          </a:xfrm>
          <a:prstGeom prst="rect">
            <a:avLst/>
          </a:prstGeom>
          <a:noFill/>
          <a:ln>
            <a:noFill/>
          </a:ln>
        </p:spPr>
      </p:pic>
      <p:pic>
        <p:nvPicPr>
          <p:cNvPr id="213" name="Google Shape;213;p26" title="K20 Center 15 minute timer">
            <a:hlinkClick r:id="rId4"/>
          </p:cNvPr>
          <p:cNvPicPr preferRelativeResize="0"/>
          <p:nvPr/>
        </p:nvPicPr>
        <p:blipFill>
          <a:blip r:embed="rId5">
            <a:alphaModFix/>
          </a:blip>
          <a:stretch>
            <a:fillRect/>
          </a:stretch>
        </p:blipFill>
        <p:spPr>
          <a:xfrm>
            <a:off x="4394025" y="2910025"/>
            <a:ext cx="2935225" cy="1651075"/>
          </a:xfrm>
          <a:prstGeom prst="rect">
            <a:avLst/>
          </a:prstGeom>
          <a:noFill/>
          <a:ln>
            <a:noFill/>
          </a:ln>
        </p:spPr>
      </p:pic>
      <p:sp>
        <p:nvSpPr>
          <p:cNvPr id="214" name="Google Shape;214;p26"/>
          <p:cNvSpPr txBox="1"/>
          <p:nvPr/>
        </p:nvSpPr>
        <p:spPr>
          <a:xfrm>
            <a:off x="4319488" y="4630050"/>
            <a:ext cx="3084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600" u="sng">
                <a:solidFill>
                  <a:srgbClr val="1A2836"/>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K20 15 Minute Timer</a:t>
            </a:r>
            <a:endParaRPr sz="2600">
              <a:solidFill>
                <a:srgbClr val="1A2836"/>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1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2ff112c11e4_0_200"/>
          <p:cNvSpPr txBox="1">
            <a:spLocks noGrp="1"/>
          </p:cNvSpPr>
          <p:nvPr>
            <p:ph type="title"/>
          </p:nvPr>
        </p:nvSpPr>
        <p:spPr>
          <a:xfrm>
            <a:off x="457200" y="247500"/>
            <a:ext cx="4590000" cy="12003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Reflect Back</a:t>
            </a:r>
            <a:endParaRPr/>
          </a:p>
        </p:txBody>
      </p:sp>
      <p:sp>
        <p:nvSpPr>
          <p:cNvPr id="220" name="Google Shape;220;g2ff112c11e4_0_200"/>
          <p:cNvSpPr txBox="1">
            <a:spLocks noGrp="1"/>
          </p:cNvSpPr>
          <p:nvPr>
            <p:ph type="body" idx="1"/>
          </p:nvPr>
        </p:nvSpPr>
        <p:spPr>
          <a:xfrm>
            <a:off x="939299" y="1447800"/>
            <a:ext cx="4107900" cy="3291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520"/>
              </a:spcBef>
              <a:spcAft>
                <a:spcPts val="0"/>
              </a:spcAft>
              <a:buSzPts val="2600"/>
              <a:buNone/>
            </a:pPr>
            <a:r>
              <a:rPr lang="en-US" sz="3000"/>
              <a:t>How has your understanding of dragons changed?</a:t>
            </a:r>
            <a:endParaRPr sz="4600"/>
          </a:p>
        </p:txBody>
      </p:sp>
      <p:pic>
        <p:nvPicPr>
          <p:cNvPr id="221" name="Google Shape;221;g2ff112c11e4_0_200"/>
          <p:cNvPicPr preferRelativeResize="0"/>
          <p:nvPr/>
        </p:nvPicPr>
        <p:blipFill>
          <a:blip r:embed="rId3">
            <a:alphaModFix/>
          </a:blip>
          <a:stretch>
            <a:fillRect/>
          </a:stretch>
        </p:blipFill>
        <p:spPr>
          <a:xfrm>
            <a:off x="5504835" y="0"/>
            <a:ext cx="3639163" cy="51435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225"/>
        <p:cNvGrpSpPr/>
        <p:nvPr/>
      </p:nvGrpSpPr>
      <p:grpSpPr>
        <a:xfrm>
          <a:off x="0" y="0"/>
          <a:ext cx="0" cy="0"/>
          <a:chOff x="0" y="0"/>
          <a:chExt cx="0" cy="0"/>
        </a:xfrm>
      </p:grpSpPr>
      <p:sp>
        <p:nvSpPr>
          <p:cNvPr id="226" name="Google Shape;226;g2ff112c11e4_0_20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sz="5200"/>
              <a:t>3-2-1</a:t>
            </a:r>
            <a:endParaRPr sz="5200"/>
          </a:p>
        </p:txBody>
      </p:sp>
      <p:sp>
        <p:nvSpPr>
          <p:cNvPr id="227" name="Google Shape;227;g2ff112c11e4_0_206"/>
          <p:cNvSpPr txBox="1">
            <a:spLocks noGrp="1"/>
          </p:cNvSpPr>
          <p:nvPr>
            <p:ph type="body" idx="1"/>
          </p:nvPr>
        </p:nvSpPr>
        <p:spPr>
          <a:xfrm>
            <a:off x="457075" y="1451600"/>
            <a:ext cx="8229600" cy="3291900"/>
          </a:xfrm>
          <a:prstGeom prst="rect">
            <a:avLst/>
          </a:prstGeom>
          <a:noFill/>
          <a:ln>
            <a:noFill/>
          </a:ln>
        </p:spPr>
        <p:txBody>
          <a:bodyPr spcFirstLastPara="1" wrap="square" lIns="91425" tIns="45700" rIns="91425" bIns="45700" anchor="t" anchorCtr="0">
            <a:normAutofit fontScale="85000" lnSpcReduction="20000"/>
          </a:bodyPr>
          <a:lstStyle/>
          <a:p>
            <a:pPr marL="63500" lvl="0" indent="0" algn="l" rtl="0">
              <a:lnSpc>
                <a:spcPct val="100000"/>
              </a:lnSpc>
              <a:spcBef>
                <a:spcPts val="520"/>
              </a:spcBef>
              <a:spcAft>
                <a:spcPts val="0"/>
              </a:spcAft>
              <a:buSzPct val="59568"/>
              <a:buNone/>
            </a:pPr>
            <a:r>
              <a:rPr lang="en-US" sz="4364"/>
              <a:t>On a sheet of paper, write down:</a:t>
            </a:r>
            <a:endParaRPr sz="4364"/>
          </a:p>
          <a:p>
            <a:pPr marL="457200" lvl="0" indent="-401824" algn="l" rtl="0">
              <a:lnSpc>
                <a:spcPct val="100000"/>
              </a:lnSpc>
              <a:spcBef>
                <a:spcPts val="520"/>
              </a:spcBef>
              <a:spcAft>
                <a:spcPts val="0"/>
              </a:spcAft>
              <a:buSzPct val="100000"/>
              <a:buChar char="•"/>
            </a:pPr>
            <a:r>
              <a:rPr lang="en-US" sz="4364"/>
              <a:t>Three things you have learned.</a:t>
            </a:r>
            <a:endParaRPr sz="4364"/>
          </a:p>
          <a:p>
            <a:pPr marL="0" lvl="0" indent="0" algn="l" rtl="0">
              <a:lnSpc>
                <a:spcPct val="100000"/>
              </a:lnSpc>
              <a:spcBef>
                <a:spcPts val="520"/>
              </a:spcBef>
              <a:spcAft>
                <a:spcPts val="0"/>
              </a:spcAft>
              <a:buNone/>
            </a:pPr>
            <a:endParaRPr sz="4364"/>
          </a:p>
          <a:p>
            <a:pPr marL="457200" lvl="0" indent="-401824" algn="l" rtl="0">
              <a:lnSpc>
                <a:spcPct val="100000"/>
              </a:lnSpc>
              <a:spcBef>
                <a:spcPts val="0"/>
              </a:spcBef>
              <a:spcAft>
                <a:spcPts val="0"/>
              </a:spcAft>
              <a:buSzPct val="100000"/>
              <a:buChar char="•"/>
            </a:pPr>
            <a:r>
              <a:rPr lang="en-US" sz="4364"/>
              <a:t>Two things you found interesting.</a:t>
            </a:r>
            <a:endParaRPr sz="4364"/>
          </a:p>
          <a:p>
            <a:pPr marL="0" lvl="0" indent="0" algn="l" rtl="0">
              <a:lnSpc>
                <a:spcPct val="100000"/>
              </a:lnSpc>
              <a:spcBef>
                <a:spcPts val="0"/>
              </a:spcBef>
              <a:spcAft>
                <a:spcPts val="0"/>
              </a:spcAft>
              <a:buNone/>
            </a:pPr>
            <a:endParaRPr sz="4364"/>
          </a:p>
          <a:p>
            <a:pPr marL="457200" lvl="0" indent="-401824" algn="l" rtl="0">
              <a:lnSpc>
                <a:spcPct val="100000"/>
              </a:lnSpc>
              <a:spcBef>
                <a:spcPts val="0"/>
              </a:spcBef>
              <a:spcAft>
                <a:spcPts val="0"/>
              </a:spcAft>
              <a:buSzPct val="100000"/>
              <a:buChar char="•"/>
            </a:pPr>
            <a:r>
              <a:rPr lang="en-US" sz="4364"/>
              <a:t>One question you still have. </a:t>
            </a:r>
            <a:endParaRPr sz="4364"/>
          </a:p>
          <a:p>
            <a:pPr marL="63500" lvl="0" indent="0" algn="l" rtl="0">
              <a:lnSpc>
                <a:spcPct val="100000"/>
              </a:lnSpc>
              <a:spcBef>
                <a:spcPts val="520"/>
              </a:spcBef>
              <a:spcAft>
                <a:spcPts val="0"/>
              </a:spcAft>
              <a:buSzPct val="129999"/>
              <a:buNone/>
            </a:pPr>
            <a:endParaRPr sz="2000"/>
          </a:p>
          <a:p>
            <a:pPr marL="63500" lvl="0" indent="0" algn="l" rtl="0">
              <a:lnSpc>
                <a:spcPct val="100000"/>
              </a:lnSpc>
              <a:spcBef>
                <a:spcPts val="520"/>
              </a:spcBef>
              <a:spcAft>
                <a:spcPts val="0"/>
              </a:spcAft>
              <a:buSzPct val="129999"/>
              <a:buNone/>
            </a:pPr>
            <a:endParaRPr sz="2000"/>
          </a:p>
          <a:p>
            <a:pPr marL="63500" lvl="0" indent="0" algn="l" rtl="0">
              <a:lnSpc>
                <a:spcPct val="100000"/>
              </a:lnSpc>
              <a:spcBef>
                <a:spcPts val="520"/>
              </a:spcBef>
              <a:spcAft>
                <a:spcPts val="0"/>
              </a:spcAft>
              <a:buSzPct val="129999"/>
              <a:buNone/>
            </a:pPr>
            <a:endParaRPr sz="2000"/>
          </a:p>
          <a:p>
            <a:pPr marL="63500" lvl="0" indent="0" algn="r" rtl="0">
              <a:lnSpc>
                <a:spcPct val="100000"/>
              </a:lnSpc>
              <a:spcBef>
                <a:spcPts val="520"/>
              </a:spcBef>
              <a:spcAft>
                <a:spcPts val="0"/>
              </a:spcAft>
              <a:buSzPct val="100000"/>
              <a:buNone/>
            </a:pPr>
            <a:endParaRPr/>
          </a:p>
        </p:txBody>
      </p:sp>
      <p:pic>
        <p:nvPicPr>
          <p:cNvPr id="228" name="Google Shape;228;g2ff112c11e4_0_206"/>
          <p:cNvPicPr preferRelativeResize="0"/>
          <p:nvPr/>
        </p:nvPicPr>
        <p:blipFill rotWithShape="1">
          <a:blip r:embed="rId3">
            <a:alphaModFix/>
          </a:blip>
          <a:srcRect/>
          <a:stretch/>
        </p:blipFill>
        <p:spPr>
          <a:xfrm>
            <a:off x="7762875" y="0"/>
            <a:ext cx="1381125" cy="1428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2ff112c11e4_0_445"/>
          <p:cNvSpPr txBox="1">
            <a:spLocks noGrp="1"/>
          </p:cNvSpPr>
          <p:nvPr>
            <p:ph type="title"/>
          </p:nvPr>
        </p:nvSpPr>
        <p:spPr>
          <a:xfrm>
            <a:off x="457200" y="528066"/>
            <a:ext cx="8229600" cy="434700"/>
          </a:xfrm>
          <a:prstGeom prst="rect">
            <a:avLst/>
          </a:prstGeom>
          <a:noFill/>
          <a:ln>
            <a:noFill/>
          </a:ln>
        </p:spPr>
        <p:txBody>
          <a:bodyPr spcFirstLastPara="1" wrap="square" lIns="0" tIns="48750" rIns="0" bIns="0" anchor="b" anchorCtr="0">
            <a:noAutofit/>
          </a:bodyPr>
          <a:lstStyle/>
          <a:p>
            <a:pPr marL="0" lvl="0" indent="0" algn="l" rtl="0">
              <a:lnSpc>
                <a:spcPct val="100000"/>
              </a:lnSpc>
              <a:spcBef>
                <a:spcPts val="0"/>
              </a:spcBef>
              <a:spcAft>
                <a:spcPts val="0"/>
              </a:spcAft>
              <a:buClr>
                <a:schemeClr val="accent1"/>
              </a:buClr>
              <a:buSzPts val="3800"/>
              <a:buFont typeface="Calibri"/>
              <a:buNone/>
            </a:pPr>
            <a:r>
              <a:rPr lang="en-US" sz="3800"/>
              <a:t>Stop That Dragon!</a:t>
            </a:r>
            <a:endParaRPr/>
          </a:p>
        </p:txBody>
      </p:sp>
      <p:sp>
        <p:nvSpPr>
          <p:cNvPr id="234" name="Google Shape;234;g2ff112c11e4_0_445"/>
          <p:cNvSpPr txBox="1">
            <a:spLocks noGrp="1"/>
          </p:cNvSpPr>
          <p:nvPr>
            <p:ph type="body" idx="1"/>
          </p:nvPr>
        </p:nvSpPr>
        <p:spPr>
          <a:xfrm>
            <a:off x="457200" y="1107825"/>
            <a:ext cx="5009100" cy="3635400"/>
          </a:xfrm>
          <a:prstGeom prst="rect">
            <a:avLst/>
          </a:prstGeom>
          <a:noFill/>
          <a:ln>
            <a:noFill/>
          </a:ln>
        </p:spPr>
        <p:txBody>
          <a:bodyPr spcFirstLastPara="1" wrap="square" lIns="97525" tIns="48750" rIns="97525" bIns="48750" anchor="t" anchorCtr="0">
            <a:noAutofit/>
          </a:bodyPr>
          <a:lstStyle/>
          <a:p>
            <a:pPr marL="457200" lvl="0" indent="-393700" algn="l" rtl="0">
              <a:lnSpc>
                <a:spcPct val="100000"/>
              </a:lnSpc>
              <a:spcBef>
                <a:spcPts val="500"/>
              </a:spcBef>
              <a:spcAft>
                <a:spcPts val="0"/>
              </a:spcAft>
              <a:buSzPts val="2600"/>
              <a:buChar char="•"/>
            </a:pPr>
            <a:r>
              <a:rPr lang="en-US"/>
              <a:t>In an imaginary kingdom, each type of dragon has been accused of stealing a large sum of gold from the royal treasury.</a:t>
            </a:r>
            <a:endParaRPr/>
          </a:p>
          <a:p>
            <a:pPr marL="457200" lvl="0" indent="0" algn="l" rtl="0">
              <a:lnSpc>
                <a:spcPct val="100000"/>
              </a:lnSpc>
              <a:spcBef>
                <a:spcPts val="500"/>
              </a:spcBef>
              <a:spcAft>
                <a:spcPts val="0"/>
              </a:spcAft>
              <a:buSzPts val="2600"/>
              <a:buNone/>
            </a:pPr>
            <a:endParaRPr/>
          </a:p>
          <a:p>
            <a:pPr marL="457200" lvl="0" indent="-393700" algn="l" rtl="0">
              <a:lnSpc>
                <a:spcPct val="100000"/>
              </a:lnSpc>
              <a:spcBef>
                <a:spcPts val="500"/>
              </a:spcBef>
              <a:spcAft>
                <a:spcPts val="0"/>
              </a:spcAft>
              <a:buSzPts val="2600"/>
              <a:buChar char="•"/>
            </a:pPr>
            <a:r>
              <a:rPr lang="en-US"/>
              <a:t>YOU have been hired by the dragon to act as its defense in court and prove its innocence.</a:t>
            </a:r>
            <a:endParaRPr/>
          </a:p>
        </p:txBody>
      </p:sp>
      <p:pic>
        <p:nvPicPr>
          <p:cNvPr id="235" name="Google Shape;235;g2ff112c11e4_0_445"/>
          <p:cNvPicPr preferRelativeResize="0"/>
          <p:nvPr/>
        </p:nvPicPr>
        <p:blipFill>
          <a:blip r:embed="rId3">
            <a:alphaModFix/>
          </a:blip>
          <a:stretch>
            <a:fillRect/>
          </a:stretch>
        </p:blipFill>
        <p:spPr>
          <a:xfrm>
            <a:off x="5504856" y="0"/>
            <a:ext cx="1812648" cy="2561951"/>
          </a:xfrm>
          <a:prstGeom prst="rect">
            <a:avLst/>
          </a:prstGeom>
          <a:noFill/>
          <a:ln>
            <a:noFill/>
          </a:ln>
        </p:spPr>
      </p:pic>
      <p:pic>
        <p:nvPicPr>
          <p:cNvPr id="236" name="Google Shape;236;g2ff112c11e4_0_445"/>
          <p:cNvPicPr preferRelativeResize="0"/>
          <p:nvPr/>
        </p:nvPicPr>
        <p:blipFill>
          <a:blip r:embed="rId4">
            <a:alphaModFix/>
          </a:blip>
          <a:stretch>
            <a:fillRect/>
          </a:stretch>
        </p:blipFill>
        <p:spPr>
          <a:xfrm>
            <a:off x="7317500" y="2581525"/>
            <a:ext cx="1812648" cy="2561976"/>
          </a:xfrm>
          <a:prstGeom prst="rect">
            <a:avLst/>
          </a:prstGeom>
          <a:noFill/>
          <a:ln>
            <a:noFill/>
          </a:ln>
        </p:spPr>
      </p:pic>
      <p:pic>
        <p:nvPicPr>
          <p:cNvPr id="237" name="Google Shape;237;g2ff112c11e4_0_445"/>
          <p:cNvPicPr preferRelativeResize="0"/>
          <p:nvPr/>
        </p:nvPicPr>
        <p:blipFill rotWithShape="1">
          <a:blip r:embed="rId5">
            <a:alphaModFix/>
          </a:blip>
          <a:srcRect t="27474" b="22717"/>
          <a:stretch/>
        </p:blipFill>
        <p:spPr>
          <a:xfrm>
            <a:off x="5180950" y="3042424"/>
            <a:ext cx="2136551" cy="1504123"/>
          </a:xfrm>
          <a:prstGeom prst="rect">
            <a:avLst/>
          </a:prstGeom>
          <a:noFill/>
          <a:ln>
            <a:noFill/>
          </a:ln>
        </p:spPr>
      </p:pic>
      <p:pic>
        <p:nvPicPr>
          <p:cNvPr id="238" name="Google Shape;238;g2ff112c11e4_0_445"/>
          <p:cNvPicPr preferRelativeResize="0"/>
          <p:nvPr/>
        </p:nvPicPr>
        <p:blipFill>
          <a:blip r:embed="rId6">
            <a:alphaModFix/>
          </a:blip>
          <a:stretch>
            <a:fillRect/>
          </a:stretch>
        </p:blipFill>
        <p:spPr>
          <a:xfrm>
            <a:off x="7317506" y="0"/>
            <a:ext cx="1812648" cy="256196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2ff112c11e4_0_212"/>
          <p:cNvSpPr txBox="1">
            <a:spLocks noGrp="1"/>
          </p:cNvSpPr>
          <p:nvPr>
            <p:ph type="title"/>
          </p:nvPr>
        </p:nvSpPr>
        <p:spPr>
          <a:xfrm>
            <a:off x="333374" y="240846"/>
            <a:ext cx="8441700" cy="661200"/>
          </a:xfrm>
          <a:prstGeom prst="rect">
            <a:avLst/>
          </a:prstGeom>
          <a:noFill/>
          <a:ln>
            <a:noFill/>
          </a:ln>
        </p:spPr>
        <p:txBody>
          <a:bodyPr spcFirstLastPara="1" wrap="square" lIns="0" tIns="48750" rIns="0" bIns="0" anchor="ctr" anchorCtr="0">
            <a:normAutofit/>
          </a:bodyPr>
          <a:lstStyle/>
          <a:p>
            <a:pPr marL="0" lvl="0" indent="0" algn="ctr" rtl="0">
              <a:lnSpc>
                <a:spcPct val="100000"/>
              </a:lnSpc>
              <a:spcBef>
                <a:spcPts val="0"/>
              </a:spcBef>
              <a:spcAft>
                <a:spcPts val="0"/>
              </a:spcAft>
              <a:buClr>
                <a:schemeClr val="accent1"/>
              </a:buClr>
              <a:buSzPts val="3800"/>
              <a:buFont typeface="Calibri"/>
              <a:buNone/>
            </a:pPr>
            <a:r>
              <a:rPr lang="en-US" sz="3800" dirty="0"/>
              <a:t>Grouping Cards</a:t>
            </a:r>
            <a:endParaRPr dirty="0"/>
          </a:p>
        </p:txBody>
      </p:sp>
      <p:sp>
        <p:nvSpPr>
          <p:cNvPr id="245" name="Google Shape;245;g2ff112c11e4_0_212"/>
          <p:cNvSpPr txBox="1">
            <a:spLocks noGrp="1"/>
          </p:cNvSpPr>
          <p:nvPr>
            <p:ph type="body" idx="1"/>
          </p:nvPr>
        </p:nvSpPr>
        <p:spPr>
          <a:xfrm>
            <a:off x="726775" y="3657150"/>
            <a:ext cx="2540400" cy="1349100"/>
          </a:xfrm>
          <a:prstGeom prst="rect">
            <a:avLst/>
          </a:prstGeom>
          <a:noFill/>
          <a:ln>
            <a:noFill/>
          </a:ln>
        </p:spPr>
        <p:txBody>
          <a:bodyPr spcFirstLastPara="1" wrap="square" lIns="97525" tIns="48750" rIns="97525" bIns="48750" anchor="t" anchorCtr="0">
            <a:normAutofit/>
          </a:bodyPr>
          <a:lstStyle/>
          <a:p>
            <a:pPr marL="177800" lvl="0" indent="-177800" algn="ctr" rtl="0">
              <a:lnSpc>
                <a:spcPct val="100000"/>
              </a:lnSpc>
              <a:spcBef>
                <a:spcPts val="0"/>
              </a:spcBef>
              <a:spcAft>
                <a:spcPts val="0"/>
              </a:spcAft>
              <a:buSzPts val="2000"/>
              <a:buNone/>
            </a:pPr>
            <a:r>
              <a:rPr lang="en-US">
                <a:solidFill>
                  <a:srgbClr val="910D28"/>
                </a:solidFill>
              </a:rPr>
              <a:t>King</a:t>
            </a:r>
            <a:endParaRPr/>
          </a:p>
          <a:p>
            <a:pPr marL="177800" lvl="0" indent="-177800" algn="ctr" rtl="0">
              <a:lnSpc>
                <a:spcPct val="100000"/>
              </a:lnSpc>
              <a:spcBef>
                <a:spcPts val="300"/>
              </a:spcBef>
              <a:spcAft>
                <a:spcPts val="0"/>
              </a:spcAft>
              <a:buSzPts val="1300"/>
              <a:buNone/>
            </a:pPr>
            <a:r>
              <a:rPr lang="en-US" sz="2000"/>
              <a:t>Eastern</a:t>
            </a:r>
            <a:endParaRPr sz="2000"/>
          </a:p>
          <a:p>
            <a:pPr marL="177800" lvl="0" indent="-177800" algn="ctr" rtl="0">
              <a:lnSpc>
                <a:spcPct val="100000"/>
              </a:lnSpc>
              <a:spcBef>
                <a:spcPts val="300"/>
              </a:spcBef>
              <a:spcAft>
                <a:spcPts val="0"/>
              </a:spcAft>
              <a:buSzPts val="1300"/>
              <a:buNone/>
            </a:pPr>
            <a:r>
              <a:rPr lang="en-US" sz="2000"/>
              <a:t>Dragon</a:t>
            </a:r>
            <a:endParaRPr sz="2000"/>
          </a:p>
          <a:p>
            <a:pPr marL="0" lvl="0" indent="0" algn="l" rtl="0">
              <a:lnSpc>
                <a:spcPct val="100000"/>
              </a:lnSpc>
              <a:spcBef>
                <a:spcPts val="300"/>
              </a:spcBef>
              <a:spcAft>
                <a:spcPts val="0"/>
              </a:spcAft>
              <a:buSzPts val="1300"/>
              <a:buNone/>
            </a:pPr>
            <a:endParaRPr sz="1800"/>
          </a:p>
        </p:txBody>
      </p:sp>
      <p:sp>
        <p:nvSpPr>
          <p:cNvPr id="246" name="Google Shape;246;g2ff112c11e4_0_212"/>
          <p:cNvSpPr txBox="1"/>
          <p:nvPr/>
        </p:nvSpPr>
        <p:spPr>
          <a:xfrm>
            <a:off x="2591850" y="3605550"/>
            <a:ext cx="2045100" cy="1452300"/>
          </a:xfrm>
          <a:prstGeom prst="rect">
            <a:avLst/>
          </a:prstGeom>
          <a:noFill/>
          <a:ln>
            <a:noFill/>
          </a:ln>
        </p:spPr>
        <p:txBody>
          <a:bodyPr spcFirstLastPara="1" wrap="square" lIns="97525" tIns="48750" rIns="97525" bIns="48750" anchor="t" anchorCtr="0">
            <a:noAutofit/>
          </a:bodyPr>
          <a:lstStyle/>
          <a:p>
            <a:pPr marL="177800" marR="0" lvl="0" indent="-177800" algn="ctr" rtl="0">
              <a:lnSpc>
                <a:spcPct val="100000"/>
              </a:lnSpc>
              <a:spcBef>
                <a:spcPts val="0"/>
              </a:spcBef>
              <a:spcAft>
                <a:spcPts val="0"/>
              </a:spcAft>
              <a:buClr>
                <a:schemeClr val="accent1"/>
              </a:buClr>
              <a:buSzPts val="2000"/>
              <a:buFont typeface="Noto Sans Symbols"/>
              <a:buNone/>
            </a:pPr>
            <a:r>
              <a:rPr lang="en-US" sz="2600" b="0" i="0" u="none" strike="noStrike" cap="none">
                <a:solidFill>
                  <a:srgbClr val="910D28"/>
                </a:solidFill>
                <a:latin typeface="Calibri"/>
                <a:ea typeface="Calibri"/>
                <a:cs typeface="Calibri"/>
                <a:sym typeface="Calibri"/>
              </a:rPr>
              <a:t>Queen</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300"/>
              </a:spcBef>
              <a:spcAft>
                <a:spcPts val="0"/>
              </a:spcAft>
              <a:buClr>
                <a:schemeClr val="accent1"/>
              </a:buClr>
              <a:buSzPts val="1300"/>
              <a:buFont typeface="Noto Sans Symbols"/>
              <a:buNone/>
            </a:pPr>
            <a:r>
              <a:rPr lang="en-US" sz="2000">
                <a:solidFill>
                  <a:schemeClr val="dk1"/>
                </a:solidFill>
                <a:latin typeface="Calibri"/>
                <a:ea typeface="Calibri"/>
                <a:cs typeface="Calibri"/>
                <a:sym typeface="Calibri"/>
              </a:rPr>
              <a:t>Companion Dragon</a:t>
            </a:r>
            <a:endParaRPr sz="1500" b="0" i="0" u="none" strike="noStrike" cap="none">
              <a:solidFill>
                <a:srgbClr val="000000"/>
              </a:solidFill>
              <a:latin typeface="Arial"/>
              <a:ea typeface="Arial"/>
              <a:cs typeface="Arial"/>
              <a:sym typeface="Arial"/>
            </a:endParaRPr>
          </a:p>
        </p:txBody>
      </p:sp>
      <p:sp>
        <p:nvSpPr>
          <p:cNvPr id="247" name="Google Shape;247;g2ff112c11e4_0_212"/>
          <p:cNvSpPr txBox="1"/>
          <p:nvPr/>
        </p:nvSpPr>
        <p:spPr>
          <a:xfrm>
            <a:off x="4703775" y="3605550"/>
            <a:ext cx="1587000" cy="1349100"/>
          </a:xfrm>
          <a:prstGeom prst="rect">
            <a:avLst/>
          </a:prstGeom>
          <a:noFill/>
          <a:ln>
            <a:noFill/>
          </a:ln>
        </p:spPr>
        <p:txBody>
          <a:bodyPr spcFirstLastPara="1" wrap="square" lIns="97525" tIns="48750" rIns="97525" bIns="48750" anchor="t" anchorCtr="0">
            <a:noAutofit/>
          </a:bodyPr>
          <a:lstStyle/>
          <a:p>
            <a:pPr marL="177800" marR="0" lvl="0" indent="-177800" algn="ctr" rtl="0">
              <a:lnSpc>
                <a:spcPct val="100000"/>
              </a:lnSpc>
              <a:spcBef>
                <a:spcPts val="0"/>
              </a:spcBef>
              <a:spcAft>
                <a:spcPts val="0"/>
              </a:spcAft>
              <a:buClr>
                <a:schemeClr val="accent1"/>
              </a:buClr>
              <a:buSzPts val="2000"/>
              <a:buFont typeface="Noto Sans Symbols"/>
              <a:buNone/>
            </a:pPr>
            <a:r>
              <a:rPr lang="en-US" sz="2600" b="0" i="0" u="none" strike="noStrike" cap="none">
                <a:solidFill>
                  <a:srgbClr val="910D28"/>
                </a:solidFill>
                <a:latin typeface="Calibri"/>
                <a:ea typeface="Calibri"/>
                <a:cs typeface="Calibri"/>
                <a:sym typeface="Calibri"/>
              </a:rPr>
              <a:t>Jack</a:t>
            </a:r>
            <a:endParaRPr sz="2600" b="0" i="0" u="none" strike="noStrike" cap="none">
              <a:solidFill>
                <a:srgbClr val="000000"/>
              </a:solidFill>
              <a:latin typeface="Arial"/>
              <a:ea typeface="Arial"/>
              <a:cs typeface="Arial"/>
              <a:sym typeface="Arial"/>
            </a:endParaRPr>
          </a:p>
          <a:p>
            <a:pPr marL="0" marR="0" lvl="0" indent="0" algn="ctr" rtl="0">
              <a:lnSpc>
                <a:spcPct val="100000"/>
              </a:lnSpc>
              <a:spcBef>
                <a:spcPts val="300"/>
              </a:spcBef>
              <a:spcAft>
                <a:spcPts val="0"/>
              </a:spcAft>
              <a:buClr>
                <a:schemeClr val="accent1"/>
              </a:buClr>
              <a:buSzPts val="1300"/>
              <a:buFont typeface="Noto Sans Symbols"/>
              <a:buNone/>
            </a:pPr>
            <a:r>
              <a:rPr lang="en-US" sz="2000">
                <a:solidFill>
                  <a:schemeClr val="dk1"/>
                </a:solidFill>
                <a:latin typeface="Calibri"/>
                <a:ea typeface="Calibri"/>
                <a:cs typeface="Calibri"/>
                <a:sym typeface="Calibri"/>
              </a:rPr>
              <a:t>Western Dragon</a:t>
            </a:r>
            <a:endParaRPr sz="2000">
              <a:solidFill>
                <a:schemeClr val="dk1"/>
              </a:solidFill>
              <a:latin typeface="Calibri"/>
              <a:ea typeface="Calibri"/>
              <a:cs typeface="Calibri"/>
              <a:sym typeface="Calibri"/>
            </a:endParaRPr>
          </a:p>
          <a:p>
            <a:pPr marL="0" marR="0" lvl="0" indent="0" algn="ctr" rtl="0">
              <a:lnSpc>
                <a:spcPct val="100000"/>
              </a:lnSpc>
              <a:spcBef>
                <a:spcPts val="300"/>
              </a:spcBef>
              <a:spcAft>
                <a:spcPts val="0"/>
              </a:spcAft>
              <a:buClr>
                <a:schemeClr val="accent1"/>
              </a:buClr>
              <a:buSzPts val="1300"/>
              <a:buFont typeface="Noto Sans Symbols"/>
              <a:buNone/>
            </a:pPr>
            <a:endParaRPr sz="1800" b="0" i="0" u="none" strike="noStrike" cap="none">
              <a:solidFill>
                <a:srgbClr val="000000"/>
              </a:solidFill>
              <a:latin typeface="Arial"/>
              <a:ea typeface="Arial"/>
              <a:cs typeface="Arial"/>
              <a:sym typeface="Arial"/>
            </a:endParaRPr>
          </a:p>
        </p:txBody>
      </p:sp>
      <p:sp>
        <p:nvSpPr>
          <p:cNvPr id="248" name="Google Shape;248;g2ff112c11e4_0_212"/>
          <p:cNvSpPr txBox="1"/>
          <p:nvPr/>
        </p:nvSpPr>
        <p:spPr>
          <a:xfrm>
            <a:off x="6357600" y="3605550"/>
            <a:ext cx="1872000" cy="1349100"/>
          </a:xfrm>
          <a:prstGeom prst="rect">
            <a:avLst/>
          </a:prstGeom>
          <a:noFill/>
          <a:ln>
            <a:noFill/>
          </a:ln>
        </p:spPr>
        <p:txBody>
          <a:bodyPr spcFirstLastPara="1" wrap="square" lIns="97525" tIns="48750" rIns="97525" bIns="48750" anchor="t" anchorCtr="0">
            <a:noAutofit/>
          </a:bodyPr>
          <a:lstStyle/>
          <a:p>
            <a:pPr marL="177800" marR="0" lvl="0" indent="-177800" algn="ctr" rtl="0">
              <a:lnSpc>
                <a:spcPct val="100000"/>
              </a:lnSpc>
              <a:spcBef>
                <a:spcPts val="0"/>
              </a:spcBef>
              <a:spcAft>
                <a:spcPts val="0"/>
              </a:spcAft>
              <a:buClr>
                <a:schemeClr val="accent1"/>
              </a:buClr>
              <a:buSzPts val="2000"/>
              <a:buFont typeface="Noto Sans Symbols"/>
              <a:buNone/>
            </a:pPr>
            <a:r>
              <a:rPr lang="en-US" sz="2600">
                <a:solidFill>
                  <a:srgbClr val="910D28"/>
                </a:solidFill>
                <a:latin typeface="Calibri"/>
                <a:ea typeface="Calibri"/>
                <a:cs typeface="Calibri"/>
                <a:sym typeface="Calibri"/>
              </a:rPr>
              <a:t>Joker</a:t>
            </a:r>
            <a:endParaRPr sz="1600" b="0" i="0" u="none" strike="noStrike" cap="none">
              <a:solidFill>
                <a:srgbClr val="000000"/>
              </a:solidFill>
              <a:latin typeface="Arial"/>
              <a:ea typeface="Arial"/>
              <a:cs typeface="Arial"/>
              <a:sym typeface="Arial"/>
            </a:endParaRPr>
          </a:p>
          <a:p>
            <a:pPr marL="177800" marR="0" lvl="0" indent="-177800" algn="ctr" rtl="0">
              <a:lnSpc>
                <a:spcPct val="100000"/>
              </a:lnSpc>
              <a:spcBef>
                <a:spcPts val="300"/>
              </a:spcBef>
              <a:spcAft>
                <a:spcPts val="0"/>
              </a:spcAft>
              <a:buClr>
                <a:schemeClr val="accent1"/>
              </a:buClr>
              <a:buSzPts val="1300"/>
              <a:buFont typeface="Noto Sans Symbols"/>
              <a:buNone/>
            </a:pPr>
            <a:r>
              <a:rPr lang="en-US" sz="2000">
                <a:solidFill>
                  <a:schemeClr val="dk1"/>
                </a:solidFill>
                <a:latin typeface="Calibri"/>
                <a:ea typeface="Calibri"/>
                <a:cs typeface="Calibri"/>
                <a:sym typeface="Calibri"/>
              </a:rPr>
              <a:t>Egyptian</a:t>
            </a:r>
            <a:endParaRPr sz="2000">
              <a:solidFill>
                <a:schemeClr val="dk1"/>
              </a:solidFill>
              <a:latin typeface="Calibri"/>
              <a:ea typeface="Calibri"/>
              <a:cs typeface="Calibri"/>
              <a:sym typeface="Calibri"/>
            </a:endParaRPr>
          </a:p>
          <a:p>
            <a:pPr marL="177800" marR="0" lvl="0" indent="-177800" algn="ctr" rtl="0">
              <a:lnSpc>
                <a:spcPct val="100000"/>
              </a:lnSpc>
              <a:spcBef>
                <a:spcPts val="300"/>
              </a:spcBef>
              <a:spcAft>
                <a:spcPts val="0"/>
              </a:spcAft>
              <a:buClr>
                <a:schemeClr val="accent1"/>
              </a:buClr>
              <a:buSzPts val="1300"/>
              <a:buFont typeface="Noto Sans Symbols"/>
              <a:buNone/>
            </a:pPr>
            <a:r>
              <a:rPr lang="en-US" sz="2000">
                <a:solidFill>
                  <a:schemeClr val="dk1"/>
                </a:solidFill>
                <a:latin typeface="Calibri"/>
                <a:ea typeface="Calibri"/>
                <a:cs typeface="Calibri"/>
                <a:sym typeface="Calibri"/>
              </a:rPr>
              <a:t>Dragon</a:t>
            </a:r>
            <a:endParaRPr sz="1800">
              <a:solidFill>
                <a:schemeClr val="dk1"/>
              </a:solidFill>
              <a:latin typeface="Calibri"/>
              <a:ea typeface="Calibri"/>
              <a:cs typeface="Calibri"/>
              <a:sym typeface="Calibri"/>
            </a:endParaRPr>
          </a:p>
        </p:txBody>
      </p:sp>
      <p:pic>
        <p:nvPicPr>
          <p:cNvPr id="249" name="Google Shape;249;g2ff112c11e4_0_212"/>
          <p:cNvPicPr preferRelativeResize="0"/>
          <p:nvPr/>
        </p:nvPicPr>
        <p:blipFill>
          <a:blip r:embed="rId3">
            <a:alphaModFix/>
          </a:blip>
          <a:stretch>
            <a:fillRect/>
          </a:stretch>
        </p:blipFill>
        <p:spPr>
          <a:xfrm>
            <a:off x="1162350" y="1054446"/>
            <a:ext cx="6880317" cy="239870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2ff112c11e4_0_273"/>
          <p:cNvSpPr txBox="1">
            <a:spLocks noGrp="1"/>
          </p:cNvSpPr>
          <p:nvPr>
            <p:ph type="title"/>
          </p:nvPr>
        </p:nvSpPr>
        <p:spPr>
          <a:xfrm>
            <a:off x="457200" y="324449"/>
            <a:ext cx="82296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3F3F3F"/>
              </a:buClr>
              <a:buSzPts val="3800"/>
              <a:buFont typeface="Calibri"/>
              <a:buNone/>
            </a:pPr>
            <a:r>
              <a:rPr lang="en-US" sz="3800"/>
              <a:t>CER Example</a:t>
            </a:r>
            <a:endParaRPr sz="3800"/>
          </a:p>
          <a:p>
            <a:pPr marL="0" lvl="0" indent="0" algn="l" rtl="0">
              <a:lnSpc>
                <a:spcPct val="100000"/>
              </a:lnSpc>
              <a:spcBef>
                <a:spcPts val="0"/>
              </a:spcBef>
              <a:spcAft>
                <a:spcPts val="0"/>
              </a:spcAft>
              <a:buClr>
                <a:schemeClr val="accent1"/>
              </a:buClr>
              <a:buSzPts val="3200"/>
              <a:buFont typeface="Calibri"/>
              <a:buNone/>
            </a:pPr>
            <a:endParaRPr sz="3200"/>
          </a:p>
        </p:txBody>
      </p:sp>
      <p:sp>
        <p:nvSpPr>
          <p:cNvPr id="255" name="Google Shape;255;g2ff112c11e4_0_273"/>
          <p:cNvSpPr txBox="1">
            <a:spLocks noGrp="1"/>
          </p:cNvSpPr>
          <p:nvPr>
            <p:ph type="body" idx="1"/>
          </p:nvPr>
        </p:nvSpPr>
        <p:spPr>
          <a:xfrm>
            <a:off x="457200" y="1000725"/>
            <a:ext cx="5462100" cy="3886200"/>
          </a:xfrm>
          <a:prstGeom prst="rect">
            <a:avLst/>
          </a:prstGeom>
          <a:noFill/>
          <a:ln>
            <a:noFill/>
          </a:ln>
        </p:spPr>
        <p:txBody>
          <a:bodyPr spcFirstLastPara="1" wrap="square" lIns="91425" tIns="91425" rIns="91425" bIns="91425" anchor="t" anchorCtr="0">
            <a:noAutofit/>
          </a:bodyPr>
          <a:lstStyle/>
          <a:p>
            <a:pPr marL="88900" lvl="0" indent="0" algn="l" rtl="0">
              <a:lnSpc>
                <a:spcPct val="100000"/>
              </a:lnSpc>
              <a:spcBef>
                <a:spcPts val="400"/>
              </a:spcBef>
              <a:spcAft>
                <a:spcPts val="0"/>
              </a:spcAft>
              <a:buSzPts val="2000"/>
              <a:buNone/>
            </a:pPr>
            <a:r>
              <a:rPr lang="en-US" sz="2100" b="1"/>
              <a:t>Claim</a:t>
            </a:r>
            <a:r>
              <a:rPr lang="en-US" sz="2100"/>
              <a:t> – Chromebooks are better school technology tools than laptops.</a:t>
            </a:r>
            <a:endParaRPr sz="2100"/>
          </a:p>
          <a:p>
            <a:pPr marL="88900" lvl="0" indent="0" algn="l" rtl="0">
              <a:lnSpc>
                <a:spcPct val="100000"/>
              </a:lnSpc>
              <a:spcBef>
                <a:spcPts val="1600"/>
              </a:spcBef>
              <a:spcAft>
                <a:spcPts val="0"/>
              </a:spcAft>
              <a:buSzPts val="2000"/>
              <a:buNone/>
            </a:pPr>
            <a:r>
              <a:rPr lang="en-US" sz="2100" b="1"/>
              <a:t>Evidence</a:t>
            </a:r>
            <a:r>
              <a:rPr lang="en-US" sz="2100"/>
              <a:t> – Most applications on a Chromebook are web-based and store data online.</a:t>
            </a:r>
            <a:endParaRPr sz="2100"/>
          </a:p>
          <a:p>
            <a:pPr marL="88900" lvl="0" indent="0" algn="l" rtl="0">
              <a:lnSpc>
                <a:spcPct val="100000"/>
              </a:lnSpc>
              <a:spcBef>
                <a:spcPts val="1600"/>
              </a:spcBef>
              <a:spcAft>
                <a:spcPts val="0"/>
              </a:spcAft>
              <a:buSzPts val="2000"/>
              <a:buNone/>
            </a:pPr>
            <a:r>
              <a:rPr lang="en-US" sz="2100" b="1"/>
              <a:t>Reasoning</a:t>
            </a:r>
            <a:r>
              <a:rPr lang="en-US" sz="2100"/>
              <a:t> – Because data is stored online, students can use any device to access it. This prevents loss of student work and provides them with the ability to work both from school and home. </a:t>
            </a:r>
            <a:endParaRPr sz="2100"/>
          </a:p>
        </p:txBody>
      </p:sp>
      <p:pic>
        <p:nvPicPr>
          <p:cNvPr id="256" name="Google Shape;256;g2ff112c11e4_0_273"/>
          <p:cNvPicPr preferRelativeResize="0"/>
          <p:nvPr/>
        </p:nvPicPr>
        <p:blipFill rotWithShape="1">
          <a:blip r:embed="rId3">
            <a:alphaModFix/>
          </a:blip>
          <a:srcRect/>
          <a:stretch/>
        </p:blipFill>
        <p:spPr>
          <a:xfrm>
            <a:off x="6114123" y="545524"/>
            <a:ext cx="2572675" cy="25726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2ff112c11e4_0_334"/>
          <p:cNvSpPr txBox="1">
            <a:spLocks noGrp="1"/>
          </p:cNvSpPr>
          <p:nvPr>
            <p:ph type="title"/>
          </p:nvPr>
        </p:nvSpPr>
        <p:spPr>
          <a:xfrm>
            <a:off x="457200" y="528066"/>
            <a:ext cx="8229600" cy="434700"/>
          </a:xfrm>
          <a:prstGeom prst="rect">
            <a:avLst/>
          </a:prstGeom>
          <a:noFill/>
          <a:ln>
            <a:noFill/>
          </a:ln>
        </p:spPr>
        <p:txBody>
          <a:bodyPr spcFirstLastPara="1" wrap="square" lIns="0" tIns="48750" rIns="0" bIns="0" anchor="b" anchorCtr="0">
            <a:noAutofit/>
          </a:bodyPr>
          <a:lstStyle/>
          <a:p>
            <a:pPr marL="0" lvl="0" indent="0" algn="l" rtl="0">
              <a:lnSpc>
                <a:spcPct val="100000"/>
              </a:lnSpc>
              <a:spcBef>
                <a:spcPts val="0"/>
              </a:spcBef>
              <a:spcAft>
                <a:spcPts val="0"/>
              </a:spcAft>
              <a:buClr>
                <a:schemeClr val="accent1"/>
              </a:buClr>
              <a:buSzPts val="3800"/>
              <a:buFont typeface="Calibri"/>
              <a:buNone/>
            </a:pPr>
            <a:r>
              <a:rPr lang="en-US" sz="3800"/>
              <a:t>Create Your Defense</a:t>
            </a:r>
            <a:endParaRPr/>
          </a:p>
        </p:txBody>
      </p:sp>
      <p:sp>
        <p:nvSpPr>
          <p:cNvPr id="262" name="Google Shape;262;g2ff112c11e4_0_334"/>
          <p:cNvSpPr txBox="1">
            <a:spLocks noGrp="1"/>
          </p:cNvSpPr>
          <p:nvPr>
            <p:ph type="body" idx="1"/>
          </p:nvPr>
        </p:nvSpPr>
        <p:spPr>
          <a:xfrm>
            <a:off x="457200" y="1107831"/>
            <a:ext cx="8229600" cy="3635400"/>
          </a:xfrm>
          <a:prstGeom prst="rect">
            <a:avLst/>
          </a:prstGeom>
          <a:noFill/>
          <a:ln>
            <a:noFill/>
          </a:ln>
        </p:spPr>
        <p:txBody>
          <a:bodyPr spcFirstLastPara="1" wrap="square" lIns="97525" tIns="48750" rIns="97525" bIns="48750" anchor="t" anchorCtr="0">
            <a:noAutofit/>
          </a:bodyPr>
          <a:lstStyle/>
          <a:p>
            <a:pPr marL="381000" lvl="0" indent="-381000" algn="l" rtl="0">
              <a:lnSpc>
                <a:spcPct val="100000"/>
              </a:lnSpc>
              <a:spcBef>
                <a:spcPts val="0"/>
              </a:spcBef>
              <a:spcAft>
                <a:spcPts val="0"/>
              </a:spcAft>
              <a:buSzPts val="2400"/>
              <a:buFont typeface="Calibri"/>
              <a:buAutoNum type="arabicPeriod"/>
            </a:pPr>
            <a:r>
              <a:rPr lang="en-US" sz="2600" dirty="0"/>
              <a:t>Get together with your card group (jokers with jokers, queens with queens, etc.).</a:t>
            </a:r>
            <a:endParaRPr sz="2600" dirty="0"/>
          </a:p>
          <a:p>
            <a:pPr marL="381000" lvl="0" indent="-381000" algn="l" rtl="0">
              <a:lnSpc>
                <a:spcPct val="100000"/>
              </a:lnSpc>
              <a:spcBef>
                <a:spcPts val="0"/>
              </a:spcBef>
              <a:spcAft>
                <a:spcPts val="0"/>
              </a:spcAft>
              <a:buSzPts val="2600"/>
              <a:buAutoNum type="arabicPeriod"/>
            </a:pPr>
            <a:r>
              <a:rPr lang="en-US" dirty="0"/>
              <a:t>Fill out the CER handout as a group using any resource from earlier for “evidence”—</a:t>
            </a:r>
            <a:r>
              <a:rPr lang="en-US" dirty="0" err="1"/>
              <a:t>Wakelet</a:t>
            </a:r>
            <a:r>
              <a:rPr lang="en-US" dirty="0"/>
              <a:t>, Jigsaw Articles, and/or Anchor Charts.</a:t>
            </a:r>
            <a:endParaRPr dirty="0"/>
          </a:p>
          <a:p>
            <a:pPr marL="381000" lvl="0" indent="-381000" algn="l" rtl="0">
              <a:lnSpc>
                <a:spcPct val="100000"/>
              </a:lnSpc>
              <a:spcBef>
                <a:spcPts val="500"/>
              </a:spcBef>
              <a:spcAft>
                <a:spcPts val="0"/>
              </a:spcAft>
              <a:buSzPts val="2400"/>
              <a:buFont typeface="Calibri"/>
              <a:buAutoNum type="arabicPeriod"/>
            </a:pPr>
            <a:r>
              <a:rPr lang="en-US" sz="2600" dirty="0"/>
              <a:t>Come to a consensus about the defense of your client.</a:t>
            </a:r>
            <a:endParaRPr dirty="0"/>
          </a:p>
          <a:p>
            <a:pPr marL="381000" lvl="0" indent="-381000" algn="l" rtl="0">
              <a:lnSpc>
                <a:spcPct val="100000"/>
              </a:lnSpc>
              <a:spcBef>
                <a:spcPts val="500"/>
              </a:spcBef>
              <a:spcAft>
                <a:spcPts val="0"/>
              </a:spcAft>
              <a:buSzPts val="2400"/>
              <a:buFont typeface="Calibri"/>
              <a:buAutoNum type="arabicPeriod"/>
            </a:pPr>
            <a:r>
              <a:rPr lang="en-US" sz="2600" dirty="0"/>
              <a:t>Choose your spokesperson, known as the </a:t>
            </a:r>
            <a:r>
              <a:rPr lang="en-US" sz="2600" b="1" dirty="0"/>
              <a:t>lead defense attorney.</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266"/>
        <p:cNvGrpSpPr/>
        <p:nvPr/>
      </p:nvGrpSpPr>
      <p:grpSpPr>
        <a:xfrm>
          <a:off x="0" y="0"/>
          <a:ext cx="0" cy="0"/>
          <a:chOff x="0" y="0"/>
          <a:chExt cx="0" cy="0"/>
        </a:xfrm>
      </p:grpSpPr>
      <p:sp>
        <p:nvSpPr>
          <p:cNvPr id="267" name="Google Shape;267;g2ff112c11e4_0_32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Timer </a:t>
            </a:r>
            <a:endParaRPr/>
          </a:p>
        </p:txBody>
      </p:sp>
      <p:sp>
        <p:nvSpPr>
          <p:cNvPr id="268" name="Google Shape;268;g2ff112c11e4_0_329"/>
          <p:cNvSpPr txBox="1">
            <a:spLocks noGrp="1"/>
          </p:cNvSpPr>
          <p:nvPr>
            <p:ph type="body" idx="1"/>
          </p:nvPr>
        </p:nvSpPr>
        <p:spPr>
          <a:xfrm>
            <a:off x="2985600" y="4391750"/>
            <a:ext cx="3172800" cy="657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u="sng">
                <a:solidFill>
                  <a:srgbClr val="1A2836"/>
                </a:solidFill>
                <a:hlinkClick r:id="rId3">
                  <a:extLst>
                    <a:ext uri="{A12FA001-AC4F-418D-AE19-62706E023703}">
                      <ahyp:hlinkClr xmlns:ahyp="http://schemas.microsoft.com/office/drawing/2018/hyperlinkcolor" val="tx"/>
                    </a:ext>
                  </a:extLst>
                </a:hlinkClick>
              </a:rPr>
              <a:t>K20 15 Minute Timer</a:t>
            </a:r>
            <a:endParaRPr/>
          </a:p>
        </p:txBody>
      </p:sp>
      <p:pic>
        <p:nvPicPr>
          <p:cNvPr id="269" name="Google Shape;269;g2ff112c11e4_0_329" title="K20 Center 15 minute timer">
            <a:hlinkClick r:id="rId4"/>
          </p:cNvPr>
          <p:cNvPicPr preferRelativeResize="0"/>
          <p:nvPr/>
        </p:nvPicPr>
        <p:blipFill>
          <a:blip r:embed="rId5">
            <a:alphaModFix/>
          </a:blip>
          <a:stretch>
            <a:fillRect/>
          </a:stretch>
        </p:blipFill>
        <p:spPr>
          <a:xfrm>
            <a:off x="2208625" y="1617050"/>
            <a:ext cx="4726750" cy="2658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10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a:t>Here There Be Dragons</a:t>
            </a:r>
            <a:endParaRPr i="1"/>
          </a:p>
        </p:txBody>
      </p:sp>
      <p:sp>
        <p:nvSpPr>
          <p:cNvPr id="140" name="Google Shape;140;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p>
            <a:pPr marL="0" marR="34289" lvl="0" indent="0" algn="l" rtl="0">
              <a:lnSpc>
                <a:spcPct val="100000"/>
              </a:lnSpc>
              <a:spcBef>
                <a:spcPts val="0"/>
              </a:spcBef>
              <a:spcAft>
                <a:spcPts val="0"/>
              </a:spcAft>
              <a:buSzPts val="2600"/>
              <a:buNone/>
            </a:pPr>
            <a:r>
              <a:rPr lang="en-US" sz="2400"/>
              <a:t>Historical Analysis</a:t>
            </a:r>
            <a:endParaRPr sz="240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2ff112c11e4_0_511"/>
          <p:cNvSpPr txBox="1">
            <a:spLocks noGrp="1"/>
          </p:cNvSpPr>
          <p:nvPr>
            <p:ph type="title"/>
          </p:nvPr>
        </p:nvSpPr>
        <p:spPr>
          <a:xfrm>
            <a:off x="457200" y="205978"/>
            <a:ext cx="8229600" cy="857400"/>
          </a:xfrm>
          <a:prstGeom prst="rect">
            <a:avLst/>
          </a:prstGeom>
          <a:noFill/>
          <a:ln>
            <a:noFill/>
          </a:ln>
        </p:spPr>
        <p:txBody>
          <a:bodyPr spcFirstLastPara="1" wrap="square" lIns="97525" tIns="97525" rIns="97525" bIns="97525" anchor="ctr" anchorCtr="0">
            <a:normAutofit/>
          </a:bodyPr>
          <a:lstStyle/>
          <a:p>
            <a:pPr marL="0" lvl="0" indent="0" algn="l" rtl="0">
              <a:lnSpc>
                <a:spcPct val="100000"/>
              </a:lnSpc>
              <a:spcBef>
                <a:spcPts val="0"/>
              </a:spcBef>
              <a:spcAft>
                <a:spcPts val="0"/>
              </a:spcAft>
              <a:buClr>
                <a:schemeClr val="accent1"/>
              </a:buClr>
              <a:buSzPts val="3800"/>
              <a:buFont typeface="Georgia"/>
              <a:buNone/>
            </a:pPr>
            <a:r>
              <a:rPr lang="en-US" sz="3800" b="1"/>
              <a:t>HEAR YE! HEAR YE!</a:t>
            </a:r>
            <a:endParaRPr/>
          </a:p>
        </p:txBody>
      </p:sp>
      <p:sp>
        <p:nvSpPr>
          <p:cNvPr id="276" name="Google Shape;276;g2ff112c11e4_0_511"/>
          <p:cNvSpPr txBox="1">
            <a:spLocks noGrp="1"/>
          </p:cNvSpPr>
          <p:nvPr>
            <p:ph type="body" idx="1"/>
          </p:nvPr>
        </p:nvSpPr>
        <p:spPr>
          <a:xfrm>
            <a:off x="457200" y="1200150"/>
            <a:ext cx="5035800" cy="3725700"/>
          </a:xfrm>
          <a:prstGeom prst="rect">
            <a:avLst/>
          </a:prstGeom>
          <a:noFill/>
          <a:ln>
            <a:noFill/>
          </a:ln>
        </p:spPr>
        <p:txBody>
          <a:bodyPr spcFirstLastPara="1" wrap="square" lIns="97525" tIns="97525" rIns="97525" bIns="97525" anchor="t" anchorCtr="0">
            <a:noAutofit/>
          </a:bodyPr>
          <a:lstStyle/>
          <a:p>
            <a:pPr marL="0" lvl="0" indent="0" algn="l" rtl="0">
              <a:lnSpc>
                <a:spcPct val="100000"/>
              </a:lnSpc>
              <a:spcBef>
                <a:spcPts val="0"/>
              </a:spcBef>
              <a:spcAft>
                <a:spcPts val="0"/>
              </a:spcAft>
              <a:buSzPts val="2400"/>
              <a:buNone/>
            </a:pPr>
            <a:r>
              <a:rPr lang="en-US" sz="2600" dirty="0"/>
              <a:t>ALL RISE!</a:t>
            </a:r>
            <a:endParaRPr dirty="0"/>
          </a:p>
          <a:p>
            <a:pPr marL="0" lvl="0" indent="0" algn="l" rtl="0">
              <a:lnSpc>
                <a:spcPct val="100000"/>
              </a:lnSpc>
              <a:spcBef>
                <a:spcPts val="500"/>
              </a:spcBef>
              <a:spcAft>
                <a:spcPts val="0"/>
              </a:spcAft>
              <a:buSzPts val="2400"/>
              <a:buNone/>
            </a:pPr>
            <a:endParaRPr sz="2600" dirty="0"/>
          </a:p>
          <a:p>
            <a:pPr marL="0" lvl="0" indent="0" algn="l" rtl="0">
              <a:lnSpc>
                <a:spcPct val="100000"/>
              </a:lnSpc>
              <a:spcBef>
                <a:spcPts val="500"/>
              </a:spcBef>
              <a:spcAft>
                <a:spcPts val="0"/>
              </a:spcAft>
              <a:buSzPts val="2400"/>
              <a:buNone/>
            </a:pPr>
            <a:r>
              <a:rPr lang="en-US" sz="2600" dirty="0"/>
              <a:t>The Honorable Judge declares that court is in session.</a:t>
            </a:r>
            <a:endParaRPr dirty="0"/>
          </a:p>
          <a:p>
            <a:pPr marL="0" lvl="0" indent="0" algn="l" rtl="0">
              <a:lnSpc>
                <a:spcPct val="100000"/>
              </a:lnSpc>
              <a:spcBef>
                <a:spcPts val="500"/>
              </a:spcBef>
              <a:spcAft>
                <a:spcPts val="0"/>
              </a:spcAft>
              <a:buSzPts val="2400"/>
              <a:buNone/>
            </a:pPr>
            <a:r>
              <a:rPr lang="en-US" sz="2600" dirty="0"/>
              <a:t>Present your arguments.</a:t>
            </a:r>
            <a:endParaRPr sz="2600" dirty="0"/>
          </a:p>
          <a:p>
            <a:pPr marL="0" lvl="0" indent="0" algn="l" rtl="0">
              <a:lnSpc>
                <a:spcPct val="100000"/>
              </a:lnSpc>
              <a:spcBef>
                <a:spcPts val="500"/>
              </a:spcBef>
              <a:spcAft>
                <a:spcPts val="0"/>
              </a:spcAft>
              <a:buSzPts val="2400"/>
              <a:buNone/>
            </a:pPr>
            <a:endParaRPr sz="2600" dirty="0"/>
          </a:p>
          <a:p>
            <a:pPr marL="0" lvl="0" indent="0" algn="l" rtl="0">
              <a:lnSpc>
                <a:spcPct val="100000"/>
              </a:lnSpc>
              <a:spcBef>
                <a:spcPts val="500"/>
              </a:spcBef>
              <a:spcAft>
                <a:spcPts val="0"/>
              </a:spcAft>
              <a:buSzPts val="2400"/>
              <a:buNone/>
            </a:pPr>
            <a:endParaRPr sz="2600" dirty="0"/>
          </a:p>
          <a:p>
            <a:pPr marL="0" lvl="0" indent="0" algn="l" rtl="0">
              <a:lnSpc>
                <a:spcPct val="100000"/>
              </a:lnSpc>
              <a:spcBef>
                <a:spcPts val="500"/>
              </a:spcBef>
              <a:spcAft>
                <a:spcPts val="0"/>
              </a:spcAft>
              <a:buSzPts val="2400"/>
              <a:buNone/>
            </a:pPr>
            <a:r>
              <a:rPr lang="en-US" sz="2600" dirty="0"/>
              <a:t>“Guilty” 		“Innocent”</a:t>
            </a:r>
            <a:endParaRPr sz="2600" dirty="0"/>
          </a:p>
        </p:txBody>
      </p:sp>
      <p:pic>
        <p:nvPicPr>
          <p:cNvPr id="277" name="Google Shape;277;g2ff112c11e4_0_511" descr="C:\Users\will1703\AppData\Local\Microsoft\Windows\Temporary Internet Files\Content.IE5\5S3RSUOA\MC900441394[1].png"/>
          <p:cNvPicPr preferRelativeResize="0"/>
          <p:nvPr/>
        </p:nvPicPr>
        <p:blipFill rotWithShape="1">
          <a:blip r:embed="rId3">
            <a:alphaModFix/>
          </a:blip>
          <a:srcRect/>
          <a:stretch/>
        </p:blipFill>
        <p:spPr>
          <a:xfrm>
            <a:off x="2800300" y="845649"/>
            <a:ext cx="1890350" cy="1595675"/>
          </a:xfrm>
          <a:prstGeom prst="rect">
            <a:avLst/>
          </a:prstGeom>
          <a:noFill/>
          <a:ln>
            <a:noFill/>
          </a:ln>
        </p:spPr>
      </p:pic>
      <p:pic>
        <p:nvPicPr>
          <p:cNvPr id="278" name="Google Shape;278;g2ff112c11e4_0_511"/>
          <p:cNvPicPr preferRelativeResize="0"/>
          <p:nvPr/>
        </p:nvPicPr>
        <p:blipFill>
          <a:blip r:embed="rId4">
            <a:alphaModFix/>
          </a:blip>
          <a:stretch>
            <a:fillRect/>
          </a:stretch>
        </p:blipFill>
        <p:spPr>
          <a:xfrm>
            <a:off x="5504868" y="0"/>
            <a:ext cx="3639131" cy="5143501"/>
          </a:xfrm>
          <a:prstGeom prst="rect">
            <a:avLst/>
          </a:prstGeom>
          <a:noFill/>
          <a:ln>
            <a:noFill/>
          </a:ln>
        </p:spPr>
      </p:pic>
      <p:pic>
        <p:nvPicPr>
          <p:cNvPr id="279" name="Google Shape;279;g2ff112c11e4_0_511" descr="Thumbs Up Vector Art image - Free stock photo - Public Domain ..."/>
          <p:cNvPicPr preferRelativeResize="0"/>
          <p:nvPr/>
        </p:nvPicPr>
        <p:blipFill>
          <a:blip r:embed="rId5">
            <a:alphaModFix/>
          </a:blip>
          <a:stretch>
            <a:fillRect/>
          </a:stretch>
        </p:blipFill>
        <p:spPr>
          <a:xfrm>
            <a:off x="803139" y="3704011"/>
            <a:ext cx="594027" cy="621972"/>
          </a:xfrm>
          <a:prstGeom prst="rect">
            <a:avLst/>
          </a:prstGeom>
          <a:noFill/>
          <a:ln>
            <a:noFill/>
          </a:ln>
        </p:spPr>
      </p:pic>
      <p:pic>
        <p:nvPicPr>
          <p:cNvPr id="280" name="Google Shape;280;g2ff112c11e4_0_511" descr="Thumbs Up Vector Art image - Free stock photo - Public Domain ..."/>
          <p:cNvPicPr preferRelativeResize="0"/>
          <p:nvPr/>
        </p:nvPicPr>
        <p:blipFill>
          <a:blip r:embed="rId5">
            <a:alphaModFix/>
          </a:blip>
          <a:stretch>
            <a:fillRect/>
          </a:stretch>
        </p:blipFill>
        <p:spPr>
          <a:xfrm rot="10800000">
            <a:off x="3745475" y="3675879"/>
            <a:ext cx="594027" cy="62197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2ff112c11e4_0_569"/>
          <p:cNvSpPr txBox="1">
            <a:spLocks noGrp="1"/>
          </p:cNvSpPr>
          <p:nvPr>
            <p:ph type="title"/>
          </p:nvPr>
        </p:nvSpPr>
        <p:spPr>
          <a:xfrm>
            <a:off x="457200" y="247511"/>
            <a:ext cx="8229600" cy="857400"/>
          </a:xfrm>
          <a:prstGeom prst="rect">
            <a:avLst/>
          </a:prstGeom>
          <a:noFill/>
          <a:ln>
            <a:noFill/>
          </a:ln>
        </p:spPr>
        <p:txBody>
          <a:bodyPr spcFirstLastPara="1" wrap="square" lIns="0" tIns="45700" rIns="0" bIns="0" anchor="b" anchorCtr="0">
            <a:normAutofit/>
          </a:bodyPr>
          <a:lstStyle/>
          <a:p>
            <a:pPr marL="0" lvl="0" indent="0" algn="r" rtl="0">
              <a:lnSpc>
                <a:spcPct val="100000"/>
              </a:lnSpc>
              <a:spcBef>
                <a:spcPts val="0"/>
              </a:spcBef>
              <a:spcAft>
                <a:spcPts val="0"/>
              </a:spcAft>
              <a:buClr>
                <a:schemeClr val="accent4"/>
              </a:buClr>
              <a:buSzPts val="3600"/>
              <a:buFont typeface="Calibri"/>
              <a:buNone/>
            </a:pPr>
            <a:r>
              <a:rPr lang="en-US"/>
              <a:t>Reflect Back</a:t>
            </a:r>
            <a:endParaRPr/>
          </a:p>
        </p:txBody>
      </p:sp>
      <p:sp>
        <p:nvSpPr>
          <p:cNvPr id="286" name="Google Shape;286;g2ff112c11e4_0_569"/>
          <p:cNvSpPr txBox="1">
            <a:spLocks noGrp="1"/>
          </p:cNvSpPr>
          <p:nvPr>
            <p:ph type="body" idx="1"/>
          </p:nvPr>
        </p:nvSpPr>
        <p:spPr>
          <a:xfrm>
            <a:off x="4262775" y="1394175"/>
            <a:ext cx="4200900" cy="2754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520"/>
              </a:spcBef>
              <a:spcAft>
                <a:spcPts val="0"/>
              </a:spcAft>
              <a:buSzPts val="2600"/>
              <a:buNone/>
            </a:pPr>
            <a:r>
              <a:rPr lang="en-US" sz="3000"/>
              <a:t>How did the historical and cultural origins of your dragon influence your defense?</a:t>
            </a:r>
            <a:endParaRPr sz="3000"/>
          </a:p>
        </p:txBody>
      </p:sp>
      <p:pic>
        <p:nvPicPr>
          <p:cNvPr id="287" name="Google Shape;287;g2ff112c11e4_0_569"/>
          <p:cNvPicPr preferRelativeResize="0"/>
          <p:nvPr/>
        </p:nvPicPr>
        <p:blipFill>
          <a:blip r:embed="rId3">
            <a:alphaModFix/>
          </a:blip>
          <a:stretch>
            <a:fillRect/>
          </a:stretch>
        </p:blipFill>
        <p:spPr>
          <a:xfrm>
            <a:off x="1" y="0"/>
            <a:ext cx="3639171" cy="51435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2ff112c11e4_0_576"/>
          <p:cNvSpPr txBox="1">
            <a:spLocks noGrp="1"/>
          </p:cNvSpPr>
          <p:nvPr>
            <p:ph type="title"/>
          </p:nvPr>
        </p:nvSpPr>
        <p:spPr>
          <a:xfrm>
            <a:off x="418850" y="374716"/>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Create Your Own Dragon</a:t>
            </a:r>
            <a:endParaRPr/>
          </a:p>
        </p:txBody>
      </p:sp>
      <p:sp>
        <p:nvSpPr>
          <p:cNvPr id="293" name="Google Shape;293;g2ff112c11e4_0_576"/>
          <p:cNvSpPr txBox="1">
            <a:spLocks noGrp="1"/>
          </p:cNvSpPr>
          <p:nvPr>
            <p:ph type="body" idx="1"/>
          </p:nvPr>
        </p:nvSpPr>
        <p:spPr>
          <a:xfrm>
            <a:off x="457200" y="1327000"/>
            <a:ext cx="7505100" cy="3291900"/>
          </a:xfrm>
          <a:prstGeom prst="rect">
            <a:avLst/>
          </a:prstGeom>
          <a:noFill/>
          <a:ln>
            <a:noFill/>
          </a:ln>
        </p:spPr>
        <p:txBody>
          <a:bodyPr spcFirstLastPara="1" wrap="square" lIns="91425" tIns="45700" rIns="91425" bIns="45700" anchor="t" anchorCtr="0">
            <a:normAutofit lnSpcReduction="10000"/>
          </a:bodyPr>
          <a:lstStyle/>
          <a:p>
            <a:pPr marL="63500" lvl="0" indent="0" algn="l" rtl="0">
              <a:lnSpc>
                <a:spcPct val="100000"/>
              </a:lnSpc>
              <a:spcBef>
                <a:spcPts val="520"/>
              </a:spcBef>
              <a:spcAft>
                <a:spcPts val="0"/>
              </a:spcAft>
              <a:buSzPts val="2600"/>
              <a:buNone/>
            </a:pPr>
            <a:r>
              <a:rPr lang="en-US" sz="2870"/>
              <a:t>On the one-pager template, create your own dragon. You will need to:</a:t>
            </a:r>
            <a:endParaRPr sz="3070"/>
          </a:p>
          <a:p>
            <a:pPr marL="457200" lvl="0" indent="-393700" algn="l" rtl="0">
              <a:lnSpc>
                <a:spcPct val="100000"/>
              </a:lnSpc>
              <a:spcBef>
                <a:spcPts val="520"/>
              </a:spcBef>
              <a:spcAft>
                <a:spcPts val="0"/>
              </a:spcAft>
              <a:buClr>
                <a:schemeClr val="accent4"/>
              </a:buClr>
              <a:buSzPts val="2600"/>
              <a:buFont typeface="Arial"/>
              <a:buChar char="•"/>
            </a:pPr>
            <a:r>
              <a:rPr lang="en-US"/>
              <a:t>Draw a picture of your dragon.</a:t>
            </a:r>
            <a:endParaRPr/>
          </a:p>
          <a:p>
            <a:pPr marL="457200" lvl="0" indent="-393700" algn="l" rtl="0">
              <a:lnSpc>
                <a:spcPct val="100000"/>
              </a:lnSpc>
              <a:spcBef>
                <a:spcPts val="520"/>
              </a:spcBef>
              <a:spcAft>
                <a:spcPts val="0"/>
              </a:spcAft>
              <a:buSzPts val="2600"/>
              <a:buChar char="•"/>
            </a:pPr>
            <a:r>
              <a:rPr lang="en-US"/>
              <a:t>Write a physical description of your dragon.</a:t>
            </a:r>
            <a:endParaRPr/>
          </a:p>
          <a:p>
            <a:pPr marL="457200" lvl="0" indent="-393700" algn="l" rtl="0">
              <a:lnSpc>
                <a:spcPct val="100000"/>
              </a:lnSpc>
              <a:spcBef>
                <a:spcPts val="520"/>
              </a:spcBef>
              <a:spcAft>
                <a:spcPts val="0"/>
              </a:spcAft>
              <a:buSzPts val="2600"/>
              <a:buChar char="•"/>
            </a:pPr>
            <a:r>
              <a:rPr lang="en-US"/>
              <a:t>Describe your dragon's personality.</a:t>
            </a:r>
            <a:endParaRPr/>
          </a:p>
          <a:p>
            <a:pPr marL="457200" lvl="0" indent="-393700" algn="l" rtl="0">
              <a:lnSpc>
                <a:spcPct val="100000"/>
              </a:lnSpc>
              <a:spcBef>
                <a:spcPts val="520"/>
              </a:spcBef>
              <a:spcAft>
                <a:spcPts val="0"/>
              </a:spcAft>
              <a:buSzPts val="2600"/>
              <a:buChar char="•"/>
            </a:pPr>
            <a:r>
              <a:rPr lang="en-US"/>
              <a:t>Describe how your dragon interacts with people.</a:t>
            </a:r>
            <a:endParaRPr/>
          </a:p>
          <a:p>
            <a:pPr marL="457200" lvl="0" indent="-393700" algn="l" rtl="0">
              <a:lnSpc>
                <a:spcPct val="100000"/>
              </a:lnSpc>
              <a:spcBef>
                <a:spcPts val="520"/>
              </a:spcBef>
              <a:spcAft>
                <a:spcPts val="0"/>
              </a:spcAft>
              <a:buSzPts val="2600"/>
              <a:buChar char="•"/>
            </a:pPr>
            <a:r>
              <a:rPr lang="en-US"/>
              <a:t>Describe the cultural significance of your dragon.</a:t>
            </a:r>
            <a:endParaRPr/>
          </a:p>
        </p:txBody>
      </p:sp>
      <p:pic>
        <p:nvPicPr>
          <p:cNvPr id="294" name="Google Shape;294;g2ff112c11e4_0_576"/>
          <p:cNvPicPr preferRelativeResize="0"/>
          <p:nvPr/>
        </p:nvPicPr>
        <p:blipFill rotWithShape="1">
          <a:blip r:embed="rId3">
            <a:alphaModFix/>
          </a:blip>
          <a:srcRect/>
          <a:stretch/>
        </p:blipFill>
        <p:spPr>
          <a:xfrm>
            <a:off x="7036300" y="0"/>
            <a:ext cx="2107700" cy="21077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2ff112c11e4_0_587"/>
          <p:cNvSpPr txBox="1">
            <a:spLocks noGrp="1"/>
          </p:cNvSpPr>
          <p:nvPr>
            <p:ph type="title"/>
          </p:nvPr>
        </p:nvSpPr>
        <p:spPr>
          <a:xfrm>
            <a:off x="457200" y="528066"/>
            <a:ext cx="8229600" cy="434700"/>
          </a:xfrm>
          <a:prstGeom prst="rect">
            <a:avLst/>
          </a:prstGeom>
          <a:noFill/>
          <a:ln>
            <a:noFill/>
          </a:ln>
        </p:spPr>
        <p:txBody>
          <a:bodyPr spcFirstLastPara="1" wrap="square" lIns="0" tIns="48750" rIns="0" bIns="0" anchor="b" anchorCtr="0">
            <a:noAutofit/>
          </a:bodyPr>
          <a:lstStyle/>
          <a:p>
            <a:pPr marL="0" lvl="0" indent="0" algn="l" rtl="0">
              <a:lnSpc>
                <a:spcPct val="100000"/>
              </a:lnSpc>
              <a:spcBef>
                <a:spcPts val="0"/>
              </a:spcBef>
              <a:spcAft>
                <a:spcPts val="0"/>
              </a:spcAft>
              <a:buClr>
                <a:schemeClr val="accent1"/>
              </a:buClr>
              <a:buSzPts val="3800"/>
              <a:buFont typeface="Calibri"/>
              <a:buNone/>
            </a:pPr>
            <a:r>
              <a:rPr lang="en-US" sz="3800"/>
              <a:t>Gallery Walk</a:t>
            </a:r>
            <a:endParaRPr/>
          </a:p>
        </p:txBody>
      </p:sp>
      <p:sp>
        <p:nvSpPr>
          <p:cNvPr id="300" name="Google Shape;300;g2ff112c11e4_0_587"/>
          <p:cNvSpPr txBox="1">
            <a:spLocks noGrp="1"/>
          </p:cNvSpPr>
          <p:nvPr>
            <p:ph type="body" idx="1"/>
          </p:nvPr>
        </p:nvSpPr>
        <p:spPr>
          <a:xfrm>
            <a:off x="457200" y="1107831"/>
            <a:ext cx="8229600" cy="3635400"/>
          </a:xfrm>
          <a:prstGeom prst="rect">
            <a:avLst/>
          </a:prstGeom>
          <a:noFill/>
          <a:ln>
            <a:noFill/>
          </a:ln>
        </p:spPr>
        <p:txBody>
          <a:bodyPr spcFirstLastPara="1" wrap="square" lIns="97525" tIns="48750" rIns="97525" bIns="48750" anchor="t" anchorCtr="0">
            <a:noAutofit/>
          </a:bodyPr>
          <a:lstStyle/>
          <a:p>
            <a:pPr marL="457200" lvl="0" indent="-393700" algn="l" rtl="0">
              <a:lnSpc>
                <a:spcPct val="100000"/>
              </a:lnSpc>
              <a:spcBef>
                <a:spcPts val="500"/>
              </a:spcBef>
              <a:spcAft>
                <a:spcPts val="0"/>
              </a:spcAft>
              <a:buSzPts val="2600"/>
              <a:buChar char="•"/>
            </a:pPr>
            <a:r>
              <a:rPr lang="en-US" dirty="0"/>
              <a:t>Place your completed dragons around the room, so they can easily be viewed.</a:t>
            </a:r>
            <a:endParaRPr dirty="0"/>
          </a:p>
          <a:p>
            <a:pPr marL="457200" lvl="0" indent="0" algn="l" rtl="0">
              <a:lnSpc>
                <a:spcPct val="100000"/>
              </a:lnSpc>
              <a:spcBef>
                <a:spcPts val="500"/>
              </a:spcBef>
              <a:spcAft>
                <a:spcPts val="0"/>
              </a:spcAft>
              <a:buSzPts val="2600"/>
              <a:buNone/>
            </a:pPr>
            <a:endParaRPr dirty="0"/>
          </a:p>
          <a:p>
            <a:pPr marL="457200" lvl="0" indent="-393700" algn="l" rtl="0">
              <a:lnSpc>
                <a:spcPct val="100000"/>
              </a:lnSpc>
              <a:spcBef>
                <a:spcPts val="500"/>
              </a:spcBef>
              <a:spcAft>
                <a:spcPts val="0"/>
              </a:spcAft>
              <a:buSzPts val="2600"/>
              <a:buChar char="•"/>
            </a:pPr>
            <a:r>
              <a:rPr lang="en-US" dirty="0"/>
              <a:t>Take a few moments to look at everyone’s original dragons. </a:t>
            </a:r>
            <a:endParaRPr dirty="0"/>
          </a:p>
        </p:txBody>
      </p:sp>
      <p:pic>
        <p:nvPicPr>
          <p:cNvPr id="301" name="Google Shape;301;g2ff112c11e4_0_587"/>
          <p:cNvPicPr preferRelativeResize="0"/>
          <p:nvPr/>
        </p:nvPicPr>
        <p:blipFill rotWithShape="1">
          <a:blip r:embed="rId3">
            <a:alphaModFix/>
          </a:blip>
          <a:srcRect/>
          <a:stretch/>
        </p:blipFill>
        <p:spPr>
          <a:xfrm>
            <a:off x="3586025" y="2989825"/>
            <a:ext cx="3515950" cy="16885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2ff112c11e4_0_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Magnetic Statements</a:t>
            </a:r>
            <a:endParaRPr/>
          </a:p>
        </p:txBody>
      </p:sp>
      <p:sp>
        <p:nvSpPr>
          <p:cNvPr id="146" name="Google Shape;146;g2ff112c11e4_0_7"/>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p>
            <a:pPr marL="457200" lvl="0" indent="-393700" algn="l" rtl="0">
              <a:lnSpc>
                <a:spcPct val="100000"/>
              </a:lnSpc>
              <a:spcBef>
                <a:spcPts val="520"/>
              </a:spcBef>
              <a:spcAft>
                <a:spcPts val="0"/>
              </a:spcAft>
              <a:buSzPts val="2600"/>
              <a:buChar char="•"/>
            </a:pPr>
            <a:r>
              <a:rPr lang="en-US"/>
              <a:t>Read each of the statements around the room.</a:t>
            </a:r>
            <a:endParaRPr/>
          </a:p>
          <a:p>
            <a:pPr marL="457200" lvl="0" indent="-393700" algn="l" rtl="0">
              <a:lnSpc>
                <a:spcPct val="100000"/>
              </a:lnSpc>
              <a:spcBef>
                <a:spcPts val="0"/>
              </a:spcBef>
              <a:spcAft>
                <a:spcPts val="0"/>
              </a:spcAft>
              <a:buSzPts val="2600"/>
              <a:buChar char="•"/>
            </a:pPr>
            <a:r>
              <a:rPr lang="en-US"/>
              <a:t>Choose one of the statements that you are </a:t>
            </a:r>
            <a:r>
              <a:rPr lang="en-US" b="1" i="1"/>
              <a:t>most</a:t>
            </a:r>
            <a:r>
              <a:rPr lang="en-US"/>
              <a:t> </a:t>
            </a:r>
            <a:r>
              <a:rPr lang="en-US" b="1" i="1"/>
              <a:t>attracted </a:t>
            </a:r>
            <a:r>
              <a:rPr lang="en-US"/>
              <a:t>to.</a:t>
            </a:r>
            <a:endParaRPr/>
          </a:p>
          <a:p>
            <a:pPr marL="457200" lvl="0" indent="-393700" algn="l" rtl="0">
              <a:lnSpc>
                <a:spcPct val="100000"/>
              </a:lnSpc>
              <a:spcBef>
                <a:spcPts val="0"/>
              </a:spcBef>
              <a:spcAft>
                <a:spcPts val="0"/>
              </a:spcAft>
              <a:buSzPts val="2600"/>
              <a:buChar char="•"/>
            </a:pPr>
            <a:r>
              <a:rPr lang="en-US"/>
              <a:t>Discuss your reasons with the others gathered around your statement.</a:t>
            </a:r>
            <a:endParaRPr/>
          </a:p>
        </p:txBody>
      </p:sp>
      <p:pic>
        <p:nvPicPr>
          <p:cNvPr id="147" name="Google Shape;147;g2ff112c11e4_0_7" descr="Logo, icon&#10;&#10;Description automatically generated"/>
          <p:cNvPicPr preferRelativeResize="0"/>
          <p:nvPr/>
        </p:nvPicPr>
        <p:blipFill rotWithShape="1">
          <a:blip r:embed="rId3">
            <a:alphaModFix/>
          </a:blip>
          <a:srcRect/>
          <a:stretch/>
        </p:blipFill>
        <p:spPr>
          <a:xfrm>
            <a:off x="5596406" y="1164651"/>
            <a:ext cx="2403019" cy="30010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2ff112c11e4_0_9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Magnetic Statements</a:t>
            </a:r>
            <a:endParaRPr/>
          </a:p>
        </p:txBody>
      </p:sp>
      <p:sp>
        <p:nvSpPr>
          <p:cNvPr id="153" name="Google Shape;153;g2ff112c11e4_0_98"/>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p>
            <a:pPr marL="457200" lvl="0" indent="-393700" algn="l" rtl="0">
              <a:lnSpc>
                <a:spcPct val="100000"/>
              </a:lnSpc>
              <a:spcBef>
                <a:spcPts val="0"/>
              </a:spcBef>
              <a:spcAft>
                <a:spcPts val="0"/>
              </a:spcAft>
              <a:buSzPts val="2600"/>
              <a:buChar char="•"/>
            </a:pPr>
            <a:r>
              <a:rPr lang="en-US"/>
              <a:t>Move to a different statement that </a:t>
            </a:r>
            <a:r>
              <a:rPr lang="en-US" b="1" i="1"/>
              <a:t>most repels </a:t>
            </a:r>
            <a:r>
              <a:rPr lang="en-US"/>
              <a:t>you.</a:t>
            </a:r>
            <a:endParaRPr/>
          </a:p>
          <a:p>
            <a:pPr marL="457200" lvl="0" indent="-393700" algn="l" rtl="0">
              <a:lnSpc>
                <a:spcPct val="100000"/>
              </a:lnSpc>
              <a:spcBef>
                <a:spcPts val="520"/>
              </a:spcBef>
              <a:spcAft>
                <a:spcPts val="0"/>
              </a:spcAft>
              <a:buSzPts val="2600"/>
              <a:buChar char="•"/>
            </a:pPr>
            <a:r>
              <a:rPr lang="en-US"/>
              <a:t>Discuss with others in your group why you felt repelled by that statement.</a:t>
            </a:r>
            <a:endParaRPr/>
          </a:p>
        </p:txBody>
      </p:sp>
      <p:pic>
        <p:nvPicPr>
          <p:cNvPr id="154" name="Google Shape;154;g2ff112c11e4_0_98" descr="Logo, icon&#10;&#10;Description automatically generated"/>
          <p:cNvPicPr preferRelativeResize="0"/>
          <p:nvPr/>
        </p:nvPicPr>
        <p:blipFill rotWithShape="1">
          <a:blip r:embed="rId3">
            <a:alphaModFix/>
          </a:blip>
          <a:srcRect/>
          <a:stretch/>
        </p:blipFill>
        <p:spPr>
          <a:xfrm>
            <a:off x="5596406" y="1164651"/>
            <a:ext cx="2403019" cy="30010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txBox="1">
            <a:spLocks noGrp="1"/>
          </p:cNvSpPr>
          <p:nvPr>
            <p:ph type="title"/>
          </p:nvPr>
        </p:nvSpPr>
        <p:spPr>
          <a:xfrm>
            <a:off x="530352" y="987552"/>
            <a:ext cx="7772400" cy="1021842"/>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Essential Question</a:t>
            </a:r>
            <a:endParaRPr/>
          </a:p>
        </p:txBody>
      </p:sp>
      <p:sp>
        <p:nvSpPr>
          <p:cNvPr id="160" name="Google Shape;160;p4"/>
          <p:cNvSpPr txBox="1">
            <a:spLocks noGrp="1"/>
          </p:cNvSpPr>
          <p:nvPr>
            <p:ph type="body" idx="1"/>
          </p:nvPr>
        </p:nvSpPr>
        <p:spPr>
          <a:xfrm>
            <a:off x="530352" y="2028498"/>
            <a:ext cx="7772400" cy="2394646"/>
          </a:xfrm>
          <a:prstGeom prst="rect">
            <a:avLst/>
          </a:prstGeom>
          <a:noFill/>
          <a:ln>
            <a:noFill/>
          </a:ln>
        </p:spPr>
        <p:txBody>
          <a:bodyPr spcFirstLastPara="1" wrap="square" lIns="91425" tIns="45700" rIns="91425" bIns="45700" anchor="t" anchorCtr="0">
            <a:normAutofit/>
          </a:bodyPr>
          <a:lstStyle/>
          <a:p>
            <a:pPr marL="205728" lvl="0" indent="-205728" algn="l" rtl="0">
              <a:lnSpc>
                <a:spcPct val="100000"/>
              </a:lnSpc>
              <a:spcBef>
                <a:spcPts val="400"/>
              </a:spcBef>
              <a:spcAft>
                <a:spcPts val="0"/>
              </a:spcAft>
              <a:buClr>
                <a:schemeClr val="lt1"/>
              </a:buClr>
              <a:buSzPts val="2000"/>
              <a:buFont typeface="Arial"/>
              <a:buChar char="•"/>
            </a:pPr>
            <a:r>
              <a:rPr lang="en-US" sz="2400"/>
              <a:t>How does the cultural and historical perspective of an author impact the role of dragons in literature?</a:t>
            </a:r>
            <a:endParaRPr sz="2400"/>
          </a:p>
          <a:p>
            <a:pPr marL="0" lvl="0" indent="0" algn="l" rtl="0">
              <a:lnSpc>
                <a:spcPct val="100000"/>
              </a:lnSpc>
              <a:spcBef>
                <a:spcPts val="400"/>
              </a:spcBef>
              <a:spcAft>
                <a:spcPts val="0"/>
              </a:spcAft>
              <a:buSzPts val="2000"/>
              <a:buNone/>
            </a:pPr>
            <a:endParaRPr sz="240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
          <p:cNvSpPr txBox="1">
            <a:spLocks noGrp="1"/>
          </p:cNvSpPr>
          <p:nvPr>
            <p:ph type="title"/>
          </p:nvPr>
        </p:nvSpPr>
        <p:spPr>
          <a:xfrm>
            <a:off x="530352" y="987552"/>
            <a:ext cx="7772400" cy="1021842"/>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Learning Objectives</a:t>
            </a:r>
            <a:endParaRPr/>
          </a:p>
        </p:txBody>
      </p:sp>
      <p:sp>
        <p:nvSpPr>
          <p:cNvPr id="166" name="Google Shape;166;p3"/>
          <p:cNvSpPr txBox="1">
            <a:spLocks noGrp="1"/>
          </p:cNvSpPr>
          <p:nvPr>
            <p:ph type="body" idx="1"/>
          </p:nvPr>
        </p:nvSpPr>
        <p:spPr>
          <a:xfrm>
            <a:off x="530351" y="2028497"/>
            <a:ext cx="8284039" cy="2564767"/>
          </a:xfrm>
          <a:prstGeom prst="rect">
            <a:avLst/>
          </a:prstGeom>
          <a:noFill/>
          <a:ln>
            <a:noFill/>
          </a:ln>
        </p:spPr>
        <p:txBody>
          <a:bodyPr spcFirstLastPara="1" wrap="square" lIns="91425" tIns="45700" rIns="91425" bIns="45700" anchor="t" anchorCtr="0">
            <a:noAutofit/>
          </a:bodyPr>
          <a:lstStyle/>
          <a:p>
            <a:pPr marL="205728" lvl="0" indent="-205728" algn="l" rtl="0">
              <a:lnSpc>
                <a:spcPct val="100000"/>
              </a:lnSpc>
              <a:spcBef>
                <a:spcPts val="400"/>
              </a:spcBef>
              <a:spcAft>
                <a:spcPts val="0"/>
              </a:spcAft>
              <a:buClr>
                <a:schemeClr val="lt1"/>
              </a:buClr>
              <a:buSzPts val="2000"/>
              <a:buFont typeface="Arial"/>
              <a:buChar char="•"/>
            </a:pPr>
            <a:r>
              <a:rPr lang="en-US" sz="2400"/>
              <a:t>Analyze the use of dragons in literature as reflections of the author’s cultural background.</a:t>
            </a:r>
            <a:endParaRPr sz="2400"/>
          </a:p>
          <a:p>
            <a:pPr marL="205730" lvl="0" indent="-205730" algn="l" rtl="0">
              <a:lnSpc>
                <a:spcPct val="100000"/>
              </a:lnSpc>
              <a:spcBef>
                <a:spcPts val="400"/>
              </a:spcBef>
              <a:spcAft>
                <a:spcPts val="0"/>
              </a:spcAft>
              <a:buClr>
                <a:schemeClr val="lt1"/>
              </a:buClr>
              <a:buSzPts val="2400"/>
              <a:buChar char="•"/>
            </a:pPr>
            <a:r>
              <a:rPr lang="en-US" sz="2400"/>
              <a:t>Explain how the cultural origins of different types of dragons influences themes in literature.</a:t>
            </a:r>
            <a:endParaRPr sz="240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6"/>
          <p:cNvSpPr txBox="1">
            <a:spLocks noGrp="1"/>
          </p:cNvSpPr>
          <p:nvPr>
            <p:ph type="title"/>
          </p:nvPr>
        </p:nvSpPr>
        <p:spPr>
          <a:xfrm>
            <a:off x="403350" y="140349"/>
            <a:ext cx="8229600" cy="7755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Dragon Media Wakelet</a:t>
            </a:r>
            <a:endParaRPr/>
          </a:p>
        </p:txBody>
      </p:sp>
      <p:sp>
        <p:nvSpPr>
          <p:cNvPr id="172" name="Google Shape;172;p6"/>
          <p:cNvSpPr txBox="1">
            <a:spLocks noGrp="1"/>
          </p:cNvSpPr>
          <p:nvPr>
            <p:ph type="body" idx="1"/>
          </p:nvPr>
        </p:nvSpPr>
        <p:spPr>
          <a:xfrm>
            <a:off x="457200" y="1224825"/>
            <a:ext cx="5401200" cy="3494400"/>
          </a:xfrm>
          <a:prstGeom prst="rect">
            <a:avLst/>
          </a:prstGeom>
          <a:noFill/>
          <a:ln>
            <a:noFill/>
          </a:ln>
        </p:spPr>
        <p:txBody>
          <a:bodyPr spcFirstLastPara="1" wrap="square" lIns="91425" tIns="45700" rIns="91425" bIns="45700" anchor="t" anchorCtr="0">
            <a:normAutofit fontScale="92500"/>
          </a:bodyPr>
          <a:lstStyle/>
          <a:p>
            <a:pPr marL="457200" lvl="0" indent="-393700" algn="l" rtl="0">
              <a:lnSpc>
                <a:spcPct val="100000"/>
              </a:lnSpc>
              <a:spcBef>
                <a:spcPts val="0"/>
              </a:spcBef>
              <a:spcAft>
                <a:spcPts val="0"/>
              </a:spcAft>
              <a:buSzPts val="2600"/>
              <a:buChar char="•"/>
            </a:pPr>
            <a:r>
              <a:rPr lang="en-US"/>
              <a:t>Take a few minutes to browse through the different dragons in media.</a:t>
            </a:r>
            <a:endParaRPr/>
          </a:p>
          <a:p>
            <a:pPr marL="457200" lvl="0" indent="-393700" algn="l" rtl="0">
              <a:lnSpc>
                <a:spcPct val="100000"/>
              </a:lnSpc>
              <a:spcBef>
                <a:spcPts val="0"/>
              </a:spcBef>
              <a:spcAft>
                <a:spcPts val="0"/>
              </a:spcAft>
              <a:buSzPts val="2600"/>
              <a:buChar char="•"/>
            </a:pPr>
            <a:r>
              <a:rPr lang="en-US"/>
              <a:t>Choose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one </a:t>
            </a:r>
            <a:r>
              <a:rPr lang="en-US"/>
              <a:t>dragon example to focus on.</a:t>
            </a:r>
            <a:endParaRPr/>
          </a:p>
          <a:p>
            <a:pPr marL="457200" lvl="0" indent="-393700" algn="l" rtl="0">
              <a:lnSpc>
                <a:spcPct val="100000"/>
              </a:lnSpc>
              <a:spcBef>
                <a:spcPts val="0"/>
              </a:spcBef>
              <a:spcAft>
                <a:spcPts val="0"/>
              </a:spcAft>
              <a:buSzPts val="2600"/>
              <a:buChar char="•"/>
            </a:pPr>
            <a:r>
              <a:rPr lang="en-US"/>
              <a:t>Determine if the author is portraying the dragon as evil, good, or neutral.</a:t>
            </a:r>
            <a:endParaRPr/>
          </a:p>
          <a:p>
            <a:pPr marL="457200" lvl="0" indent="-393700" algn="l" rtl="0">
              <a:lnSpc>
                <a:spcPct val="100000"/>
              </a:lnSpc>
              <a:spcBef>
                <a:spcPts val="0"/>
              </a:spcBef>
              <a:spcAft>
                <a:spcPts val="0"/>
              </a:spcAft>
              <a:buSzPts val="2600"/>
              <a:buChar char="•"/>
            </a:pPr>
            <a:r>
              <a:rPr lang="en-US"/>
              <a:t>Use the note catcher to record your thoughts.</a:t>
            </a:r>
            <a:endParaRPr/>
          </a:p>
        </p:txBody>
      </p:sp>
      <p:sp>
        <p:nvSpPr>
          <p:cNvPr id="173" name="Google Shape;173;p6"/>
          <p:cNvSpPr txBox="1"/>
          <p:nvPr/>
        </p:nvSpPr>
        <p:spPr>
          <a:xfrm>
            <a:off x="5715800" y="2401175"/>
            <a:ext cx="3298200" cy="111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200">
                <a:solidFill>
                  <a:srgbClr val="910D28"/>
                </a:solidFill>
                <a:latin typeface="Calibri"/>
                <a:ea typeface="Calibri"/>
                <a:cs typeface="Calibri"/>
                <a:sym typeface="Calibri"/>
              </a:rPr>
              <a:t>http://k20.ou.edu/dragons</a:t>
            </a:r>
            <a:endParaRPr sz="2200" b="0" i="0" u="none" strike="noStrike" cap="none">
              <a:solidFill>
                <a:srgbClr val="910D28"/>
              </a:solidFill>
              <a:latin typeface="Calibri"/>
              <a:ea typeface="Calibri"/>
              <a:cs typeface="Calibri"/>
              <a:sym typeface="Calibri"/>
            </a:endParaRPr>
          </a:p>
        </p:txBody>
      </p:sp>
      <p:pic>
        <p:nvPicPr>
          <p:cNvPr id="174" name="Google Shape;174;p6"/>
          <p:cNvPicPr preferRelativeResize="0"/>
          <p:nvPr/>
        </p:nvPicPr>
        <p:blipFill>
          <a:blip r:embed="rId3">
            <a:alphaModFix/>
          </a:blip>
          <a:stretch>
            <a:fillRect/>
          </a:stretch>
        </p:blipFill>
        <p:spPr>
          <a:xfrm>
            <a:off x="6322800" y="596550"/>
            <a:ext cx="1733325" cy="17333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727cf70072_0_0"/>
          <p:cNvSpPr txBox="1">
            <a:spLocks noGrp="1"/>
          </p:cNvSpPr>
          <p:nvPr>
            <p:ph type="title"/>
          </p:nvPr>
        </p:nvSpPr>
        <p:spPr>
          <a:xfrm>
            <a:off x="423525" y="359691"/>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Find a Partner!</a:t>
            </a:r>
            <a:endParaRPr/>
          </a:p>
        </p:txBody>
      </p:sp>
      <p:sp>
        <p:nvSpPr>
          <p:cNvPr id="180" name="Google Shape;180;g727cf70072_0_0"/>
          <p:cNvSpPr txBox="1">
            <a:spLocks noGrp="1"/>
          </p:cNvSpPr>
          <p:nvPr>
            <p:ph type="body" idx="1"/>
          </p:nvPr>
        </p:nvSpPr>
        <p:spPr>
          <a:xfrm>
            <a:off x="3558550" y="1278300"/>
            <a:ext cx="5025900" cy="3388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20"/>
              </a:spcBef>
              <a:spcAft>
                <a:spcPts val="0"/>
              </a:spcAft>
              <a:buSzPts val="2600"/>
              <a:buNone/>
            </a:pPr>
            <a:r>
              <a:rPr lang="en-US"/>
              <a:t>With your partner:</a:t>
            </a:r>
            <a:endParaRPr/>
          </a:p>
          <a:p>
            <a:pPr marL="457200" lvl="0" indent="-285750" algn="l" rtl="0">
              <a:lnSpc>
                <a:spcPct val="100000"/>
              </a:lnSpc>
              <a:spcBef>
                <a:spcPts val="0"/>
              </a:spcBef>
              <a:spcAft>
                <a:spcPts val="0"/>
              </a:spcAft>
              <a:buSzPts val="2600"/>
              <a:buAutoNum type="arabicPeriod"/>
            </a:pPr>
            <a:r>
              <a:rPr lang="en-US"/>
              <a:t>Share your conclusions about your chosen example.</a:t>
            </a:r>
            <a:endParaRPr/>
          </a:p>
          <a:p>
            <a:pPr marL="457200" lvl="0" indent="-285750" algn="l" rtl="0">
              <a:lnSpc>
                <a:spcPct val="100000"/>
              </a:lnSpc>
              <a:spcBef>
                <a:spcPts val="0"/>
              </a:spcBef>
              <a:spcAft>
                <a:spcPts val="0"/>
              </a:spcAft>
              <a:buSzPts val="2600"/>
              <a:buAutoNum type="arabicPeriod"/>
            </a:pPr>
            <a:r>
              <a:rPr lang="en-US"/>
              <a:t>Offer feedback regarding those conclusions.</a:t>
            </a:r>
            <a:endParaRPr/>
          </a:p>
          <a:p>
            <a:pPr marL="457200" lvl="0" indent="-285750" algn="l" rtl="0">
              <a:lnSpc>
                <a:spcPct val="100000"/>
              </a:lnSpc>
              <a:spcBef>
                <a:spcPts val="0"/>
              </a:spcBef>
              <a:spcAft>
                <a:spcPts val="0"/>
              </a:spcAft>
              <a:buSzPts val="2600"/>
              <a:buAutoNum type="arabicPeriod"/>
            </a:pPr>
            <a:r>
              <a:rPr lang="en-US"/>
              <a:t>Choose one member to share with the class.</a:t>
            </a:r>
            <a:endParaRPr/>
          </a:p>
        </p:txBody>
      </p:sp>
      <p:sp>
        <p:nvSpPr>
          <p:cNvPr id="181" name="Google Shape;181;g727cf70072_0_0"/>
          <p:cNvSpPr/>
          <p:nvPr/>
        </p:nvSpPr>
        <p:spPr>
          <a:xfrm>
            <a:off x="423525" y="1520536"/>
            <a:ext cx="1543820" cy="883228"/>
          </a:xfrm>
          <a:prstGeom prst="wedgeEllipseCallout">
            <a:avLst>
              <a:gd name="adj1" fmla="val -20833"/>
              <a:gd name="adj2" fmla="val 62500"/>
            </a:avLst>
          </a:prstGeom>
          <a:solidFill>
            <a:srgbClr val="E15559"/>
          </a:solidFill>
          <a:ln w="25400" cap="flat" cmpd="sng">
            <a:solidFill>
              <a:srgbClr val="6F13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Pair</a:t>
            </a:r>
            <a:endParaRPr sz="1400" b="0" i="0" u="none" strike="noStrike" cap="none">
              <a:solidFill>
                <a:srgbClr val="000000"/>
              </a:solidFill>
              <a:latin typeface="Arial"/>
              <a:ea typeface="Arial"/>
              <a:cs typeface="Arial"/>
              <a:sym typeface="Arial"/>
            </a:endParaRPr>
          </a:p>
        </p:txBody>
      </p:sp>
      <p:sp>
        <p:nvSpPr>
          <p:cNvPr id="182" name="Google Shape;182;g727cf70072_0_0"/>
          <p:cNvSpPr/>
          <p:nvPr/>
        </p:nvSpPr>
        <p:spPr>
          <a:xfrm>
            <a:off x="1836075" y="2088572"/>
            <a:ext cx="1543820" cy="883228"/>
          </a:xfrm>
          <a:prstGeom prst="wedgeEllipseCallout">
            <a:avLst>
              <a:gd name="adj1" fmla="val 34358"/>
              <a:gd name="adj2" fmla="val 51912"/>
            </a:avLst>
          </a:prstGeom>
          <a:solidFill>
            <a:schemeClr val="accent4"/>
          </a:solidFill>
          <a:ln w="25400" cap="flat" cmpd="sng">
            <a:solidFill>
              <a:srgbClr val="6F13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Share</a:t>
            </a:r>
            <a:endParaRPr sz="1400" b="0" i="0" u="none" strike="noStrike" cap="none">
              <a:solidFill>
                <a:srgbClr val="000000"/>
              </a:solidFill>
              <a:latin typeface="Arial"/>
              <a:ea typeface="Arial"/>
              <a:cs typeface="Arial"/>
              <a:sym typeface="Arial"/>
            </a:endParaRPr>
          </a:p>
        </p:txBody>
      </p:sp>
      <p:pic>
        <p:nvPicPr>
          <p:cNvPr id="183" name="Google Shape;183;g727cf70072_0_0"/>
          <p:cNvPicPr preferRelativeResize="0"/>
          <p:nvPr/>
        </p:nvPicPr>
        <p:blipFill rotWithShape="1">
          <a:blip r:embed="rId3">
            <a:alphaModFix/>
          </a:blip>
          <a:srcRect t="27474" b="22717"/>
          <a:stretch/>
        </p:blipFill>
        <p:spPr>
          <a:xfrm>
            <a:off x="383550" y="2971800"/>
            <a:ext cx="2459025" cy="17311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5"/>
          <p:cNvSpPr txBox="1">
            <a:spLocks noGrp="1"/>
          </p:cNvSpPr>
          <p:nvPr>
            <p:ph type="title"/>
          </p:nvPr>
        </p:nvSpPr>
        <p:spPr>
          <a:xfrm>
            <a:off x="457200" y="247511"/>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Jigsaw Reading</a:t>
            </a:r>
            <a:endParaRPr/>
          </a:p>
        </p:txBody>
      </p:sp>
      <p:sp>
        <p:nvSpPr>
          <p:cNvPr id="189" name="Google Shape;189;p25"/>
          <p:cNvSpPr txBox="1">
            <a:spLocks noGrp="1"/>
          </p:cNvSpPr>
          <p:nvPr>
            <p:ph type="body" idx="1"/>
          </p:nvPr>
        </p:nvSpPr>
        <p:spPr>
          <a:xfrm>
            <a:off x="405250" y="1233400"/>
            <a:ext cx="8229600" cy="3291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US" dirty="0"/>
              <a:t>Everyone will get a number: </a:t>
            </a:r>
            <a:endParaRPr dirty="0"/>
          </a:p>
          <a:p>
            <a:pPr marL="457200" lvl="0" indent="-393700" algn="l" rtl="0">
              <a:lnSpc>
                <a:spcPct val="100000"/>
              </a:lnSpc>
              <a:spcBef>
                <a:spcPts val="520"/>
              </a:spcBef>
              <a:spcAft>
                <a:spcPts val="0"/>
              </a:spcAft>
              <a:buSzPts val="2600"/>
              <a:buChar char="•"/>
            </a:pPr>
            <a:r>
              <a:rPr lang="en-US" dirty="0"/>
              <a:t>1 - Western Dragons</a:t>
            </a:r>
            <a:endParaRPr dirty="0"/>
          </a:p>
          <a:p>
            <a:pPr marL="457200" lvl="0" indent="-393700" algn="l" rtl="0">
              <a:lnSpc>
                <a:spcPct val="100000"/>
              </a:lnSpc>
              <a:spcBef>
                <a:spcPts val="0"/>
              </a:spcBef>
              <a:spcAft>
                <a:spcPts val="0"/>
              </a:spcAft>
              <a:buSzPts val="2600"/>
              <a:buChar char="•"/>
            </a:pPr>
            <a:r>
              <a:rPr lang="en-US" dirty="0"/>
              <a:t>2 = Companion Dragons</a:t>
            </a:r>
            <a:endParaRPr dirty="0"/>
          </a:p>
          <a:p>
            <a:pPr marL="457200" lvl="0" indent="-393700" algn="l" rtl="0">
              <a:lnSpc>
                <a:spcPct val="100000"/>
              </a:lnSpc>
              <a:spcBef>
                <a:spcPts val="0"/>
              </a:spcBef>
              <a:spcAft>
                <a:spcPts val="0"/>
              </a:spcAft>
              <a:buSzPts val="2600"/>
              <a:buChar char="•"/>
            </a:pPr>
            <a:r>
              <a:rPr lang="en-US" dirty="0"/>
              <a:t>3 = Eastern Dragons </a:t>
            </a:r>
            <a:endParaRPr dirty="0"/>
          </a:p>
          <a:p>
            <a:pPr marL="457200" lvl="0" indent="-393700" algn="l" rtl="0">
              <a:lnSpc>
                <a:spcPct val="100000"/>
              </a:lnSpc>
              <a:spcBef>
                <a:spcPts val="0"/>
              </a:spcBef>
              <a:spcAft>
                <a:spcPts val="0"/>
              </a:spcAft>
              <a:buSzPts val="2600"/>
              <a:buChar char="•"/>
            </a:pPr>
            <a:r>
              <a:rPr lang="en-US" dirty="0"/>
              <a:t>4 = Egyptian Dragons</a:t>
            </a:r>
            <a:endParaRPr dirty="0"/>
          </a:p>
          <a:p>
            <a:pPr marL="0" lvl="0" indent="0" algn="l" rtl="0">
              <a:lnSpc>
                <a:spcPct val="100000"/>
              </a:lnSpc>
              <a:spcBef>
                <a:spcPts val="0"/>
              </a:spcBef>
              <a:spcAft>
                <a:spcPts val="0"/>
              </a:spcAft>
              <a:buNone/>
            </a:pPr>
            <a:r>
              <a:rPr lang="en-US" dirty="0"/>
              <a:t>After reading your assigned part, you will “teach” your section to others. </a:t>
            </a:r>
            <a:endParaRPr dirty="0"/>
          </a:p>
        </p:txBody>
      </p:sp>
      <p:pic>
        <p:nvPicPr>
          <p:cNvPr id="190" name="Google Shape;190;p25"/>
          <p:cNvPicPr preferRelativeResize="0"/>
          <p:nvPr/>
        </p:nvPicPr>
        <p:blipFill rotWithShape="1">
          <a:blip r:embed="rId3">
            <a:alphaModFix/>
          </a:blip>
          <a:srcRect/>
          <a:stretch/>
        </p:blipFill>
        <p:spPr>
          <a:xfrm>
            <a:off x="7158225" y="0"/>
            <a:ext cx="1985775" cy="19857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20 PD">
  <a:themeElements>
    <a:clrScheme name="Custom 14">
      <a:dk1>
        <a:srgbClr val="2E2E2E"/>
      </a:dk1>
      <a:lt1>
        <a:srgbClr val="FFFFFF"/>
      </a:lt1>
      <a:dk2>
        <a:srgbClr val="2E2E2E"/>
      </a:dk2>
      <a:lt2>
        <a:srgbClr val="848F8F"/>
      </a:lt2>
      <a:accent1>
        <a:srgbClr val="910D28"/>
      </a:accent1>
      <a:accent2>
        <a:srgbClr val="3E5C61"/>
      </a:accent2>
      <a:accent3>
        <a:srgbClr val="BED7D3"/>
      </a:accent3>
      <a:accent4>
        <a:srgbClr val="85592C"/>
      </a:accent4>
      <a:accent5>
        <a:srgbClr val="C1C1C1"/>
      </a:accent5>
      <a:accent6>
        <a:srgbClr val="5E050D"/>
      </a:accent6>
      <a:hlink>
        <a:srgbClr val="289CC7"/>
      </a:hlink>
      <a:folHlink>
        <a:srgbClr val="6D8F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1101</Words>
  <Application>Microsoft Office PowerPoint</Application>
  <PresentationFormat>On-screen Show (16:9)</PresentationFormat>
  <Paragraphs>125</Paragraphs>
  <Slides>23</Slides>
  <Notes>23</Notes>
  <HiddenSlides>3</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Lato</vt:lpstr>
      <vt:lpstr>Arial</vt:lpstr>
      <vt:lpstr>Constantia</vt:lpstr>
      <vt:lpstr>Calibri</vt:lpstr>
      <vt:lpstr>Georgia</vt:lpstr>
      <vt:lpstr>Noto Sans Symbols</vt:lpstr>
      <vt:lpstr>Raleway</vt:lpstr>
      <vt:lpstr>LEARN theme</vt:lpstr>
      <vt:lpstr>LEARN theme</vt:lpstr>
      <vt:lpstr>K20 PD</vt:lpstr>
      <vt:lpstr>PowerPoint Presentation</vt:lpstr>
      <vt:lpstr>Here There Be Dragons</vt:lpstr>
      <vt:lpstr>Magnetic Statements</vt:lpstr>
      <vt:lpstr>Magnetic Statements</vt:lpstr>
      <vt:lpstr>Essential Question</vt:lpstr>
      <vt:lpstr>Learning Objectives</vt:lpstr>
      <vt:lpstr>Dragon Media Wakelet</vt:lpstr>
      <vt:lpstr>Find a Partner!</vt:lpstr>
      <vt:lpstr>Jigsaw Reading</vt:lpstr>
      <vt:lpstr>Jigsaw Reading</vt:lpstr>
      <vt:lpstr>Timer </vt:lpstr>
      <vt:lpstr>Anchor Chart </vt:lpstr>
      <vt:lpstr>Reflect Back</vt:lpstr>
      <vt:lpstr>3-2-1</vt:lpstr>
      <vt:lpstr>Stop That Dragon!</vt:lpstr>
      <vt:lpstr>Grouping Cards</vt:lpstr>
      <vt:lpstr>CER Example </vt:lpstr>
      <vt:lpstr>Create Your Defense</vt:lpstr>
      <vt:lpstr>Timer </vt:lpstr>
      <vt:lpstr>HEAR YE! HEAR YE!</vt:lpstr>
      <vt:lpstr>Reflect Back</vt:lpstr>
      <vt:lpstr>Create Your Own Dragon</vt:lpstr>
      <vt:lpstr>Gallery Walk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Bracken, Pam</cp:lastModifiedBy>
  <cp:revision>2</cp:revision>
  <dcterms:modified xsi:type="dcterms:W3CDTF">2025-01-31T18:38:01Z</dcterms:modified>
</cp:coreProperties>
</file>