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8"/>
  </p:notesMasterIdLst>
  <p:sldIdLst>
    <p:sldId id="256" r:id="rId3"/>
    <p:sldId id="257" r:id="rId4"/>
    <p:sldId id="287" r:id="rId5"/>
    <p:sldId id="259" r:id="rId6"/>
    <p:sldId id="260" r:id="rId7"/>
    <p:sldId id="261" r:id="rId8"/>
    <p:sldId id="262" r:id="rId9"/>
    <p:sldId id="263" r:id="rId10"/>
    <p:sldId id="264" r:id="rId11"/>
    <p:sldId id="265" r:id="rId12"/>
    <p:sldId id="275" r:id="rId13"/>
    <p:sldId id="285" r:id="rId14"/>
    <p:sldId id="276" r:id="rId15"/>
    <p:sldId id="277" r:id="rId16"/>
    <p:sldId id="278" r:id="rId17"/>
    <p:sldId id="279" r:id="rId18"/>
    <p:sldId id="286" r:id="rId19"/>
    <p:sldId id="280" r:id="rId20"/>
    <p:sldId id="281" r:id="rId21"/>
    <p:sldId id="268" r:id="rId22"/>
    <p:sldId id="284" r:id="rId23"/>
    <p:sldId id="269" r:id="rId24"/>
    <p:sldId id="270" r:id="rId25"/>
    <p:sldId id="271" r:id="rId26"/>
    <p:sldId id="288"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rrie Matchell"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59298"/>
    <a:srgbClr val="7D1619"/>
    <a:srgbClr val="C1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CA04E6-F82D-EF49-AD85-68E7960CE051}" v="23" dt="2025-01-17T14:59:16.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151"/>
    <p:restoredTop sz="94619"/>
  </p:normalViewPr>
  <p:slideViewPr>
    <p:cSldViewPr snapToGrid="0">
      <p:cViewPr varScale="1">
        <p:scale>
          <a:sx n="82" d="100"/>
          <a:sy n="82" d="100"/>
        </p:scale>
        <p:origin x="176" y="1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5-01-03T14:32:33.619" idx="1">
    <p:pos x="6000" y="0"/>
    <p:text>@nicole.m.harris-1@ou.edu I'm not sure that this slide represents what the students are actually doing at this point. I'm imagining the strategy harvest as pairs wandering around and sharing what they did. Also, do we have a handout/paper somewhere for them to take notes on other groups?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B1B68A4B-458D-030F-8050-80E98816D35F}"/>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38679180-92BB-6BC4-B440-909B1D23938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AB42E3B8-BD67-B2D9-D6E2-1AC29F5E18F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3929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1F8B34D3-D12A-D0AD-DC65-7CE225725DD0}"/>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95950EA4-3DDC-B8EA-F244-B765A5CDBD9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7C44DC7D-1C13-5151-CF79-DF9A591C9A2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2758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14652D99-71AA-C421-C899-122FC5496154}"/>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2CD013A5-5200-55FA-4EB8-E69E2DE094F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D667E271-A651-AD2C-7D3D-6CE03ACF13B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648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0A2EB10C-6171-687E-E358-3F492AD78E5E}"/>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AC3F2C4D-3441-7ED0-E1B7-12C857F1711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6F04BA24-5F84-052C-6AEB-A097AE3DB15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0697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a:extLst>
            <a:ext uri="{FF2B5EF4-FFF2-40B4-BE49-F238E27FC236}">
              <a16:creationId xmlns:a16="http://schemas.microsoft.com/office/drawing/2014/main" id="{0D36FE43-1CA8-12C0-D9C8-8503A9F2ADCE}"/>
            </a:ext>
          </a:extLst>
        </p:cNvPr>
        <p:cNvGrpSpPr/>
        <p:nvPr/>
      </p:nvGrpSpPr>
      <p:grpSpPr>
        <a:xfrm>
          <a:off x="0" y="0"/>
          <a:ext cx="0" cy="0"/>
          <a:chOff x="0" y="0"/>
          <a:chExt cx="0" cy="0"/>
        </a:xfrm>
      </p:grpSpPr>
      <p:sp>
        <p:nvSpPr>
          <p:cNvPr id="150" name="Google Shape;150;g30142b4c5cf_0_19:notes">
            <a:extLst>
              <a:ext uri="{FF2B5EF4-FFF2-40B4-BE49-F238E27FC236}">
                <a16:creationId xmlns:a16="http://schemas.microsoft.com/office/drawing/2014/main" id="{247F719C-799F-04E3-68A9-DCD07ED1B42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0142b4c5cf_0_19:notes">
            <a:extLst>
              <a:ext uri="{FF2B5EF4-FFF2-40B4-BE49-F238E27FC236}">
                <a16:creationId xmlns:a16="http://schemas.microsoft.com/office/drawing/2014/main" id="{80C59066-C072-BF07-C0CE-33295AD731A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7281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595A4227-1532-23EE-E100-E37A3650DEF3}"/>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7154A51D-BABD-7681-7EFB-A5B46DAB076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F783946B-3476-D704-C962-84065557021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9618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4CF07766-EA84-331E-2078-04EDEAE48FFD}"/>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69089471-A40F-E7AD-8C33-E97623BABE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D4F49918-0E13-9AB6-75C9-C4DF3D2F981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1414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4B3291D9-D8DD-6EB1-EF83-3896576B77E6}"/>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203B38EA-103D-C678-ACD8-B486A444488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F6088392-CBD2-94C1-29BA-F4CB4BC70F5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4116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a:extLst>
            <a:ext uri="{FF2B5EF4-FFF2-40B4-BE49-F238E27FC236}">
              <a16:creationId xmlns:a16="http://schemas.microsoft.com/office/drawing/2014/main" id="{42290BA6-1D67-AC2C-9B47-9FFE836EF1DE}"/>
            </a:ext>
          </a:extLst>
        </p:cNvPr>
        <p:cNvGrpSpPr/>
        <p:nvPr/>
      </p:nvGrpSpPr>
      <p:grpSpPr>
        <a:xfrm>
          <a:off x="0" y="0"/>
          <a:ext cx="0" cy="0"/>
          <a:chOff x="0" y="0"/>
          <a:chExt cx="0" cy="0"/>
        </a:xfrm>
      </p:grpSpPr>
      <p:sp>
        <p:nvSpPr>
          <p:cNvPr id="228" name="Google Shape;228;g30142b4c5cf_0_27:notes">
            <a:extLst>
              <a:ext uri="{FF2B5EF4-FFF2-40B4-BE49-F238E27FC236}">
                <a16:creationId xmlns:a16="http://schemas.microsoft.com/office/drawing/2014/main" id="{647F3C77-081F-89F8-2C20-02667FE5BC5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0142b4c5cf_0_27:notes">
            <a:extLst>
              <a:ext uri="{FF2B5EF4-FFF2-40B4-BE49-F238E27FC236}">
                <a16:creationId xmlns:a16="http://schemas.microsoft.com/office/drawing/2014/main" id="{1850EA48-C01C-1B61-3335-2D5D60D4B52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163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30142b4c5cf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30142b4c5cf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7a1368b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7a1368b4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a:extLst>
            <a:ext uri="{FF2B5EF4-FFF2-40B4-BE49-F238E27FC236}">
              <a16:creationId xmlns:a16="http://schemas.microsoft.com/office/drawing/2014/main" id="{16BCA414-A9BD-72E2-71C2-32AF33CF90DC}"/>
            </a:ext>
          </a:extLst>
        </p:cNvPr>
        <p:cNvGrpSpPr/>
        <p:nvPr/>
      </p:nvGrpSpPr>
      <p:grpSpPr>
        <a:xfrm>
          <a:off x="0" y="0"/>
          <a:ext cx="0" cy="0"/>
          <a:chOff x="0" y="0"/>
          <a:chExt cx="0" cy="0"/>
        </a:xfrm>
      </p:grpSpPr>
      <p:sp>
        <p:nvSpPr>
          <p:cNvPr id="283" name="Google Shape;283;g30142b4c5cf_0_33:notes">
            <a:extLst>
              <a:ext uri="{FF2B5EF4-FFF2-40B4-BE49-F238E27FC236}">
                <a16:creationId xmlns:a16="http://schemas.microsoft.com/office/drawing/2014/main" id="{D9554E25-3290-5108-9B24-1ABB19DFABE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30142b4c5cf_0_33:notes">
            <a:extLst>
              <a:ext uri="{FF2B5EF4-FFF2-40B4-BE49-F238E27FC236}">
                <a16:creationId xmlns:a16="http://schemas.microsoft.com/office/drawing/2014/main" id="{9A4860A5-16DB-C0C4-5D08-87D83B24172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32075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30142b4c5cf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30142b4c5c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30142b4c5cf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30142b4c5c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a:t>
            </a:r>
            <a:r>
              <a:rPr lang="en-US" i="1" dirty="0"/>
              <a:t>The inventor’s escape room </a:t>
            </a:r>
            <a:r>
              <a:rPr lang="en-US" i="0" dirty="0"/>
              <a:t>[Video game]. https://k20center.itch.io/escape-room </a:t>
            </a: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30142b4c5cf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5" name="Google Shape;375;g30142b4c5c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b="0" i="0" u="none" strike="noStrike" dirty="0">
                <a:solidFill>
                  <a:srgbClr val="000000"/>
                </a:solidFill>
                <a:effectLst/>
                <a:latin typeface="Calibri" panose="020F0502020204030204" pitchFamily="34" charset="0"/>
              </a:rPr>
              <a:t>K20 Center. (n.d.). Commit and toss. Strategies. https://learn.k20center.ou.edu/strategy/119</a:t>
            </a: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0" i="0" u="none" strike="noStrike" dirty="0">
                <a:solidFill>
                  <a:srgbClr val="000000"/>
                </a:solidFill>
                <a:effectLst/>
                <a:latin typeface="Calibri" panose="020F0502020204030204" pitchFamily="34" charset="0"/>
              </a:rPr>
              <a:t>K20 Center. (n.d.). Commit and toss. Strategies. https://learn.k20center.ou.edu/strategy/119</a:t>
            </a:r>
            <a:endParaRPr lang="en-US" dirty="0"/>
          </a:p>
          <a:p>
            <a:endParaRPr lang="en-US" dirty="0"/>
          </a:p>
        </p:txBody>
      </p:sp>
    </p:spTree>
    <p:extLst>
      <p:ext uri="{BB962C8B-B14F-4D97-AF65-F5344CB8AC3E}">
        <p14:creationId xmlns:p14="http://schemas.microsoft.com/office/powerpoint/2010/main" val="3605109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sz="1800" b="0" i="0" u="none" strike="noStrike" dirty="0">
                <a:solidFill>
                  <a:srgbClr val="000000"/>
                </a:solidFill>
                <a:effectLst/>
                <a:latin typeface="Calibri" panose="020F0502020204030204" pitchFamily="34" charset="0"/>
              </a:rPr>
              <a:t>K20 Center. (n.d.). Fold the line. Strategies. https://learn.k20center.ou.edu/strategy/171</a:t>
            </a:r>
            <a:endParaRPr dirty="0"/>
          </a:p>
        </p:txBody>
      </p:sp>
      <p:sp>
        <p:nvSpPr>
          <p:cNvPr id="104" name="Google Shape;10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K20 Center. (2021, September 21). </a:t>
            </a:r>
            <a:r>
              <a:rPr lang="en-US" i="1" dirty="0"/>
              <a:t>K20 Center 2 minute timer </a:t>
            </a:r>
            <a:r>
              <a:rPr lang="en-US" dirty="0"/>
              <a:t>[Video]. YouTube. https://</a:t>
            </a:r>
            <a:r>
              <a:rPr lang="en-US" dirty="0" err="1"/>
              <a:t>www.youtube.com</a:t>
            </a:r>
            <a:r>
              <a:rPr lang="en-US" dirty="0"/>
              <a:t>/</a:t>
            </a:r>
            <a:r>
              <a:rPr lang="en-US" dirty="0" err="1"/>
              <a:t>watch?v</a:t>
            </a:r>
            <a:r>
              <a:rPr lang="en-US" dirty="0"/>
              <a:t>=HcEEAnwOt2c </a:t>
            </a:r>
            <a:endParaRPr dirty="0"/>
          </a:p>
        </p:txBody>
      </p:sp>
      <p:sp>
        <p:nvSpPr>
          <p:cNvPr id="111" name="Google Shape;11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3" name="Google Shape;12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0142b4c5cf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0142b4c5cf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0142b4c5cf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30142b4c5cf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K20 Center. (n.d.). SCORE reflection. Strategies. https://learn.k20center.ou.edu/strategy/3694</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0142b4c5cf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0142b4c5cf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b="0" i="0" u="none" strike="noStrike" dirty="0">
                <a:solidFill>
                  <a:srgbClr val="000000"/>
                </a:solidFill>
                <a:effectLst/>
                <a:latin typeface="Calibri" panose="020F0502020204030204" pitchFamily="34" charset="0"/>
              </a:rPr>
              <a:t>K20 Center. (n.d.). Strategy harvest. Strategies. https://learn.k20center.ou.edu/strategy/135</a:t>
            </a:r>
          </a:p>
          <a:p>
            <a:pPr marL="0" lvl="0" indent="0" algn="l" rtl="0">
              <a:spcBef>
                <a:spcPts val="0"/>
              </a:spcBef>
              <a:spcAft>
                <a:spcPts val="0"/>
              </a:spcAft>
              <a:buNone/>
            </a:pPr>
            <a:r>
              <a:rPr lang="en-US" sz="1800" b="0" i="0" u="none" strike="noStrike" dirty="0">
                <a:solidFill>
                  <a:srgbClr val="000000"/>
                </a:solidFill>
                <a:effectLst/>
                <a:latin typeface="Calibri" panose="020F0502020204030204" pitchFamily="34" charset="0"/>
              </a:rPr>
              <a:t>K20 Center. (2021, September 21). </a:t>
            </a:r>
            <a:r>
              <a:rPr lang="en-US" sz="1800" b="0" i="1" u="none" strike="noStrike" dirty="0">
                <a:solidFill>
                  <a:srgbClr val="000000"/>
                </a:solidFill>
                <a:effectLst/>
                <a:latin typeface="Calibri" panose="020F0502020204030204" pitchFamily="34" charset="0"/>
              </a:rPr>
              <a:t>K20 Center 3 minute timer</a:t>
            </a:r>
            <a:r>
              <a:rPr lang="en-US" sz="1800" b="0" i="0" u="none" strike="noStrike" dirty="0">
                <a:solidFill>
                  <a:srgbClr val="000000"/>
                </a:solidFill>
                <a:effectLst/>
                <a:latin typeface="Calibri" panose="020F0502020204030204" pitchFamily="34" charset="0"/>
              </a:rPr>
              <a:t> [Video]. YouTube. https://</a:t>
            </a:r>
            <a:r>
              <a:rPr lang="en-US" sz="1800" b="0" i="0" u="none" strike="noStrike" dirty="0" err="1">
                <a:solidFill>
                  <a:srgbClr val="000000"/>
                </a:solidFill>
                <a:effectLst/>
                <a:latin typeface="Calibri" panose="020F0502020204030204" pitchFamily="34" charset="0"/>
              </a:rPr>
              <a:t>www.youtube.com</a:t>
            </a:r>
            <a:r>
              <a:rPr lang="en-US" sz="1800" b="0" i="0" u="none" strike="noStrike" dirty="0">
                <a:solidFill>
                  <a:srgbClr val="000000"/>
                </a:solidFill>
                <a:effectLst/>
                <a:latin typeface="Calibri" panose="020F0502020204030204" pitchFamily="34" charset="0"/>
              </a:rPr>
              <a:t>/</a:t>
            </a:r>
            <a:r>
              <a:rPr lang="en-US" sz="1800" b="0" i="0" u="none" strike="noStrike" dirty="0" err="1">
                <a:solidFill>
                  <a:srgbClr val="000000"/>
                </a:solidFill>
                <a:effectLst/>
                <a:latin typeface="Calibri" panose="020F0502020204030204" pitchFamily="34" charset="0"/>
              </a:rPr>
              <a:t>watch?v</a:t>
            </a:r>
            <a:r>
              <a:rPr lang="en-US" sz="1800" b="0" i="0" u="none" strike="noStrike" dirty="0">
                <a:solidFill>
                  <a:srgbClr val="000000"/>
                </a:solidFill>
                <a:effectLst/>
                <a:latin typeface="Calibri" panose="020F0502020204030204" pitchFamily="34" charset="0"/>
              </a:rPr>
              <a:t>=iISP02KPau0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White BG">
  <p:cSld name="Blank White 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video" Target="https://www.youtube.com/embed/iISP02KPau0?feature=oembed" TargetMode="External"/><Relationship Id="rId6" Type="http://schemas.openxmlformats.org/officeDocument/2006/relationships/comments" Target="../comments/comment1.xml"/><Relationship Id="rId5" Type="http://schemas.openxmlformats.org/officeDocument/2006/relationships/image" Target="../media/image9.jpe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k20center.itch.io/escape-room"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HcEEAnwOt2c?feature=oembed"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457200" y="101349"/>
            <a:ext cx="8229600" cy="545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US" dirty="0"/>
              <a:t>Strategy Harvest</a:t>
            </a:r>
            <a:endParaRPr dirty="0"/>
          </a:p>
        </p:txBody>
      </p:sp>
      <p:sp>
        <p:nvSpPr>
          <p:cNvPr id="146" name="Google Shape;146;p31"/>
          <p:cNvSpPr txBox="1">
            <a:spLocks noGrp="1"/>
          </p:cNvSpPr>
          <p:nvPr>
            <p:ph type="body" idx="1"/>
          </p:nvPr>
        </p:nvSpPr>
        <p:spPr>
          <a:xfrm>
            <a:off x="29612" y="646750"/>
            <a:ext cx="5758120" cy="4341900"/>
          </a:xfrm>
          <a:prstGeom prst="rect">
            <a:avLst/>
          </a:prstGeom>
        </p:spPr>
        <p:txBody>
          <a:bodyPr spcFirstLastPara="1" wrap="square" lIns="91400" tIns="91400" rIns="91400" bIns="91400" anchor="t" anchorCtr="0">
            <a:normAutofit lnSpcReduction="10000"/>
          </a:bodyPr>
          <a:lstStyle/>
          <a:p>
            <a:pPr marL="457200" lvl="0" indent="-393700" algn="l" rtl="0">
              <a:spcBef>
                <a:spcPts val="520"/>
              </a:spcBef>
              <a:spcAft>
                <a:spcPts val="0"/>
              </a:spcAft>
              <a:buSzPts val="2600"/>
              <a:buAutoNum type="arabicPeriod"/>
            </a:pPr>
            <a:r>
              <a:rPr lang="en-US" dirty="0"/>
              <a:t>In the box titled “Your Method,” write out the method you and your partner developed. </a:t>
            </a:r>
          </a:p>
          <a:p>
            <a:pPr marL="457200" lvl="0" indent="-393700" algn="l" rtl="0">
              <a:spcBef>
                <a:spcPts val="0"/>
              </a:spcBef>
              <a:spcAft>
                <a:spcPts val="0"/>
              </a:spcAft>
              <a:buSzPts val="2600"/>
              <a:buAutoNum type="arabicPeriod"/>
            </a:pPr>
            <a:r>
              <a:rPr lang="en-US" dirty="0"/>
              <a:t>Walk around the room, find another pair, and share your methods with each other. Take notes over the other pair’s method and compare it to your own in the box titled “Notes.”</a:t>
            </a:r>
          </a:p>
          <a:p>
            <a:pPr marL="457200" lvl="0" indent="-393700" algn="l" rtl="0">
              <a:spcBef>
                <a:spcPts val="0"/>
              </a:spcBef>
              <a:spcAft>
                <a:spcPts val="0"/>
              </a:spcAft>
              <a:buSzPts val="2600"/>
              <a:buAutoNum type="arabicPeriod"/>
            </a:pPr>
            <a:r>
              <a:rPr lang="en-US" dirty="0"/>
              <a:t>Once the time is up, walk around the room, find a new pair, and repeat the process. Prepare to share out! </a:t>
            </a:r>
            <a:endParaRPr dirty="0"/>
          </a:p>
        </p:txBody>
      </p:sp>
      <p:pic>
        <p:nvPicPr>
          <p:cNvPr id="147" name="Google Shape;147;p31" title="Strategy Harvest.png"/>
          <p:cNvPicPr preferRelativeResize="0"/>
          <p:nvPr/>
        </p:nvPicPr>
        <p:blipFill>
          <a:blip r:embed="rId4">
            <a:alphaModFix/>
          </a:blip>
          <a:stretch>
            <a:fillRect/>
          </a:stretch>
        </p:blipFill>
        <p:spPr>
          <a:xfrm>
            <a:off x="7977051" y="69750"/>
            <a:ext cx="1061573" cy="1175568"/>
          </a:xfrm>
          <a:prstGeom prst="rect">
            <a:avLst/>
          </a:prstGeom>
          <a:noFill/>
          <a:ln>
            <a:noFill/>
          </a:ln>
        </p:spPr>
      </p:pic>
      <p:pic>
        <p:nvPicPr>
          <p:cNvPr id="2" name="Online Media 1" descr="K20 Center 3 minute timer">
            <a:hlinkClick r:id="" action="ppaction://media"/>
            <a:extLst>
              <a:ext uri="{FF2B5EF4-FFF2-40B4-BE49-F238E27FC236}">
                <a16:creationId xmlns:a16="http://schemas.microsoft.com/office/drawing/2014/main" id="{5A4E372B-CCC2-069D-750B-38E6287CD5C2}"/>
              </a:ext>
            </a:extLst>
          </p:cNvPr>
          <p:cNvPicPr>
            <a:picLocks noRot="1" noChangeAspect="1"/>
          </p:cNvPicPr>
          <p:nvPr>
            <a:videoFile r:link="rId1"/>
          </p:nvPr>
        </p:nvPicPr>
        <p:blipFill>
          <a:blip r:embed="rId5"/>
          <a:stretch>
            <a:fillRect/>
          </a:stretch>
        </p:blipFill>
        <p:spPr>
          <a:xfrm>
            <a:off x="5787732" y="1697442"/>
            <a:ext cx="3250892" cy="18367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787DEBC8-EA2C-00EA-0EE1-88A2275F940E}"/>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91D48DFB-0FEA-EF5A-A2FB-D6914C0DDD58}"/>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0249A58F-AE83-3B34-E24C-4D15681C3A4A}"/>
              </a:ext>
            </a:extLst>
          </p:cNvPr>
          <p:cNvSpPr txBox="1">
            <a:spLocks noGrp="1"/>
          </p:cNvSpPr>
          <p:nvPr>
            <p:ph type="body" idx="1"/>
          </p:nvPr>
        </p:nvSpPr>
        <p:spPr>
          <a:xfrm>
            <a:off x="233450" y="1164650"/>
            <a:ext cx="8229600" cy="3621000"/>
          </a:xfrm>
          <a:prstGeom prst="rect">
            <a:avLst/>
          </a:prstGeom>
        </p:spPr>
        <p:txBody>
          <a:bodyPr spcFirstLastPara="1" wrap="square" lIns="91400" tIns="91400" rIns="91400" bIns="91400" anchor="t" anchorCtr="0">
            <a:normAutofit fontScale="92500" lnSpcReduction="20000"/>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ctr" rtl="0">
              <a:spcBef>
                <a:spcPts val="520"/>
              </a:spcBef>
              <a:spcAft>
                <a:spcPts val="0"/>
              </a:spcAft>
              <a:buNone/>
            </a:pPr>
            <a:endParaRPr lang="en-US" dirty="0">
              <a:latin typeface="Times New Roman"/>
              <a:ea typeface="Times New Roman"/>
              <a:cs typeface="Times New Roman"/>
              <a:sym typeface="Times New Roman"/>
            </a:endParaRPr>
          </a:p>
          <a:p>
            <a:pPr marL="0" lvl="0" indent="0" algn="ctr" rtl="0">
              <a:spcBef>
                <a:spcPts val="520"/>
              </a:spcBef>
              <a:spcAft>
                <a:spcPts val="0"/>
              </a:spcAft>
              <a:buNone/>
            </a:pPr>
            <a:r>
              <a:rPr lang="en-US" dirty="0">
                <a:latin typeface="Times New Roman"/>
                <a:ea typeface="Times New Roman"/>
                <a:cs typeface="Times New Roman"/>
                <a:sym typeface="Times New Roman"/>
              </a:rPr>
              <a:t>			</a:t>
            </a:r>
          </a:p>
          <a:p>
            <a:pPr marL="0" lvl="0" indent="0" algn="ctr" rtl="0">
              <a:spcBef>
                <a:spcPts val="520"/>
              </a:spcBef>
              <a:spcAft>
                <a:spcPts val="0"/>
              </a:spcAft>
              <a:buNone/>
            </a:pPr>
            <a:endParaRPr lang="en-US" dirty="0">
              <a:latin typeface="Times New Roman"/>
              <a:ea typeface="Times New Roman"/>
              <a:cs typeface="Times New Roman"/>
              <a:sym typeface="Times New Roman"/>
            </a:endParaRPr>
          </a:p>
          <a:p>
            <a:pPr marL="0" lvl="0" indent="0" algn="ctr" rtl="0">
              <a:spcBef>
                <a:spcPts val="520"/>
              </a:spcBef>
              <a:spcAft>
                <a:spcPts val="0"/>
              </a:spcAft>
              <a:buNone/>
            </a:pPr>
            <a:r>
              <a:rPr lang="en-US" dirty="0">
                <a:latin typeface="Times New Roman"/>
                <a:ea typeface="Times New Roman"/>
                <a:cs typeface="Times New Roman"/>
                <a:sym typeface="Times New Roman"/>
              </a:rPr>
              <a:t>			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91615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85F1636A-9B7B-7074-53A7-719DE80B488C}"/>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0B54E2C8-5979-C201-9675-25908243A860}"/>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F5BF53EA-B89C-9139-9E7A-79014A4BAA99}"/>
              </a:ext>
            </a:extLst>
          </p:cNvPr>
          <p:cNvSpPr txBox="1">
            <a:spLocks noGrp="1"/>
          </p:cNvSpPr>
          <p:nvPr>
            <p:ph type="body" idx="1"/>
          </p:nvPr>
        </p:nvSpPr>
        <p:spPr>
          <a:xfrm>
            <a:off x="233450" y="1164650"/>
            <a:ext cx="8229600"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155" name="Google Shape;155;p32">
            <a:extLst>
              <a:ext uri="{FF2B5EF4-FFF2-40B4-BE49-F238E27FC236}">
                <a16:creationId xmlns:a16="http://schemas.microsoft.com/office/drawing/2014/main" id="{4D4C836C-D145-93E6-D501-D446C2379770}"/>
              </a:ext>
            </a:extLst>
          </p:cNvPr>
          <p:cNvGrpSpPr/>
          <p:nvPr/>
        </p:nvGrpSpPr>
        <p:grpSpPr>
          <a:xfrm>
            <a:off x="3815386" y="2005854"/>
            <a:ext cx="4734935" cy="522180"/>
            <a:chOff x="3938200" y="2226165"/>
            <a:chExt cx="5508300" cy="648510"/>
          </a:xfrm>
        </p:grpSpPr>
        <p:grpSp>
          <p:nvGrpSpPr>
            <p:cNvPr id="156" name="Google Shape;156;p32">
              <a:extLst>
                <a:ext uri="{FF2B5EF4-FFF2-40B4-BE49-F238E27FC236}">
                  <a16:creationId xmlns:a16="http://schemas.microsoft.com/office/drawing/2014/main" id="{80A65E87-19EF-B24E-6CE5-7ED320357FF1}"/>
                </a:ext>
              </a:extLst>
            </p:cNvPr>
            <p:cNvGrpSpPr/>
            <p:nvPr/>
          </p:nvGrpSpPr>
          <p:grpSpPr>
            <a:xfrm>
              <a:off x="3938200" y="2226165"/>
              <a:ext cx="853800" cy="596535"/>
              <a:chOff x="5521400" y="2852290"/>
              <a:chExt cx="853800" cy="596535"/>
            </a:xfrm>
          </p:grpSpPr>
          <p:sp>
            <p:nvSpPr>
              <p:cNvPr id="157" name="Google Shape;157;p32">
                <a:extLst>
                  <a:ext uri="{FF2B5EF4-FFF2-40B4-BE49-F238E27FC236}">
                    <a16:creationId xmlns:a16="http://schemas.microsoft.com/office/drawing/2014/main" id="{945B82C9-9A5C-6276-27B2-75A61DBCD40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8" name="Google Shape;158;p32">
                <a:extLst>
                  <a:ext uri="{FF2B5EF4-FFF2-40B4-BE49-F238E27FC236}">
                    <a16:creationId xmlns:a16="http://schemas.microsoft.com/office/drawing/2014/main" id="{A6C4B480-CC78-84BB-82F8-7C49717D824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159" name="Google Shape;159;p32">
              <a:extLst>
                <a:ext uri="{FF2B5EF4-FFF2-40B4-BE49-F238E27FC236}">
                  <a16:creationId xmlns:a16="http://schemas.microsoft.com/office/drawing/2014/main" id="{D9498623-194B-CAD7-C43B-93B187544D48}"/>
                </a:ext>
              </a:extLst>
            </p:cNvPr>
            <p:cNvGrpSpPr/>
            <p:nvPr/>
          </p:nvGrpSpPr>
          <p:grpSpPr>
            <a:xfrm>
              <a:off x="5101825" y="2226165"/>
              <a:ext cx="853800" cy="596535"/>
              <a:chOff x="5521400" y="2852290"/>
              <a:chExt cx="853800" cy="596535"/>
            </a:xfrm>
          </p:grpSpPr>
          <p:sp>
            <p:nvSpPr>
              <p:cNvPr id="160" name="Google Shape;160;p32">
                <a:extLst>
                  <a:ext uri="{FF2B5EF4-FFF2-40B4-BE49-F238E27FC236}">
                    <a16:creationId xmlns:a16="http://schemas.microsoft.com/office/drawing/2014/main" id="{4BAA2E36-30F0-EFC7-2922-00D82D1484B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61" name="Google Shape;161;p32">
                <a:extLst>
                  <a:ext uri="{FF2B5EF4-FFF2-40B4-BE49-F238E27FC236}">
                    <a16:creationId xmlns:a16="http://schemas.microsoft.com/office/drawing/2014/main" id="{5C8725F5-F69F-BC68-C2AC-3F9AEF53F3F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162" name="Google Shape;162;p32">
              <a:extLst>
                <a:ext uri="{FF2B5EF4-FFF2-40B4-BE49-F238E27FC236}">
                  <a16:creationId xmlns:a16="http://schemas.microsoft.com/office/drawing/2014/main" id="{EDACADDF-4EE7-254C-4EAD-248D8B6E5337}"/>
                </a:ext>
              </a:extLst>
            </p:cNvPr>
            <p:cNvGrpSpPr/>
            <p:nvPr/>
          </p:nvGrpSpPr>
          <p:grpSpPr>
            <a:xfrm>
              <a:off x="7429075" y="2226165"/>
              <a:ext cx="853800" cy="596535"/>
              <a:chOff x="5521400" y="2852290"/>
              <a:chExt cx="853800" cy="596535"/>
            </a:xfrm>
          </p:grpSpPr>
          <p:sp>
            <p:nvSpPr>
              <p:cNvPr id="163" name="Google Shape;163;p32">
                <a:extLst>
                  <a:ext uri="{FF2B5EF4-FFF2-40B4-BE49-F238E27FC236}">
                    <a16:creationId xmlns:a16="http://schemas.microsoft.com/office/drawing/2014/main" id="{105E1815-F5F0-A79D-2116-0B851A5D3AD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64" name="Google Shape;164;p32">
                <a:extLst>
                  <a:ext uri="{FF2B5EF4-FFF2-40B4-BE49-F238E27FC236}">
                    <a16:creationId xmlns:a16="http://schemas.microsoft.com/office/drawing/2014/main" id="{A3C8ACF0-E2F9-A424-3162-4C9A91D5D2CA}"/>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165" name="Google Shape;165;p32">
              <a:extLst>
                <a:ext uri="{FF2B5EF4-FFF2-40B4-BE49-F238E27FC236}">
                  <a16:creationId xmlns:a16="http://schemas.microsoft.com/office/drawing/2014/main" id="{E35F5B97-2610-0DBD-6830-28FB16C01631}"/>
                </a:ext>
              </a:extLst>
            </p:cNvPr>
            <p:cNvGrpSpPr/>
            <p:nvPr/>
          </p:nvGrpSpPr>
          <p:grpSpPr>
            <a:xfrm>
              <a:off x="6265450" y="2226165"/>
              <a:ext cx="853800" cy="596535"/>
              <a:chOff x="5521400" y="2852290"/>
              <a:chExt cx="853800" cy="596535"/>
            </a:xfrm>
          </p:grpSpPr>
          <p:sp>
            <p:nvSpPr>
              <p:cNvPr id="166" name="Google Shape;166;p32">
                <a:extLst>
                  <a:ext uri="{FF2B5EF4-FFF2-40B4-BE49-F238E27FC236}">
                    <a16:creationId xmlns:a16="http://schemas.microsoft.com/office/drawing/2014/main" id="{4E98A470-D0D2-FE04-444B-2302316B706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67" name="Google Shape;167;p32">
                <a:extLst>
                  <a:ext uri="{FF2B5EF4-FFF2-40B4-BE49-F238E27FC236}">
                    <a16:creationId xmlns:a16="http://schemas.microsoft.com/office/drawing/2014/main" id="{BD51F162-BB9E-FA00-72CB-F1A98BDD6DB7}"/>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168" name="Google Shape;168;p32">
              <a:extLst>
                <a:ext uri="{FF2B5EF4-FFF2-40B4-BE49-F238E27FC236}">
                  <a16:creationId xmlns:a16="http://schemas.microsoft.com/office/drawing/2014/main" id="{23F942D0-9B22-3363-4D14-FFA0F91D5E37}"/>
                </a:ext>
              </a:extLst>
            </p:cNvPr>
            <p:cNvGrpSpPr/>
            <p:nvPr/>
          </p:nvGrpSpPr>
          <p:grpSpPr>
            <a:xfrm>
              <a:off x="8592700" y="2278140"/>
              <a:ext cx="853800" cy="596535"/>
              <a:chOff x="5521400" y="2852290"/>
              <a:chExt cx="853800" cy="596535"/>
            </a:xfrm>
          </p:grpSpPr>
          <p:sp>
            <p:nvSpPr>
              <p:cNvPr id="169" name="Google Shape;169;p32">
                <a:extLst>
                  <a:ext uri="{FF2B5EF4-FFF2-40B4-BE49-F238E27FC236}">
                    <a16:creationId xmlns:a16="http://schemas.microsoft.com/office/drawing/2014/main" id="{D441E9CC-B169-D67C-1170-DD9FA7A43F2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70" name="Google Shape;170;p32">
                <a:extLst>
                  <a:ext uri="{FF2B5EF4-FFF2-40B4-BE49-F238E27FC236}">
                    <a16:creationId xmlns:a16="http://schemas.microsoft.com/office/drawing/2014/main" id="{D73946D0-34A5-84E9-BE8C-C1FC354F295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222" name="Google Shape;222;p32">
            <a:extLst>
              <a:ext uri="{FF2B5EF4-FFF2-40B4-BE49-F238E27FC236}">
                <a16:creationId xmlns:a16="http://schemas.microsoft.com/office/drawing/2014/main" id="{6DF93BF9-DB0A-5576-F843-D57976045D2B}"/>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marL="0" lvl="0" indent="0" algn="l" rtl="0">
              <a:spcBef>
                <a:spcPts val="520"/>
              </a:spcBef>
              <a:spcAft>
                <a:spcPts val="0"/>
              </a:spcAft>
              <a:buClr>
                <a:schemeClr val="dk1"/>
              </a:buClr>
              <a:buSzPts val="1100"/>
              <a:buFont typeface="Arial"/>
              <a:buNone/>
            </a:pPr>
            <a:r>
              <a:rPr lang="en-US" sz="2600" dirty="0">
                <a:solidFill>
                  <a:schemeClr val="dk1"/>
                </a:solidFill>
                <a:latin typeface="Calibri" panose="020F0502020204030204" pitchFamily="34" charset="0"/>
                <a:cs typeface="Calibri" panose="020F0502020204030204" pitchFamily="34" charset="0"/>
              </a:rPr>
              <a:t>In the calculator…</a:t>
            </a:r>
            <a:endParaRPr sz="26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23" name="Google Shape;223;p32">
            <a:extLst>
              <a:ext uri="{FF2B5EF4-FFF2-40B4-BE49-F238E27FC236}">
                <a16:creationId xmlns:a16="http://schemas.microsoft.com/office/drawing/2014/main" id="{2F6684AF-A8ED-1C58-9F80-2C63F44FF70F}"/>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(2 · (–8))</a:t>
            </a:r>
            <a:endParaRPr sz="26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4549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D68BABD4-C169-2C72-A16D-606A4CF6CFC7}"/>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3D838054-B326-4944-BA9F-94737DF55DB2}"/>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F409F5A1-8324-3C51-B274-8D7B2C0514C6}"/>
              </a:ext>
            </a:extLst>
          </p:cNvPr>
          <p:cNvSpPr txBox="1">
            <a:spLocks noGrp="1"/>
          </p:cNvSpPr>
          <p:nvPr>
            <p:ph type="body" idx="1"/>
          </p:nvPr>
        </p:nvSpPr>
        <p:spPr>
          <a:xfrm>
            <a:off x="233450" y="1164650"/>
            <a:ext cx="8524656"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171" name="Google Shape;171;p32">
            <a:extLst>
              <a:ext uri="{FF2B5EF4-FFF2-40B4-BE49-F238E27FC236}">
                <a16:creationId xmlns:a16="http://schemas.microsoft.com/office/drawing/2014/main" id="{A5B3CC0E-6144-884F-5375-AE6B9E47C228}"/>
              </a:ext>
            </a:extLst>
          </p:cNvPr>
          <p:cNvGrpSpPr/>
          <p:nvPr/>
        </p:nvGrpSpPr>
        <p:grpSpPr>
          <a:xfrm>
            <a:off x="3815386" y="2670504"/>
            <a:ext cx="3734683" cy="480330"/>
            <a:chOff x="3938200" y="2226165"/>
            <a:chExt cx="4344675" cy="596535"/>
          </a:xfrm>
        </p:grpSpPr>
        <p:grpSp>
          <p:nvGrpSpPr>
            <p:cNvPr id="172" name="Google Shape;172;p32">
              <a:extLst>
                <a:ext uri="{FF2B5EF4-FFF2-40B4-BE49-F238E27FC236}">
                  <a16:creationId xmlns:a16="http://schemas.microsoft.com/office/drawing/2014/main" id="{7464E56E-4299-39E3-6637-855DDD897792}"/>
                </a:ext>
              </a:extLst>
            </p:cNvPr>
            <p:cNvGrpSpPr/>
            <p:nvPr/>
          </p:nvGrpSpPr>
          <p:grpSpPr>
            <a:xfrm>
              <a:off x="3938200" y="2226165"/>
              <a:ext cx="853800" cy="596535"/>
              <a:chOff x="5521400" y="2852290"/>
              <a:chExt cx="853800" cy="596535"/>
            </a:xfrm>
          </p:grpSpPr>
          <p:sp>
            <p:nvSpPr>
              <p:cNvPr id="173" name="Google Shape;173;p32">
                <a:extLst>
                  <a:ext uri="{FF2B5EF4-FFF2-40B4-BE49-F238E27FC236}">
                    <a16:creationId xmlns:a16="http://schemas.microsoft.com/office/drawing/2014/main" id="{E58F0D0C-255A-8C92-0711-831E9A5F2DB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74" name="Google Shape;174;p32">
                <a:extLst>
                  <a:ext uri="{FF2B5EF4-FFF2-40B4-BE49-F238E27FC236}">
                    <a16:creationId xmlns:a16="http://schemas.microsoft.com/office/drawing/2014/main" id="{5DC0A478-8B88-AA6E-E26E-18FC39902C0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5</a:t>
                </a:r>
                <a:endParaRPr sz="2600" dirty="0">
                  <a:solidFill>
                    <a:schemeClr val="dk1"/>
                  </a:solidFill>
                  <a:latin typeface="Calibri"/>
                  <a:ea typeface="Calibri"/>
                  <a:cs typeface="Calibri"/>
                  <a:sym typeface="Calibri"/>
                </a:endParaRPr>
              </a:p>
            </p:txBody>
          </p:sp>
        </p:grpSp>
        <p:grpSp>
          <p:nvGrpSpPr>
            <p:cNvPr id="175" name="Google Shape;175;p32">
              <a:extLst>
                <a:ext uri="{FF2B5EF4-FFF2-40B4-BE49-F238E27FC236}">
                  <a16:creationId xmlns:a16="http://schemas.microsoft.com/office/drawing/2014/main" id="{9299897C-A0B8-43F4-1319-E50909CFC70B}"/>
                </a:ext>
              </a:extLst>
            </p:cNvPr>
            <p:cNvGrpSpPr/>
            <p:nvPr/>
          </p:nvGrpSpPr>
          <p:grpSpPr>
            <a:xfrm>
              <a:off x="5101825" y="2226165"/>
              <a:ext cx="853800" cy="596535"/>
              <a:chOff x="5521400" y="2852290"/>
              <a:chExt cx="853800" cy="596535"/>
            </a:xfrm>
          </p:grpSpPr>
          <p:sp>
            <p:nvSpPr>
              <p:cNvPr id="176" name="Google Shape;176;p32">
                <a:extLst>
                  <a:ext uri="{FF2B5EF4-FFF2-40B4-BE49-F238E27FC236}">
                    <a16:creationId xmlns:a16="http://schemas.microsoft.com/office/drawing/2014/main" id="{CEF6951E-70AF-FA47-0A6B-F8E4DA4340F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77" name="Google Shape;177;p32">
                <a:extLst>
                  <a:ext uri="{FF2B5EF4-FFF2-40B4-BE49-F238E27FC236}">
                    <a16:creationId xmlns:a16="http://schemas.microsoft.com/office/drawing/2014/main" id="{A8885B1A-A10E-B9D5-52F1-BB255014DFB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x</a:t>
                </a:r>
                <a:endParaRPr sz="2600" dirty="0">
                  <a:solidFill>
                    <a:schemeClr val="dk1"/>
                  </a:solidFill>
                  <a:latin typeface="Calibri"/>
                  <a:ea typeface="Calibri"/>
                  <a:cs typeface="Calibri"/>
                  <a:sym typeface="Calibri"/>
                </a:endParaRPr>
              </a:p>
            </p:txBody>
          </p:sp>
        </p:grpSp>
        <p:grpSp>
          <p:nvGrpSpPr>
            <p:cNvPr id="178" name="Google Shape;178;p32">
              <a:extLst>
                <a:ext uri="{FF2B5EF4-FFF2-40B4-BE49-F238E27FC236}">
                  <a16:creationId xmlns:a16="http://schemas.microsoft.com/office/drawing/2014/main" id="{F237E0C2-FD8E-3EA1-5A3E-EFB33DC27ED4}"/>
                </a:ext>
              </a:extLst>
            </p:cNvPr>
            <p:cNvGrpSpPr/>
            <p:nvPr/>
          </p:nvGrpSpPr>
          <p:grpSpPr>
            <a:xfrm>
              <a:off x="7429075" y="2226165"/>
              <a:ext cx="853800" cy="596535"/>
              <a:chOff x="5521400" y="2852290"/>
              <a:chExt cx="853800" cy="596535"/>
            </a:xfrm>
          </p:grpSpPr>
          <p:sp>
            <p:nvSpPr>
              <p:cNvPr id="179" name="Google Shape;179;p32">
                <a:extLst>
                  <a:ext uri="{FF2B5EF4-FFF2-40B4-BE49-F238E27FC236}">
                    <a16:creationId xmlns:a16="http://schemas.microsoft.com/office/drawing/2014/main" id="{94785560-08E9-B31E-97D5-BFF9429C4A8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80" name="Google Shape;180;p32">
                <a:extLst>
                  <a:ext uri="{FF2B5EF4-FFF2-40B4-BE49-F238E27FC236}">
                    <a16:creationId xmlns:a16="http://schemas.microsoft.com/office/drawing/2014/main" id="{AA00C1DE-DCB8-E6AD-5B59-3DDF7156F3FB}"/>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p:txBody>
          </p:sp>
        </p:grpSp>
        <p:grpSp>
          <p:nvGrpSpPr>
            <p:cNvPr id="181" name="Google Shape;181;p32">
              <a:extLst>
                <a:ext uri="{FF2B5EF4-FFF2-40B4-BE49-F238E27FC236}">
                  <a16:creationId xmlns:a16="http://schemas.microsoft.com/office/drawing/2014/main" id="{DFF348F8-506D-7FD7-D67D-DF4053DC35E9}"/>
                </a:ext>
              </a:extLst>
            </p:cNvPr>
            <p:cNvGrpSpPr/>
            <p:nvPr/>
          </p:nvGrpSpPr>
          <p:grpSpPr>
            <a:xfrm>
              <a:off x="6265450" y="2226165"/>
              <a:ext cx="853800" cy="596535"/>
              <a:chOff x="5521400" y="2852290"/>
              <a:chExt cx="853800" cy="596535"/>
            </a:xfrm>
          </p:grpSpPr>
          <p:sp>
            <p:nvSpPr>
              <p:cNvPr id="182" name="Google Shape;182;p32">
                <a:extLst>
                  <a:ext uri="{FF2B5EF4-FFF2-40B4-BE49-F238E27FC236}">
                    <a16:creationId xmlns:a16="http://schemas.microsoft.com/office/drawing/2014/main" id="{D8747382-EE96-4021-5420-B55052252DF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83" name="Google Shape;183;p32">
                <a:extLst>
                  <a:ext uri="{FF2B5EF4-FFF2-40B4-BE49-F238E27FC236}">
                    <a16:creationId xmlns:a16="http://schemas.microsoft.com/office/drawing/2014/main" id="{BFEF0426-25F2-1377-6E69-1B0A2927BAD8}"/>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7</a:t>
                </a:r>
                <a:endParaRPr sz="2600">
                  <a:solidFill>
                    <a:schemeClr val="dk1"/>
                  </a:solidFill>
                  <a:latin typeface="Calibri"/>
                  <a:ea typeface="Calibri"/>
                  <a:cs typeface="Calibri"/>
                  <a:sym typeface="Calibri"/>
                </a:endParaRPr>
              </a:p>
            </p:txBody>
          </p:sp>
        </p:grpSp>
      </p:grpSp>
      <p:sp>
        <p:nvSpPr>
          <p:cNvPr id="223" name="Google Shape;223;p32">
            <a:extLst>
              <a:ext uri="{FF2B5EF4-FFF2-40B4-BE49-F238E27FC236}">
                <a16:creationId xmlns:a16="http://schemas.microsoft.com/office/drawing/2014/main" id="{F4AF2FF7-71C2-2C54-D3F1-853A41412ACD}"/>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(2 · (–8))</a:t>
            </a:r>
            <a:endParaRPr sz="2600">
              <a:solidFill>
                <a:schemeClr val="dk1"/>
              </a:solidFill>
              <a:latin typeface="Calibri"/>
              <a:ea typeface="Calibri"/>
              <a:cs typeface="Calibri"/>
              <a:sym typeface="Calibri"/>
            </a:endParaRPr>
          </a:p>
        </p:txBody>
      </p:sp>
      <p:sp>
        <p:nvSpPr>
          <p:cNvPr id="224" name="Google Shape;224;p32">
            <a:extLst>
              <a:ext uri="{FF2B5EF4-FFF2-40B4-BE49-F238E27FC236}">
                <a16:creationId xmlns:a16="http://schemas.microsoft.com/office/drawing/2014/main" id="{799F7704-C71B-162C-C5E8-70D05990DC35}"/>
              </a:ext>
            </a:extLst>
          </p:cNvPr>
          <p:cNvSpPr txBox="1"/>
          <p:nvPr/>
        </p:nvSpPr>
        <p:spPr>
          <a:xfrm>
            <a:off x="570725" y="2528013"/>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chemeClr val="dk1"/>
                </a:solidFill>
                <a:latin typeface="Times New Roman"/>
                <a:ea typeface="Times New Roman"/>
                <a:cs typeface="Times New Roman"/>
                <a:sym typeface="Times New Roman"/>
              </a:rPr>
              <a:t>  </a:t>
            </a:r>
            <a:r>
              <a:rPr lang="en-US" sz="2600" dirty="0">
                <a:solidFill>
                  <a:srgbClr val="FF0000"/>
                </a:solidFill>
                <a:latin typeface="Times New Roman"/>
                <a:ea typeface="Times New Roman"/>
                <a:cs typeface="Times New Roman"/>
                <a:sym typeface="Times New Roman"/>
              </a:rPr>
              <a:t>5 · 7</a:t>
            </a:r>
            <a:endParaRPr sz="2600" dirty="0">
              <a:solidFill>
                <a:srgbClr val="FF0000"/>
              </a:solidFill>
              <a:latin typeface="Calibri"/>
              <a:ea typeface="Calibri"/>
              <a:cs typeface="Calibri"/>
              <a:sym typeface="Calibri"/>
            </a:endParaRPr>
          </a:p>
        </p:txBody>
      </p:sp>
      <p:grpSp>
        <p:nvGrpSpPr>
          <p:cNvPr id="2" name="Google Shape;155;p32">
            <a:extLst>
              <a:ext uri="{FF2B5EF4-FFF2-40B4-BE49-F238E27FC236}">
                <a16:creationId xmlns:a16="http://schemas.microsoft.com/office/drawing/2014/main" id="{D35941EE-C1F0-AF4A-2CDC-B36EF960B291}"/>
              </a:ext>
            </a:extLst>
          </p:cNvPr>
          <p:cNvGrpSpPr/>
          <p:nvPr/>
        </p:nvGrpSpPr>
        <p:grpSpPr>
          <a:xfrm>
            <a:off x="3815385" y="2009785"/>
            <a:ext cx="4734935" cy="522180"/>
            <a:chOff x="3938200" y="2226165"/>
            <a:chExt cx="5508300" cy="648510"/>
          </a:xfrm>
        </p:grpSpPr>
        <p:grpSp>
          <p:nvGrpSpPr>
            <p:cNvPr id="3" name="Google Shape;156;p32">
              <a:extLst>
                <a:ext uri="{FF2B5EF4-FFF2-40B4-BE49-F238E27FC236}">
                  <a16:creationId xmlns:a16="http://schemas.microsoft.com/office/drawing/2014/main" id="{FFBB1835-5DF5-D0F3-62F0-F1D6EBF1AEBA}"/>
                </a:ext>
              </a:extLst>
            </p:cNvPr>
            <p:cNvGrpSpPr/>
            <p:nvPr/>
          </p:nvGrpSpPr>
          <p:grpSpPr>
            <a:xfrm>
              <a:off x="3938200" y="2226165"/>
              <a:ext cx="853800" cy="596535"/>
              <a:chOff x="5521400" y="2852290"/>
              <a:chExt cx="853800" cy="596535"/>
            </a:xfrm>
          </p:grpSpPr>
          <p:sp>
            <p:nvSpPr>
              <p:cNvPr id="16" name="Google Shape;157;p32">
                <a:extLst>
                  <a:ext uri="{FF2B5EF4-FFF2-40B4-BE49-F238E27FC236}">
                    <a16:creationId xmlns:a16="http://schemas.microsoft.com/office/drawing/2014/main" id="{62444A67-6D61-F213-1439-23D503F96B4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
            <p:nvSpPr>
              <p:cNvPr id="17" name="Google Shape;158;p32">
                <a:extLst>
                  <a:ext uri="{FF2B5EF4-FFF2-40B4-BE49-F238E27FC236}">
                    <a16:creationId xmlns:a16="http://schemas.microsoft.com/office/drawing/2014/main" id="{E79D9B3E-BFA1-10AF-6A71-70C44352B63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4" name="Google Shape;159;p32">
              <a:extLst>
                <a:ext uri="{FF2B5EF4-FFF2-40B4-BE49-F238E27FC236}">
                  <a16:creationId xmlns:a16="http://schemas.microsoft.com/office/drawing/2014/main" id="{ECC303C5-1B95-D2DC-0995-B7E3B44F8645}"/>
                </a:ext>
              </a:extLst>
            </p:cNvPr>
            <p:cNvGrpSpPr/>
            <p:nvPr/>
          </p:nvGrpSpPr>
          <p:grpSpPr>
            <a:xfrm>
              <a:off x="5101825" y="2226165"/>
              <a:ext cx="853800" cy="596535"/>
              <a:chOff x="5521400" y="2852290"/>
              <a:chExt cx="853800" cy="596535"/>
            </a:xfrm>
          </p:grpSpPr>
          <p:sp>
            <p:nvSpPr>
              <p:cNvPr id="14" name="Google Shape;160;p32">
                <a:extLst>
                  <a:ext uri="{FF2B5EF4-FFF2-40B4-BE49-F238E27FC236}">
                    <a16:creationId xmlns:a16="http://schemas.microsoft.com/office/drawing/2014/main" id="{1BADA045-31D3-0B91-ABAC-869437947C9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161;p32">
                <a:extLst>
                  <a:ext uri="{FF2B5EF4-FFF2-40B4-BE49-F238E27FC236}">
                    <a16:creationId xmlns:a16="http://schemas.microsoft.com/office/drawing/2014/main" id="{3F5027D6-EC00-E427-24C8-4305EBD1849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5" name="Google Shape;162;p32">
              <a:extLst>
                <a:ext uri="{FF2B5EF4-FFF2-40B4-BE49-F238E27FC236}">
                  <a16:creationId xmlns:a16="http://schemas.microsoft.com/office/drawing/2014/main" id="{28CE0FF8-DBA8-E442-91CD-2C657BF0BEBA}"/>
                </a:ext>
              </a:extLst>
            </p:cNvPr>
            <p:cNvGrpSpPr/>
            <p:nvPr/>
          </p:nvGrpSpPr>
          <p:grpSpPr>
            <a:xfrm>
              <a:off x="7429075" y="2226165"/>
              <a:ext cx="853800" cy="596535"/>
              <a:chOff x="5521400" y="2852290"/>
              <a:chExt cx="853800" cy="596535"/>
            </a:xfrm>
          </p:grpSpPr>
          <p:sp>
            <p:nvSpPr>
              <p:cNvPr id="12" name="Google Shape;163;p32">
                <a:extLst>
                  <a:ext uri="{FF2B5EF4-FFF2-40B4-BE49-F238E27FC236}">
                    <a16:creationId xmlns:a16="http://schemas.microsoft.com/office/drawing/2014/main" id="{64FFA378-BD8F-4DA3-4B65-ED3FB64099C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164;p32">
                <a:extLst>
                  <a:ext uri="{FF2B5EF4-FFF2-40B4-BE49-F238E27FC236}">
                    <a16:creationId xmlns:a16="http://schemas.microsoft.com/office/drawing/2014/main" id="{F8887D3E-EABE-0255-B469-66D614E9C3CC}"/>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165;p32">
              <a:extLst>
                <a:ext uri="{FF2B5EF4-FFF2-40B4-BE49-F238E27FC236}">
                  <a16:creationId xmlns:a16="http://schemas.microsoft.com/office/drawing/2014/main" id="{EA015EE4-01C0-D8EB-5C7D-45626F525F44}"/>
                </a:ext>
              </a:extLst>
            </p:cNvPr>
            <p:cNvGrpSpPr/>
            <p:nvPr/>
          </p:nvGrpSpPr>
          <p:grpSpPr>
            <a:xfrm>
              <a:off x="6265450" y="2226165"/>
              <a:ext cx="853800" cy="596535"/>
              <a:chOff x="5521400" y="2852290"/>
              <a:chExt cx="853800" cy="596535"/>
            </a:xfrm>
          </p:grpSpPr>
          <p:sp>
            <p:nvSpPr>
              <p:cNvPr id="10" name="Google Shape;166;p32">
                <a:extLst>
                  <a:ext uri="{FF2B5EF4-FFF2-40B4-BE49-F238E27FC236}">
                    <a16:creationId xmlns:a16="http://schemas.microsoft.com/office/drawing/2014/main" id="{34695AA9-2CBD-B50F-6A46-E4D85D42613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167;p32">
                <a:extLst>
                  <a:ext uri="{FF2B5EF4-FFF2-40B4-BE49-F238E27FC236}">
                    <a16:creationId xmlns:a16="http://schemas.microsoft.com/office/drawing/2014/main" id="{0539D32E-4F2D-F25C-DDC8-D87A7D6CF41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7" name="Google Shape;168;p32">
              <a:extLst>
                <a:ext uri="{FF2B5EF4-FFF2-40B4-BE49-F238E27FC236}">
                  <a16:creationId xmlns:a16="http://schemas.microsoft.com/office/drawing/2014/main" id="{E056C66D-6BD2-9C87-DABA-B976659525FD}"/>
                </a:ext>
              </a:extLst>
            </p:cNvPr>
            <p:cNvGrpSpPr/>
            <p:nvPr/>
          </p:nvGrpSpPr>
          <p:grpSpPr>
            <a:xfrm>
              <a:off x="8592700" y="2278140"/>
              <a:ext cx="853800" cy="596535"/>
              <a:chOff x="5521400" y="2852290"/>
              <a:chExt cx="853800" cy="596535"/>
            </a:xfrm>
          </p:grpSpPr>
          <p:sp>
            <p:nvSpPr>
              <p:cNvPr id="8" name="Google Shape;169;p32">
                <a:extLst>
                  <a:ext uri="{FF2B5EF4-FFF2-40B4-BE49-F238E27FC236}">
                    <a16:creationId xmlns:a16="http://schemas.microsoft.com/office/drawing/2014/main" id="{B43CFDFB-83BA-C71E-304A-3B6F53C48CA7}"/>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170;p32">
                <a:extLst>
                  <a:ext uri="{FF2B5EF4-FFF2-40B4-BE49-F238E27FC236}">
                    <a16:creationId xmlns:a16="http://schemas.microsoft.com/office/drawing/2014/main" id="{44753A8B-2091-D253-027C-F5AD8256A2A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18" name="Google Shape;222;p32">
            <a:extLst>
              <a:ext uri="{FF2B5EF4-FFF2-40B4-BE49-F238E27FC236}">
                <a16:creationId xmlns:a16="http://schemas.microsoft.com/office/drawing/2014/main" id="{3B6C0C42-51EC-1F83-4B45-6BE048EC4091}"/>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8080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070DD17A-38B8-1977-24A3-8CE38CA6C6C3}"/>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B462D610-0EE6-552E-D7BE-0C2C4D0AE8BD}"/>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#1</a:t>
            </a:r>
            <a:endParaRPr/>
          </a:p>
        </p:txBody>
      </p:sp>
      <p:sp>
        <p:nvSpPr>
          <p:cNvPr id="154" name="Google Shape;154;p32">
            <a:extLst>
              <a:ext uri="{FF2B5EF4-FFF2-40B4-BE49-F238E27FC236}">
                <a16:creationId xmlns:a16="http://schemas.microsoft.com/office/drawing/2014/main" id="{11D04E3C-6A3B-BE68-4F67-E18AD05AD274}"/>
              </a:ext>
            </a:extLst>
          </p:cNvPr>
          <p:cNvSpPr txBox="1">
            <a:spLocks noGrp="1"/>
          </p:cNvSpPr>
          <p:nvPr>
            <p:ph type="body" idx="1"/>
          </p:nvPr>
        </p:nvSpPr>
        <p:spPr>
          <a:xfrm>
            <a:off x="233450" y="1164650"/>
            <a:ext cx="8229600"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184" name="Google Shape;184;p32">
            <a:extLst>
              <a:ext uri="{FF2B5EF4-FFF2-40B4-BE49-F238E27FC236}">
                <a16:creationId xmlns:a16="http://schemas.microsoft.com/office/drawing/2014/main" id="{FFE55F8A-6D8B-02C1-FBA1-FD7BFEFAABA8}"/>
              </a:ext>
            </a:extLst>
          </p:cNvPr>
          <p:cNvGrpSpPr/>
          <p:nvPr/>
        </p:nvGrpSpPr>
        <p:grpSpPr>
          <a:xfrm>
            <a:off x="3815385" y="3232413"/>
            <a:ext cx="4734935" cy="522180"/>
            <a:chOff x="3938200" y="2226165"/>
            <a:chExt cx="5508300" cy="648510"/>
          </a:xfrm>
        </p:grpSpPr>
        <p:grpSp>
          <p:nvGrpSpPr>
            <p:cNvPr id="185" name="Google Shape;185;p32">
              <a:extLst>
                <a:ext uri="{FF2B5EF4-FFF2-40B4-BE49-F238E27FC236}">
                  <a16:creationId xmlns:a16="http://schemas.microsoft.com/office/drawing/2014/main" id="{77E34E58-357F-CBA7-C569-5AA91A09406D}"/>
                </a:ext>
              </a:extLst>
            </p:cNvPr>
            <p:cNvGrpSpPr/>
            <p:nvPr/>
          </p:nvGrpSpPr>
          <p:grpSpPr>
            <a:xfrm>
              <a:off x="3938200" y="2226165"/>
              <a:ext cx="853800" cy="596535"/>
              <a:chOff x="5521400" y="2852290"/>
              <a:chExt cx="853800" cy="596535"/>
            </a:xfrm>
          </p:grpSpPr>
          <p:sp>
            <p:nvSpPr>
              <p:cNvPr id="186" name="Google Shape;186;p32">
                <a:extLst>
                  <a:ext uri="{FF2B5EF4-FFF2-40B4-BE49-F238E27FC236}">
                    <a16:creationId xmlns:a16="http://schemas.microsoft.com/office/drawing/2014/main" id="{AD042ED9-7675-63C3-B73E-587840B5AC3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87" name="Google Shape;187;p32">
                <a:extLst>
                  <a:ext uri="{FF2B5EF4-FFF2-40B4-BE49-F238E27FC236}">
                    <a16:creationId xmlns:a16="http://schemas.microsoft.com/office/drawing/2014/main" id="{64E450C3-ADDA-4A29-2A69-0CE9A0A4D0A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3</a:t>
                </a:r>
                <a:endParaRPr sz="2600" dirty="0">
                  <a:solidFill>
                    <a:schemeClr val="dk1"/>
                  </a:solidFill>
                  <a:latin typeface="Calibri"/>
                  <a:ea typeface="Calibri"/>
                  <a:cs typeface="Calibri"/>
                  <a:sym typeface="Calibri"/>
                </a:endParaRPr>
              </a:p>
            </p:txBody>
          </p:sp>
        </p:grpSp>
        <p:grpSp>
          <p:nvGrpSpPr>
            <p:cNvPr id="188" name="Google Shape;188;p32">
              <a:extLst>
                <a:ext uri="{FF2B5EF4-FFF2-40B4-BE49-F238E27FC236}">
                  <a16:creationId xmlns:a16="http://schemas.microsoft.com/office/drawing/2014/main" id="{6A496662-FF18-40E8-8501-5156CFC4FD18}"/>
                </a:ext>
              </a:extLst>
            </p:cNvPr>
            <p:cNvGrpSpPr/>
            <p:nvPr/>
          </p:nvGrpSpPr>
          <p:grpSpPr>
            <a:xfrm>
              <a:off x="5101825" y="2226165"/>
              <a:ext cx="853800" cy="596535"/>
              <a:chOff x="5521400" y="2852290"/>
              <a:chExt cx="853800" cy="596535"/>
            </a:xfrm>
          </p:grpSpPr>
          <p:sp>
            <p:nvSpPr>
              <p:cNvPr id="189" name="Google Shape;189;p32">
                <a:extLst>
                  <a:ext uri="{FF2B5EF4-FFF2-40B4-BE49-F238E27FC236}">
                    <a16:creationId xmlns:a16="http://schemas.microsoft.com/office/drawing/2014/main" id="{2566E72F-3ACB-CCC9-8E35-9C01A63C3E9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0" name="Google Shape;190;p32">
                <a:extLst>
                  <a:ext uri="{FF2B5EF4-FFF2-40B4-BE49-F238E27FC236}">
                    <a16:creationId xmlns:a16="http://schemas.microsoft.com/office/drawing/2014/main" id="{C77CD1CF-2C55-1724-4CA2-3B668845A1E9}"/>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191" name="Google Shape;191;p32">
              <a:extLst>
                <a:ext uri="{FF2B5EF4-FFF2-40B4-BE49-F238E27FC236}">
                  <a16:creationId xmlns:a16="http://schemas.microsoft.com/office/drawing/2014/main" id="{E60508EF-9875-D099-BDEE-3D5A3A092E91}"/>
                </a:ext>
              </a:extLst>
            </p:cNvPr>
            <p:cNvGrpSpPr/>
            <p:nvPr/>
          </p:nvGrpSpPr>
          <p:grpSpPr>
            <a:xfrm>
              <a:off x="7429075" y="2226165"/>
              <a:ext cx="853800" cy="596535"/>
              <a:chOff x="5521400" y="2852290"/>
              <a:chExt cx="853800" cy="596535"/>
            </a:xfrm>
          </p:grpSpPr>
          <p:sp>
            <p:nvSpPr>
              <p:cNvPr id="192" name="Google Shape;192;p32">
                <a:extLst>
                  <a:ext uri="{FF2B5EF4-FFF2-40B4-BE49-F238E27FC236}">
                    <a16:creationId xmlns:a16="http://schemas.microsoft.com/office/drawing/2014/main" id="{96DF2D21-1690-8466-8BF2-20967524595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3" name="Google Shape;193;p32">
                <a:extLst>
                  <a:ext uri="{FF2B5EF4-FFF2-40B4-BE49-F238E27FC236}">
                    <a16:creationId xmlns:a16="http://schemas.microsoft.com/office/drawing/2014/main" id="{C6762342-72F7-ED58-4DEB-0093D0C9660C}"/>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5</a:t>
                </a:r>
                <a:endParaRPr sz="2600">
                  <a:solidFill>
                    <a:schemeClr val="dk1"/>
                  </a:solidFill>
                  <a:latin typeface="Calibri"/>
                  <a:ea typeface="Calibri"/>
                  <a:cs typeface="Calibri"/>
                  <a:sym typeface="Calibri"/>
                </a:endParaRPr>
              </a:p>
            </p:txBody>
          </p:sp>
        </p:grpSp>
        <p:grpSp>
          <p:nvGrpSpPr>
            <p:cNvPr id="194" name="Google Shape;194;p32">
              <a:extLst>
                <a:ext uri="{FF2B5EF4-FFF2-40B4-BE49-F238E27FC236}">
                  <a16:creationId xmlns:a16="http://schemas.microsoft.com/office/drawing/2014/main" id="{3A848D06-B37F-EEAF-A9C7-C974DA2B0B5F}"/>
                </a:ext>
              </a:extLst>
            </p:cNvPr>
            <p:cNvGrpSpPr/>
            <p:nvPr/>
          </p:nvGrpSpPr>
          <p:grpSpPr>
            <a:xfrm>
              <a:off x="6265450" y="2226165"/>
              <a:ext cx="853800" cy="596535"/>
              <a:chOff x="5521400" y="2852290"/>
              <a:chExt cx="853800" cy="596535"/>
            </a:xfrm>
          </p:grpSpPr>
          <p:sp>
            <p:nvSpPr>
              <p:cNvPr id="195" name="Google Shape;195;p32">
                <a:extLst>
                  <a:ext uri="{FF2B5EF4-FFF2-40B4-BE49-F238E27FC236}">
                    <a16:creationId xmlns:a16="http://schemas.microsoft.com/office/drawing/2014/main" id="{5ED182BC-CCFA-A171-621A-8FAE24BD3AB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6" name="Google Shape;196;p32">
                <a:extLst>
                  <a:ext uri="{FF2B5EF4-FFF2-40B4-BE49-F238E27FC236}">
                    <a16:creationId xmlns:a16="http://schemas.microsoft.com/office/drawing/2014/main" id="{326CF8FC-E6C3-D0A1-1B41-0398AC85758C}"/>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nvGrpSpPr>
            <p:cNvPr id="197" name="Google Shape;197;p32">
              <a:extLst>
                <a:ext uri="{FF2B5EF4-FFF2-40B4-BE49-F238E27FC236}">
                  <a16:creationId xmlns:a16="http://schemas.microsoft.com/office/drawing/2014/main" id="{C309FBE7-A671-5ECD-4E68-CABB5935F7FF}"/>
                </a:ext>
              </a:extLst>
            </p:cNvPr>
            <p:cNvGrpSpPr/>
            <p:nvPr/>
          </p:nvGrpSpPr>
          <p:grpSpPr>
            <a:xfrm>
              <a:off x="8592700" y="2278140"/>
              <a:ext cx="853800" cy="596535"/>
              <a:chOff x="5521400" y="2852290"/>
              <a:chExt cx="853800" cy="596535"/>
            </a:xfrm>
          </p:grpSpPr>
          <p:sp>
            <p:nvSpPr>
              <p:cNvPr id="198" name="Google Shape;198;p32">
                <a:extLst>
                  <a:ext uri="{FF2B5EF4-FFF2-40B4-BE49-F238E27FC236}">
                    <a16:creationId xmlns:a16="http://schemas.microsoft.com/office/drawing/2014/main" id="{810F0309-9AC3-831D-A0B0-52111281E3C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99" name="Google Shape;199;p32">
                <a:extLst>
                  <a:ext uri="{FF2B5EF4-FFF2-40B4-BE49-F238E27FC236}">
                    <a16:creationId xmlns:a16="http://schemas.microsoft.com/office/drawing/2014/main" id="{ADD8AF6B-7536-EACB-392F-AD23C4EC6CA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223" name="Google Shape;223;p32">
            <a:extLst>
              <a:ext uri="{FF2B5EF4-FFF2-40B4-BE49-F238E27FC236}">
                <a16:creationId xmlns:a16="http://schemas.microsoft.com/office/drawing/2014/main" id="{CC46273B-F9C2-6B66-E842-52F2F5FCF4C8}"/>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(2 · (–8))</a:t>
            </a:r>
            <a:endParaRPr sz="2600">
              <a:solidFill>
                <a:schemeClr val="dk1"/>
              </a:solidFill>
              <a:latin typeface="Calibri"/>
              <a:ea typeface="Calibri"/>
              <a:cs typeface="Calibri"/>
              <a:sym typeface="Calibri"/>
            </a:endParaRPr>
          </a:p>
        </p:txBody>
      </p:sp>
      <p:sp>
        <p:nvSpPr>
          <p:cNvPr id="224" name="Google Shape;224;p32">
            <a:extLst>
              <a:ext uri="{FF2B5EF4-FFF2-40B4-BE49-F238E27FC236}">
                <a16:creationId xmlns:a16="http://schemas.microsoft.com/office/drawing/2014/main" id="{2A0D13D7-ACA4-133C-1741-07AFD633BDCA}"/>
              </a:ext>
            </a:extLst>
          </p:cNvPr>
          <p:cNvSpPr txBox="1"/>
          <p:nvPr/>
        </p:nvSpPr>
        <p:spPr>
          <a:xfrm>
            <a:off x="570725" y="2528013"/>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rgbClr val="FF0000"/>
                </a:solidFill>
                <a:latin typeface="Times New Roman"/>
                <a:ea typeface="Times New Roman"/>
                <a:cs typeface="Times New Roman"/>
                <a:sym typeface="Times New Roman"/>
              </a:rPr>
              <a:t>  5 · 7</a:t>
            </a:r>
            <a:endParaRPr sz="2600" dirty="0">
              <a:solidFill>
                <a:srgbClr val="FF0000"/>
              </a:solidFill>
              <a:latin typeface="Calibri"/>
              <a:ea typeface="Calibri"/>
              <a:cs typeface="Calibri"/>
              <a:sym typeface="Calibri"/>
            </a:endParaRPr>
          </a:p>
        </p:txBody>
      </p:sp>
      <p:sp>
        <p:nvSpPr>
          <p:cNvPr id="225" name="Google Shape;225;p32">
            <a:extLst>
              <a:ext uri="{FF2B5EF4-FFF2-40B4-BE49-F238E27FC236}">
                <a16:creationId xmlns:a16="http://schemas.microsoft.com/office/drawing/2014/main" id="{2B0E0BF9-C15C-2DFC-6B05-443B314A0F25}"/>
              </a:ext>
            </a:extLst>
          </p:cNvPr>
          <p:cNvSpPr txBox="1"/>
          <p:nvPr/>
        </p:nvSpPr>
        <p:spPr>
          <a:xfrm>
            <a:off x="652518" y="3132600"/>
            <a:ext cx="1566600" cy="648865"/>
          </a:xfrm>
          <a:prstGeom prst="rect">
            <a:avLst/>
          </a:prstGeom>
          <a:noFill/>
          <a:ln>
            <a:noFill/>
          </a:ln>
        </p:spPr>
        <p:txBody>
          <a:bodyPr spcFirstLastPara="1" wrap="square" lIns="91425" tIns="91425" rIns="91425" bIns="91425" anchor="t" anchorCtr="0">
            <a:spAutoFit/>
          </a:bodyPr>
          <a:lstStyle/>
          <a:p>
            <a:pPr marL="0" lvl="0" indent="457200" algn="l" rtl="0">
              <a:spcBef>
                <a:spcPts val="520"/>
              </a:spcBef>
              <a:spcAft>
                <a:spcPts val="0"/>
              </a:spcAft>
              <a:buNone/>
            </a:pPr>
            <a:r>
              <a:rPr lang="en-US" sz="2600" dirty="0">
                <a:solidFill>
                  <a:srgbClr val="0070C0"/>
                </a:solidFill>
                <a:latin typeface="Times New Roman"/>
                <a:ea typeface="Times New Roman"/>
                <a:cs typeface="Times New Roman"/>
                <a:sym typeface="Times New Roman"/>
              </a:rPr>
              <a:t>3 + 35</a:t>
            </a:r>
            <a:endParaRPr dirty="0">
              <a:solidFill>
                <a:srgbClr val="0070C0"/>
              </a:solidFill>
            </a:endParaRPr>
          </a:p>
        </p:txBody>
      </p:sp>
      <p:grpSp>
        <p:nvGrpSpPr>
          <p:cNvPr id="2" name="Google Shape;155;p32">
            <a:extLst>
              <a:ext uri="{FF2B5EF4-FFF2-40B4-BE49-F238E27FC236}">
                <a16:creationId xmlns:a16="http://schemas.microsoft.com/office/drawing/2014/main" id="{F7949283-AD22-7AA7-5BBB-304BE99EF84E}"/>
              </a:ext>
            </a:extLst>
          </p:cNvPr>
          <p:cNvGrpSpPr/>
          <p:nvPr/>
        </p:nvGrpSpPr>
        <p:grpSpPr>
          <a:xfrm>
            <a:off x="3815385" y="2009785"/>
            <a:ext cx="4734935" cy="522180"/>
            <a:chOff x="3938200" y="2226165"/>
            <a:chExt cx="5508300" cy="648510"/>
          </a:xfrm>
        </p:grpSpPr>
        <p:grpSp>
          <p:nvGrpSpPr>
            <p:cNvPr id="3" name="Google Shape;156;p32">
              <a:extLst>
                <a:ext uri="{FF2B5EF4-FFF2-40B4-BE49-F238E27FC236}">
                  <a16:creationId xmlns:a16="http://schemas.microsoft.com/office/drawing/2014/main" id="{AC752CD0-5BA1-0F08-513E-8452A9630804}"/>
                </a:ext>
              </a:extLst>
            </p:cNvPr>
            <p:cNvGrpSpPr/>
            <p:nvPr/>
          </p:nvGrpSpPr>
          <p:grpSpPr>
            <a:xfrm>
              <a:off x="3938200" y="2226165"/>
              <a:ext cx="853800" cy="596535"/>
              <a:chOff x="5521400" y="2852290"/>
              <a:chExt cx="853800" cy="596535"/>
            </a:xfrm>
          </p:grpSpPr>
          <p:sp>
            <p:nvSpPr>
              <p:cNvPr id="16" name="Google Shape;157;p32">
                <a:extLst>
                  <a:ext uri="{FF2B5EF4-FFF2-40B4-BE49-F238E27FC236}">
                    <a16:creationId xmlns:a16="http://schemas.microsoft.com/office/drawing/2014/main" id="{3B92A2A5-BAE1-B24F-C560-A8D7126B7A0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
            <p:nvSpPr>
              <p:cNvPr id="17" name="Google Shape;158;p32">
                <a:extLst>
                  <a:ext uri="{FF2B5EF4-FFF2-40B4-BE49-F238E27FC236}">
                    <a16:creationId xmlns:a16="http://schemas.microsoft.com/office/drawing/2014/main" id="{E787936A-B0AF-4692-857A-BD8F3FADA1C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4" name="Google Shape;159;p32">
              <a:extLst>
                <a:ext uri="{FF2B5EF4-FFF2-40B4-BE49-F238E27FC236}">
                  <a16:creationId xmlns:a16="http://schemas.microsoft.com/office/drawing/2014/main" id="{E3618657-A8E7-38A9-4003-BB5DD0F8B655}"/>
                </a:ext>
              </a:extLst>
            </p:cNvPr>
            <p:cNvGrpSpPr/>
            <p:nvPr/>
          </p:nvGrpSpPr>
          <p:grpSpPr>
            <a:xfrm>
              <a:off x="5101825" y="2226165"/>
              <a:ext cx="853800" cy="596535"/>
              <a:chOff x="5521400" y="2852290"/>
              <a:chExt cx="853800" cy="596535"/>
            </a:xfrm>
          </p:grpSpPr>
          <p:sp>
            <p:nvSpPr>
              <p:cNvPr id="14" name="Google Shape;160;p32">
                <a:extLst>
                  <a:ext uri="{FF2B5EF4-FFF2-40B4-BE49-F238E27FC236}">
                    <a16:creationId xmlns:a16="http://schemas.microsoft.com/office/drawing/2014/main" id="{C78E6ACF-8472-7EF8-9360-460C3CFB399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161;p32">
                <a:extLst>
                  <a:ext uri="{FF2B5EF4-FFF2-40B4-BE49-F238E27FC236}">
                    <a16:creationId xmlns:a16="http://schemas.microsoft.com/office/drawing/2014/main" id="{E42C319E-3805-1842-7DE9-067BA33A334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5" name="Google Shape;162;p32">
              <a:extLst>
                <a:ext uri="{FF2B5EF4-FFF2-40B4-BE49-F238E27FC236}">
                  <a16:creationId xmlns:a16="http://schemas.microsoft.com/office/drawing/2014/main" id="{D91AE8BB-D6CF-86E8-A8CF-7DC849F2E341}"/>
                </a:ext>
              </a:extLst>
            </p:cNvPr>
            <p:cNvGrpSpPr/>
            <p:nvPr/>
          </p:nvGrpSpPr>
          <p:grpSpPr>
            <a:xfrm>
              <a:off x="7429075" y="2226165"/>
              <a:ext cx="853800" cy="596535"/>
              <a:chOff x="5521400" y="2852290"/>
              <a:chExt cx="853800" cy="596535"/>
            </a:xfrm>
          </p:grpSpPr>
          <p:sp>
            <p:nvSpPr>
              <p:cNvPr id="12" name="Google Shape;163;p32">
                <a:extLst>
                  <a:ext uri="{FF2B5EF4-FFF2-40B4-BE49-F238E27FC236}">
                    <a16:creationId xmlns:a16="http://schemas.microsoft.com/office/drawing/2014/main" id="{80B83F8C-9B16-E8E5-8B59-260FF776256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164;p32">
                <a:extLst>
                  <a:ext uri="{FF2B5EF4-FFF2-40B4-BE49-F238E27FC236}">
                    <a16:creationId xmlns:a16="http://schemas.microsoft.com/office/drawing/2014/main" id="{B89CE475-D343-356F-7212-B2F39C1BEA75}"/>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165;p32">
              <a:extLst>
                <a:ext uri="{FF2B5EF4-FFF2-40B4-BE49-F238E27FC236}">
                  <a16:creationId xmlns:a16="http://schemas.microsoft.com/office/drawing/2014/main" id="{347C7521-4F2D-4554-7F29-B03AFED680D3}"/>
                </a:ext>
              </a:extLst>
            </p:cNvPr>
            <p:cNvGrpSpPr/>
            <p:nvPr/>
          </p:nvGrpSpPr>
          <p:grpSpPr>
            <a:xfrm>
              <a:off x="6265450" y="2226165"/>
              <a:ext cx="853800" cy="596535"/>
              <a:chOff x="5521400" y="2852290"/>
              <a:chExt cx="853800" cy="596535"/>
            </a:xfrm>
          </p:grpSpPr>
          <p:sp>
            <p:nvSpPr>
              <p:cNvPr id="10" name="Google Shape;166;p32">
                <a:extLst>
                  <a:ext uri="{FF2B5EF4-FFF2-40B4-BE49-F238E27FC236}">
                    <a16:creationId xmlns:a16="http://schemas.microsoft.com/office/drawing/2014/main" id="{ABF4AEB6-94CD-8EEB-193E-867C5C4BFDC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167;p32">
                <a:extLst>
                  <a:ext uri="{FF2B5EF4-FFF2-40B4-BE49-F238E27FC236}">
                    <a16:creationId xmlns:a16="http://schemas.microsoft.com/office/drawing/2014/main" id="{E052FDD5-2A42-6419-7759-A3294852228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7" name="Google Shape;168;p32">
              <a:extLst>
                <a:ext uri="{FF2B5EF4-FFF2-40B4-BE49-F238E27FC236}">
                  <a16:creationId xmlns:a16="http://schemas.microsoft.com/office/drawing/2014/main" id="{C59EA5C7-6182-415E-48C3-E20314082948}"/>
                </a:ext>
              </a:extLst>
            </p:cNvPr>
            <p:cNvGrpSpPr/>
            <p:nvPr/>
          </p:nvGrpSpPr>
          <p:grpSpPr>
            <a:xfrm>
              <a:off x="8592700" y="2278140"/>
              <a:ext cx="853800" cy="596535"/>
              <a:chOff x="5521400" y="2852290"/>
              <a:chExt cx="853800" cy="596535"/>
            </a:xfrm>
          </p:grpSpPr>
          <p:sp>
            <p:nvSpPr>
              <p:cNvPr id="8" name="Google Shape;169;p32">
                <a:extLst>
                  <a:ext uri="{FF2B5EF4-FFF2-40B4-BE49-F238E27FC236}">
                    <a16:creationId xmlns:a16="http://schemas.microsoft.com/office/drawing/2014/main" id="{32ACA8D4-2A26-4A33-C14B-AEBDE446653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170;p32">
                <a:extLst>
                  <a:ext uri="{FF2B5EF4-FFF2-40B4-BE49-F238E27FC236}">
                    <a16:creationId xmlns:a16="http://schemas.microsoft.com/office/drawing/2014/main" id="{47749C40-BC34-4198-737F-B476A614BD3C}"/>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18" name="Google Shape;171;p32">
            <a:extLst>
              <a:ext uri="{FF2B5EF4-FFF2-40B4-BE49-F238E27FC236}">
                <a16:creationId xmlns:a16="http://schemas.microsoft.com/office/drawing/2014/main" id="{326D9424-5934-1FCF-2A1B-293E87799BF7}"/>
              </a:ext>
            </a:extLst>
          </p:cNvPr>
          <p:cNvGrpSpPr/>
          <p:nvPr/>
        </p:nvGrpSpPr>
        <p:grpSpPr>
          <a:xfrm>
            <a:off x="3815386" y="2670504"/>
            <a:ext cx="3734683" cy="480330"/>
            <a:chOff x="3938200" y="2226165"/>
            <a:chExt cx="4344675" cy="596535"/>
          </a:xfrm>
        </p:grpSpPr>
        <p:grpSp>
          <p:nvGrpSpPr>
            <p:cNvPr id="19" name="Google Shape;172;p32">
              <a:extLst>
                <a:ext uri="{FF2B5EF4-FFF2-40B4-BE49-F238E27FC236}">
                  <a16:creationId xmlns:a16="http://schemas.microsoft.com/office/drawing/2014/main" id="{90CFDACC-E5C8-4B74-C31D-9984F4ACD631}"/>
                </a:ext>
              </a:extLst>
            </p:cNvPr>
            <p:cNvGrpSpPr/>
            <p:nvPr/>
          </p:nvGrpSpPr>
          <p:grpSpPr>
            <a:xfrm>
              <a:off x="3938200" y="2226165"/>
              <a:ext cx="853800" cy="596535"/>
              <a:chOff x="5521400" y="2852290"/>
              <a:chExt cx="853800" cy="596535"/>
            </a:xfrm>
          </p:grpSpPr>
          <p:sp>
            <p:nvSpPr>
              <p:cNvPr id="29" name="Google Shape;173;p32">
                <a:extLst>
                  <a:ext uri="{FF2B5EF4-FFF2-40B4-BE49-F238E27FC236}">
                    <a16:creationId xmlns:a16="http://schemas.microsoft.com/office/drawing/2014/main" id="{56C7DF29-6BC9-5989-2385-8067CF36AD6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0" name="Google Shape;174;p32">
                <a:extLst>
                  <a:ext uri="{FF2B5EF4-FFF2-40B4-BE49-F238E27FC236}">
                    <a16:creationId xmlns:a16="http://schemas.microsoft.com/office/drawing/2014/main" id="{80D554A1-0B52-02D9-CE88-FB68704648E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5</a:t>
                </a:r>
                <a:endParaRPr sz="2600" dirty="0">
                  <a:solidFill>
                    <a:schemeClr val="dk1"/>
                  </a:solidFill>
                  <a:latin typeface="Calibri"/>
                  <a:ea typeface="Calibri"/>
                  <a:cs typeface="Calibri"/>
                  <a:sym typeface="Calibri"/>
                </a:endParaRPr>
              </a:p>
            </p:txBody>
          </p:sp>
        </p:grpSp>
        <p:grpSp>
          <p:nvGrpSpPr>
            <p:cNvPr id="20" name="Google Shape;175;p32">
              <a:extLst>
                <a:ext uri="{FF2B5EF4-FFF2-40B4-BE49-F238E27FC236}">
                  <a16:creationId xmlns:a16="http://schemas.microsoft.com/office/drawing/2014/main" id="{EAA9B47B-F0F1-A615-AD58-D03879333255}"/>
                </a:ext>
              </a:extLst>
            </p:cNvPr>
            <p:cNvGrpSpPr/>
            <p:nvPr/>
          </p:nvGrpSpPr>
          <p:grpSpPr>
            <a:xfrm>
              <a:off x="5101825" y="2226165"/>
              <a:ext cx="853800" cy="596535"/>
              <a:chOff x="5521400" y="2852290"/>
              <a:chExt cx="853800" cy="596535"/>
            </a:xfrm>
          </p:grpSpPr>
          <p:sp>
            <p:nvSpPr>
              <p:cNvPr id="27" name="Google Shape;176;p32">
                <a:extLst>
                  <a:ext uri="{FF2B5EF4-FFF2-40B4-BE49-F238E27FC236}">
                    <a16:creationId xmlns:a16="http://schemas.microsoft.com/office/drawing/2014/main" id="{646D01D6-A48B-BB2B-FD28-9F7871DDFBA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 name="Google Shape;177;p32">
                <a:extLst>
                  <a:ext uri="{FF2B5EF4-FFF2-40B4-BE49-F238E27FC236}">
                    <a16:creationId xmlns:a16="http://schemas.microsoft.com/office/drawing/2014/main" id="{641D3538-2218-4A61-8AB7-ADEEEF8FCFD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x</a:t>
                </a:r>
                <a:endParaRPr sz="2600" dirty="0">
                  <a:solidFill>
                    <a:schemeClr val="dk1"/>
                  </a:solidFill>
                  <a:latin typeface="Calibri"/>
                  <a:ea typeface="Calibri"/>
                  <a:cs typeface="Calibri"/>
                  <a:sym typeface="Calibri"/>
                </a:endParaRPr>
              </a:p>
            </p:txBody>
          </p:sp>
        </p:grpSp>
        <p:grpSp>
          <p:nvGrpSpPr>
            <p:cNvPr id="21" name="Google Shape;178;p32">
              <a:extLst>
                <a:ext uri="{FF2B5EF4-FFF2-40B4-BE49-F238E27FC236}">
                  <a16:creationId xmlns:a16="http://schemas.microsoft.com/office/drawing/2014/main" id="{7FEF8294-F599-E1A3-080D-C09ED4F6571E}"/>
                </a:ext>
              </a:extLst>
            </p:cNvPr>
            <p:cNvGrpSpPr/>
            <p:nvPr/>
          </p:nvGrpSpPr>
          <p:grpSpPr>
            <a:xfrm>
              <a:off x="7429075" y="2226165"/>
              <a:ext cx="853800" cy="596535"/>
              <a:chOff x="5521400" y="2852290"/>
              <a:chExt cx="853800" cy="596535"/>
            </a:xfrm>
          </p:grpSpPr>
          <p:sp>
            <p:nvSpPr>
              <p:cNvPr id="25" name="Google Shape;179;p32">
                <a:extLst>
                  <a:ext uri="{FF2B5EF4-FFF2-40B4-BE49-F238E27FC236}">
                    <a16:creationId xmlns:a16="http://schemas.microsoft.com/office/drawing/2014/main" id="{F6867ED2-0EAE-E216-76E7-83E3CFF3A08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 name="Google Shape;180;p32">
                <a:extLst>
                  <a:ext uri="{FF2B5EF4-FFF2-40B4-BE49-F238E27FC236}">
                    <a16:creationId xmlns:a16="http://schemas.microsoft.com/office/drawing/2014/main" id="{B60BFE20-3175-4EB5-8D8D-AF208EB91AB0}"/>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p:txBody>
          </p:sp>
        </p:grpSp>
        <p:grpSp>
          <p:nvGrpSpPr>
            <p:cNvPr id="22" name="Google Shape;181;p32">
              <a:extLst>
                <a:ext uri="{FF2B5EF4-FFF2-40B4-BE49-F238E27FC236}">
                  <a16:creationId xmlns:a16="http://schemas.microsoft.com/office/drawing/2014/main" id="{7500CD88-EC9B-E7E4-92D8-3D0B1D50203C}"/>
                </a:ext>
              </a:extLst>
            </p:cNvPr>
            <p:cNvGrpSpPr/>
            <p:nvPr/>
          </p:nvGrpSpPr>
          <p:grpSpPr>
            <a:xfrm>
              <a:off x="6265450" y="2226165"/>
              <a:ext cx="853800" cy="596535"/>
              <a:chOff x="5521400" y="2852290"/>
              <a:chExt cx="853800" cy="596535"/>
            </a:xfrm>
          </p:grpSpPr>
          <p:sp>
            <p:nvSpPr>
              <p:cNvPr id="23" name="Google Shape;182;p32">
                <a:extLst>
                  <a:ext uri="{FF2B5EF4-FFF2-40B4-BE49-F238E27FC236}">
                    <a16:creationId xmlns:a16="http://schemas.microsoft.com/office/drawing/2014/main" id="{413A5037-0A45-E525-C138-3ADE0E85166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 name="Google Shape;183;p32">
                <a:extLst>
                  <a:ext uri="{FF2B5EF4-FFF2-40B4-BE49-F238E27FC236}">
                    <a16:creationId xmlns:a16="http://schemas.microsoft.com/office/drawing/2014/main" id="{A6307285-220F-8EFE-D24C-59256E7A056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7</a:t>
                </a:r>
                <a:endParaRPr sz="2600">
                  <a:solidFill>
                    <a:schemeClr val="dk1"/>
                  </a:solidFill>
                  <a:latin typeface="Calibri"/>
                  <a:ea typeface="Calibri"/>
                  <a:cs typeface="Calibri"/>
                  <a:sym typeface="Calibri"/>
                </a:endParaRPr>
              </a:p>
            </p:txBody>
          </p:sp>
        </p:grpSp>
      </p:grpSp>
      <p:sp>
        <p:nvSpPr>
          <p:cNvPr id="31" name="Google Shape;222;p32">
            <a:extLst>
              <a:ext uri="{FF2B5EF4-FFF2-40B4-BE49-F238E27FC236}">
                <a16:creationId xmlns:a16="http://schemas.microsoft.com/office/drawing/2014/main" id="{99257EE4-C797-3522-6D92-B7CEA5663776}"/>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338976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52">
          <a:extLst>
            <a:ext uri="{FF2B5EF4-FFF2-40B4-BE49-F238E27FC236}">
              <a16:creationId xmlns:a16="http://schemas.microsoft.com/office/drawing/2014/main" id="{35F28BC4-828D-3079-5C28-2CE2F8524FEC}"/>
            </a:ext>
          </a:extLst>
        </p:cNvPr>
        <p:cNvGrpSpPr/>
        <p:nvPr/>
      </p:nvGrpSpPr>
      <p:grpSpPr>
        <a:xfrm>
          <a:off x="0" y="0"/>
          <a:ext cx="0" cy="0"/>
          <a:chOff x="0" y="0"/>
          <a:chExt cx="0" cy="0"/>
        </a:xfrm>
      </p:grpSpPr>
      <p:sp>
        <p:nvSpPr>
          <p:cNvPr id="153" name="Google Shape;153;p32">
            <a:extLst>
              <a:ext uri="{FF2B5EF4-FFF2-40B4-BE49-F238E27FC236}">
                <a16:creationId xmlns:a16="http://schemas.microsoft.com/office/drawing/2014/main" id="{18909202-F0A2-9609-2DEC-A1B1283ABA27}"/>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#1</a:t>
            </a:r>
            <a:endParaRPr dirty="0"/>
          </a:p>
        </p:txBody>
      </p:sp>
      <p:sp>
        <p:nvSpPr>
          <p:cNvPr id="154" name="Google Shape;154;p32">
            <a:extLst>
              <a:ext uri="{FF2B5EF4-FFF2-40B4-BE49-F238E27FC236}">
                <a16:creationId xmlns:a16="http://schemas.microsoft.com/office/drawing/2014/main" id="{47BBA25B-2F87-CA59-C575-06FA0CF7AE82}"/>
              </a:ext>
            </a:extLst>
          </p:cNvPr>
          <p:cNvSpPr txBox="1">
            <a:spLocks noGrp="1"/>
          </p:cNvSpPr>
          <p:nvPr>
            <p:ph type="body" idx="1"/>
          </p:nvPr>
        </p:nvSpPr>
        <p:spPr>
          <a:xfrm>
            <a:off x="233450" y="1164650"/>
            <a:ext cx="8910550" cy="3621000"/>
          </a:xfrm>
          <a:prstGeom prst="rect">
            <a:avLst/>
          </a:prstGeom>
        </p:spPr>
        <p:txBody>
          <a:bodyPr spcFirstLastPara="1" wrap="square" lIns="91400" tIns="91400" rIns="91400" bIns="91400" anchor="t" anchorCtr="0">
            <a:normAutofit/>
          </a:bodyPr>
          <a:lstStyle/>
          <a:p>
            <a:pPr marL="0" lvl="0" indent="0" algn="ctr" rtl="0">
              <a:spcBef>
                <a:spcPts val="520"/>
              </a:spcBef>
              <a:spcAft>
                <a:spcPts val="0"/>
              </a:spcAft>
              <a:buNone/>
            </a:pPr>
            <a:r>
              <a:rPr lang="en-US" sz="1050" dirty="0">
                <a:latin typeface="Arial"/>
                <a:ea typeface="Arial"/>
                <a:cs typeface="Arial"/>
                <a:sym typeface="Arial"/>
              </a:rPr>
              <a:t> </a:t>
            </a:r>
            <a:endParaRPr sz="1050" dirty="0">
              <a:latin typeface="Arial"/>
              <a:ea typeface="Arial"/>
              <a:cs typeface="Arial"/>
              <a:sym typeface="Arial"/>
            </a:endParaRPr>
          </a:p>
          <a:p>
            <a:pPr marL="0" lvl="0" indent="0" algn="l" rtl="0">
              <a:spcBef>
                <a:spcPts val="520"/>
              </a:spcBef>
              <a:spcAft>
                <a:spcPts val="0"/>
              </a:spcAft>
              <a:buNone/>
            </a:pPr>
            <a:r>
              <a:rPr lang="en-US" dirty="0">
                <a:latin typeface="Times New Roman"/>
                <a:ea typeface="Times New Roman"/>
                <a:cs typeface="Times New Roman"/>
                <a:sym typeface="Times New Roman"/>
              </a:rPr>
              <a:t>3 + 5 · 7 – (2 · (–8))				</a:t>
            </a:r>
            <a:endParaRPr dirty="0">
              <a:latin typeface="Arial"/>
              <a:ea typeface="Arial"/>
              <a:cs typeface="Arial"/>
              <a:sym typeface="Arial"/>
            </a:endParaRPr>
          </a:p>
          <a:p>
            <a:pPr marL="457200" lvl="0" indent="0" algn="l" rtl="0">
              <a:spcBef>
                <a:spcPts val="520"/>
              </a:spcBef>
              <a:spcAft>
                <a:spcPts val="0"/>
              </a:spcAft>
              <a:buNone/>
            </a:pP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r>
              <a:rPr lang="en-US"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p>
            <a:pPr marL="0" lvl="0" indent="457200" algn="l" rtl="0">
              <a:spcBef>
                <a:spcPts val="520"/>
              </a:spcBef>
              <a:spcAft>
                <a:spcPts val="0"/>
              </a:spcAft>
              <a:buNone/>
            </a:pPr>
            <a:endParaRPr dirty="0">
              <a:latin typeface="Times New Roman"/>
              <a:ea typeface="Times New Roman"/>
              <a:cs typeface="Times New Roman"/>
              <a:sym typeface="Times New Roman"/>
            </a:endParaRPr>
          </a:p>
          <a:p>
            <a:pPr marL="0" lvl="0" indent="0" algn="l" rtl="0">
              <a:spcBef>
                <a:spcPts val="520"/>
              </a:spcBef>
              <a:spcAft>
                <a:spcPts val="0"/>
              </a:spcAft>
              <a:buNone/>
            </a:pPr>
            <a:r>
              <a:rPr lang="en-US" sz="1050" dirty="0">
                <a:latin typeface="Arial"/>
                <a:ea typeface="Arial"/>
                <a:cs typeface="Arial"/>
                <a:sym typeface="Arial"/>
              </a:rPr>
              <a:t> </a:t>
            </a:r>
            <a:endParaRPr dirty="0">
              <a:latin typeface="Times New Roman"/>
              <a:ea typeface="Times New Roman"/>
              <a:cs typeface="Times New Roman"/>
              <a:sym typeface="Times New Roman"/>
            </a:endParaRPr>
          </a:p>
        </p:txBody>
      </p:sp>
      <p:grpSp>
        <p:nvGrpSpPr>
          <p:cNvPr id="200" name="Google Shape;200;p32">
            <a:extLst>
              <a:ext uri="{FF2B5EF4-FFF2-40B4-BE49-F238E27FC236}">
                <a16:creationId xmlns:a16="http://schemas.microsoft.com/office/drawing/2014/main" id="{2B2D73F2-0F80-EB91-21D9-33E7455BED6A}"/>
              </a:ext>
            </a:extLst>
          </p:cNvPr>
          <p:cNvGrpSpPr/>
          <p:nvPr/>
        </p:nvGrpSpPr>
        <p:grpSpPr>
          <a:xfrm>
            <a:off x="3012033" y="3932500"/>
            <a:ext cx="5997111" cy="480381"/>
            <a:chOff x="3180405" y="4306603"/>
            <a:chExt cx="5997111" cy="480381"/>
          </a:xfrm>
        </p:grpSpPr>
        <p:grpSp>
          <p:nvGrpSpPr>
            <p:cNvPr id="201" name="Google Shape;201;p32">
              <a:extLst>
                <a:ext uri="{FF2B5EF4-FFF2-40B4-BE49-F238E27FC236}">
                  <a16:creationId xmlns:a16="http://schemas.microsoft.com/office/drawing/2014/main" id="{58971516-4D97-D011-AC17-4651C7AB2806}"/>
                </a:ext>
              </a:extLst>
            </p:cNvPr>
            <p:cNvGrpSpPr/>
            <p:nvPr/>
          </p:nvGrpSpPr>
          <p:grpSpPr>
            <a:xfrm>
              <a:off x="3180405" y="4306603"/>
              <a:ext cx="5997111" cy="480381"/>
              <a:chOff x="3180511" y="4306854"/>
              <a:chExt cx="6735300" cy="522267"/>
            </a:xfrm>
          </p:grpSpPr>
          <p:grpSp>
            <p:nvGrpSpPr>
              <p:cNvPr id="202" name="Google Shape;202;p32">
                <a:extLst>
                  <a:ext uri="{FF2B5EF4-FFF2-40B4-BE49-F238E27FC236}">
                    <a16:creationId xmlns:a16="http://schemas.microsoft.com/office/drawing/2014/main" id="{8157C2E4-C390-0601-4A3A-D92AC64D34A7}"/>
                  </a:ext>
                </a:extLst>
              </p:cNvPr>
              <p:cNvGrpSpPr/>
              <p:nvPr/>
            </p:nvGrpSpPr>
            <p:grpSpPr>
              <a:xfrm>
                <a:off x="3180511" y="4306854"/>
                <a:ext cx="4734935" cy="522180"/>
                <a:chOff x="3938200" y="2226165"/>
                <a:chExt cx="5508300" cy="648510"/>
              </a:xfrm>
            </p:grpSpPr>
            <p:grpSp>
              <p:nvGrpSpPr>
                <p:cNvPr id="203" name="Google Shape;203;p32">
                  <a:extLst>
                    <a:ext uri="{FF2B5EF4-FFF2-40B4-BE49-F238E27FC236}">
                      <a16:creationId xmlns:a16="http://schemas.microsoft.com/office/drawing/2014/main" id="{67637B18-6D1B-5692-D3EA-D4918243BF6C}"/>
                    </a:ext>
                  </a:extLst>
                </p:cNvPr>
                <p:cNvGrpSpPr/>
                <p:nvPr/>
              </p:nvGrpSpPr>
              <p:grpSpPr>
                <a:xfrm>
                  <a:off x="3938200" y="2226165"/>
                  <a:ext cx="853800" cy="596535"/>
                  <a:chOff x="5521400" y="2852290"/>
                  <a:chExt cx="853800" cy="596535"/>
                </a:xfrm>
              </p:grpSpPr>
              <p:sp>
                <p:nvSpPr>
                  <p:cNvPr id="204" name="Google Shape;204;p32">
                    <a:extLst>
                      <a:ext uri="{FF2B5EF4-FFF2-40B4-BE49-F238E27FC236}">
                        <a16:creationId xmlns:a16="http://schemas.microsoft.com/office/drawing/2014/main" id="{87A87EF4-7F23-F7B1-760A-32F2E16C675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05" name="Google Shape;205;p32">
                    <a:extLst>
                      <a:ext uri="{FF2B5EF4-FFF2-40B4-BE49-F238E27FC236}">
                        <a16:creationId xmlns:a16="http://schemas.microsoft.com/office/drawing/2014/main" id="{922FF170-1FFC-0106-9862-583E9C373AD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nvGrpSpPr>
                <p:cNvPr id="206" name="Google Shape;206;p32">
                  <a:extLst>
                    <a:ext uri="{FF2B5EF4-FFF2-40B4-BE49-F238E27FC236}">
                      <a16:creationId xmlns:a16="http://schemas.microsoft.com/office/drawing/2014/main" id="{07F1B09E-4CDD-FC92-F6E4-30EC3F33F14A}"/>
                    </a:ext>
                  </a:extLst>
                </p:cNvPr>
                <p:cNvGrpSpPr/>
                <p:nvPr/>
              </p:nvGrpSpPr>
              <p:grpSpPr>
                <a:xfrm>
                  <a:off x="5101825" y="2226165"/>
                  <a:ext cx="853800" cy="596535"/>
                  <a:chOff x="5521400" y="2852290"/>
                  <a:chExt cx="853800" cy="596535"/>
                </a:xfrm>
              </p:grpSpPr>
              <p:sp>
                <p:nvSpPr>
                  <p:cNvPr id="207" name="Google Shape;207;p32">
                    <a:extLst>
                      <a:ext uri="{FF2B5EF4-FFF2-40B4-BE49-F238E27FC236}">
                        <a16:creationId xmlns:a16="http://schemas.microsoft.com/office/drawing/2014/main" id="{D3365043-9E1E-6D7F-643C-70963792DFD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08" name="Google Shape;208;p32">
                    <a:extLst>
                      <a:ext uri="{FF2B5EF4-FFF2-40B4-BE49-F238E27FC236}">
                        <a16:creationId xmlns:a16="http://schemas.microsoft.com/office/drawing/2014/main" id="{F2A5C283-26C1-10F8-7AFA-CDB3F2028341}"/>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209" name="Google Shape;209;p32">
                  <a:extLst>
                    <a:ext uri="{FF2B5EF4-FFF2-40B4-BE49-F238E27FC236}">
                      <a16:creationId xmlns:a16="http://schemas.microsoft.com/office/drawing/2014/main" id="{0F9B7A22-0691-1396-A89C-A8CC717E8B80}"/>
                    </a:ext>
                  </a:extLst>
                </p:cNvPr>
                <p:cNvGrpSpPr/>
                <p:nvPr/>
              </p:nvGrpSpPr>
              <p:grpSpPr>
                <a:xfrm>
                  <a:off x="7429075" y="2226165"/>
                  <a:ext cx="853800" cy="596535"/>
                  <a:chOff x="5521400" y="2852290"/>
                  <a:chExt cx="853800" cy="596535"/>
                </a:xfrm>
              </p:grpSpPr>
              <p:sp>
                <p:nvSpPr>
                  <p:cNvPr id="210" name="Google Shape;210;p32">
                    <a:extLst>
                      <a:ext uri="{FF2B5EF4-FFF2-40B4-BE49-F238E27FC236}">
                        <a16:creationId xmlns:a16="http://schemas.microsoft.com/office/drawing/2014/main" id="{6689FD03-B85C-6320-848A-E9C4ECA51EB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11" name="Google Shape;211;p32">
                    <a:extLst>
                      <a:ext uri="{FF2B5EF4-FFF2-40B4-BE49-F238E27FC236}">
                        <a16:creationId xmlns:a16="http://schemas.microsoft.com/office/drawing/2014/main" id="{C764D586-1C93-AF28-CD2E-FEFD87152936}"/>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1</a:t>
                    </a:r>
                    <a:endParaRPr sz="2600">
                      <a:solidFill>
                        <a:schemeClr val="dk1"/>
                      </a:solidFill>
                      <a:latin typeface="Calibri"/>
                      <a:ea typeface="Calibri"/>
                      <a:cs typeface="Calibri"/>
                      <a:sym typeface="Calibri"/>
                    </a:endParaRPr>
                  </a:p>
                </p:txBody>
              </p:sp>
            </p:grpSp>
            <p:grpSp>
              <p:nvGrpSpPr>
                <p:cNvPr id="212" name="Google Shape;212;p32">
                  <a:extLst>
                    <a:ext uri="{FF2B5EF4-FFF2-40B4-BE49-F238E27FC236}">
                      <a16:creationId xmlns:a16="http://schemas.microsoft.com/office/drawing/2014/main" id="{B7762F73-9954-B04B-3675-C35789ECDE36}"/>
                    </a:ext>
                  </a:extLst>
                </p:cNvPr>
                <p:cNvGrpSpPr/>
                <p:nvPr/>
              </p:nvGrpSpPr>
              <p:grpSpPr>
                <a:xfrm>
                  <a:off x="6265450" y="2226165"/>
                  <a:ext cx="853800" cy="596535"/>
                  <a:chOff x="5521400" y="2852290"/>
                  <a:chExt cx="853800" cy="596535"/>
                </a:xfrm>
              </p:grpSpPr>
              <p:sp>
                <p:nvSpPr>
                  <p:cNvPr id="213" name="Google Shape;213;p32">
                    <a:extLst>
                      <a:ext uri="{FF2B5EF4-FFF2-40B4-BE49-F238E27FC236}">
                        <a16:creationId xmlns:a16="http://schemas.microsoft.com/office/drawing/2014/main" id="{E5820455-8F40-BA7D-80E7-71EA9152964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14" name="Google Shape;214;p32">
                    <a:extLst>
                      <a:ext uri="{FF2B5EF4-FFF2-40B4-BE49-F238E27FC236}">
                        <a16:creationId xmlns:a16="http://schemas.microsoft.com/office/drawing/2014/main" id="{66B428B5-6681-FFB6-DB3D-5C97B6E1C7E7}"/>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15" name="Google Shape;215;p32">
                  <a:extLst>
                    <a:ext uri="{FF2B5EF4-FFF2-40B4-BE49-F238E27FC236}">
                      <a16:creationId xmlns:a16="http://schemas.microsoft.com/office/drawing/2014/main" id="{19789693-0CD5-E42E-4E9C-E66ABA3F6A29}"/>
                    </a:ext>
                  </a:extLst>
                </p:cNvPr>
                <p:cNvGrpSpPr/>
                <p:nvPr/>
              </p:nvGrpSpPr>
              <p:grpSpPr>
                <a:xfrm>
                  <a:off x="8592700" y="2278140"/>
                  <a:ext cx="853800" cy="596535"/>
                  <a:chOff x="5521400" y="2852290"/>
                  <a:chExt cx="853800" cy="596535"/>
                </a:xfrm>
              </p:grpSpPr>
              <p:sp>
                <p:nvSpPr>
                  <p:cNvPr id="216" name="Google Shape;216;p32">
                    <a:extLst>
                      <a:ext uri="{FF2B5EF4-FFF2-40B4-BE49-F238E27FC236}">
                        <a16:creationId xmlns:a16="http://schemas.microsoft.com/office/drawing/2014/main" id="{D6097D07-4C2C-F3D6-388C-42318C16C69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17" name="Google Shape;217;p32">
                    <a:extLst>
                      <a:ext uri="{FF2B5EF4-FFF2-40B4-BE49-F238E27FC236}">
                        <a16:creationId xmlns:a16="http://schemas.microsoft.com/office/drawing/2014/main" id="{9717C507-F81C-959B-4B1C-FBE0DCA1B22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sp>
            <p:nvSpPr>
              <p:cNvPr id="218" name="Google Shape;218;p32">
                <a:extLst>
                  <a:ext uri="{FF2B5EF4-FFF2-40B4-BE49-F238E27FC236}">
                    <a16:creationId xmlns:a16="http://schemas.microsoft.com/office/drawing/2014/main" id="{332E9097-AF2B-4CC9-2B76-64EBAF868E65}"/>
                  </a:ext>
                </a:extLst>
              </p:cNvPr>
              <p:cNvSpPr txBox="1"/>
              <p:nvPr/>
            </p:nvSpPr>
            <p:spPr>
              <a:xfrm>
                <a:off x="8260164" y="4482922"/>
                <a:ext cx="733800" cy="29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sp>
            <p:nvSpPr>
              <p:cNvPr id="219" name="Google Shape;219;p32">
                <a:extLst>
                  <a:ext uri="{FF2B5EF4-FFF2-40B4-BE49-F238E27FC236}">
                    <a16:creationId xmlns:a16="http://schemas.microsoft.com/office/drawing/2014/main" id="{FCB93A5D-5353-006C-43F7-6F0171D640F2}"/>
                  </a:ext>
                </a:extLst>
              </p:cNvPr>
              <p:cNvSpPr/>
              <p:nvPr/>
            </p:nvSpPr>
            <p:spPr>
              <a:xfrm>
                <a:off x="9182010" y="4486221"/>
                <a:ext cx="733800" cy="3429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20" name="Google Shape;220;p32">
                <a:extLst>
                  <a:ext uri="{FF2B5EF4-FFF2-40B4-BE49-F238E27FC236}">
                    <a16:creationId xmlns:a16="http://schemas.microsoft.com/office/drawing/2014/main" id="{FDEB2985-0F21-A893-C200-70B7408F8D52}"/>
                  </a:ext>
                </a:extLst>
              </p:cNvPr>
              <p:cNvSpPr txBox="1"/>
              <p:nvPr/>
            </p:nvSpPr>
            <p:spPr>
              <a:xfrm>
                <a:off x="9338693" y="4315105"/>
                <a:ext cx="344400" cy="39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sp>
          <p:nvSpPr>
            <p:cNvPr id="221" name="Google Shape;221;p32">
              <a:extLst>
                <a:ext uri="{FF2B5EF4-FFF2-40B4-BE49-F238E27FC236}">
                  <a16:creationId xmlns:a16="http://schemas.microsoft.com/office/drawing/2014/main" id="{71EE3505-E67E-8031-DAEE-8B079E1125C8}"/>
                </a:ext>
              </a:extLst>
            </p:cNvPr>
            <p:cNvSpPr/>
            <p:nvPr/>
          </p:nvSpPr>
          <p:spPr>
            <a:xfrm>
              <a:off x="7703316" y="4471622"/>
              <a:ext cx="653400" cy="3153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grpSp>
      <p:sp>
        <p:nvSpPr>
          <p:cNvPr id="223" name="Google Shape;223;p32">
            <a:extLst>
              <a:ext uri="{FF2B5EF4-FFF2-40B4-BE49-F238E27FC236}">
                <a16:creationId xmlns:a16="http://schemas.microsoft.com/office/drawing/2014/main" id="{DF303BD2-B0FC-4AC6-186A-4B2AC71C9068}"/>
              </a:ext>
            </a:extLst>
          </p:cNvPr>
          <p:cNvSpPr txBox="1"/>
          <p:nvPr/>
        </p:nvSpPr>
        <p:spPr>
          <a:xfrm>
            <a:off x="570725" y="191867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chemeClr val="dk1"/>
                </a:solidFill>
                <a:latin typeface="Times New Roman"/>
                <a:ea typeface="Times New Roman"/>
                <a:cs typeface="Times New Roman"/>
                <a:sym typeface="Times New Roman"/>
              </a:rPr>
              <a:t>(2 · (–8))</a:t>
            </a:r>
            <a:endParaRPr sz="2600" dirty="0">
              <a:solidFill>
                <a:schemeClr val="dk1"/>
              </a:solidFill>
              <a:latin typeface="Calibri"/>
              <a:ea typeface="Calibri"/>
              <a:cs typeface="Calibri"/>
              <a:sym typeface="Calibri"/>
            </a:endParaRPr>
          </a:p>
        </p:txBody>
      </p:sp>
      <p:sp>
        <p:nvSpPr>
          <p:cNvPr id="224" name="Google Shape;224;p32">
            <a:extLst>
              <a:ext uri="{FF2B5EF4-FFF2-40B4-BE49-F238E27FC236}">
                <a16:creationId xmlns:a16="http://schemas.microsoft.com/office/drawing/2014/main" id="{DA5FEAD5-0B9A-5328-6C50-3E979665D1D0}"/>
              </a:ext>
            </a:extLst>
          </p:cNvPr>
          <p:cNvSpPr txBox="1"/>
          <p:nvPr/>
        </p:nvSpPr>
        <p:spPr>
          <a:xfrm>
            <a:off x="570725" y="2528013"/>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Clr>
                <a:schemeClr val="dk1"/>
              </a:buClr>
              <a:buSzPts val="1100"/>
              <a:buFont typeface="Arial"/>
              <a:buNone/>
            </a:pPr>
            <a:r>
              <a:rPr lang="en-US" sz="2600" dirty="0">
                <a:solidFill>
                  <a:schemeClr val="dk1"/>
                </a:solidFill>
                <a:latin typeface="Times New Roman"/>
                <a:ea typeface="Times New Roman"/>
                <a:cs typeface="Times New Roman"/>
                <a:sym typeface="Times New Roman"/>
              </a:rPr>
              <a:t>  </a:t>
            </a:r>
            <a:r>
              <a:rPr lang="en-US" sz="2600" dirty="0">
                <a:solidFill>
                  <a:srgbClr val="FF0000"/>
                </a:solidFill>
                <a:latin typeface="Times New Roman"/>
                <a:ea typeface="Times New Roman"/>
                <a:cs typeface="Times New Roman"/>
                <a:sym typeface="Times New Roman"/>
              </a:rPr>
              <a:t>5 · 7</a:t>
            </a:r>
            <a:endParaRPr sz="2600" dirty="0">
              <a:solidFill>
                <a:srgbClr val="FF0000"/>
              </a:solidFill>
              <a:latin typeface="Calibri"/>
              <a:ea typeface="Calibri"/>
              <a:cs typeface="Calibri"/>
              <a:sym typeface="Calibri"/>
            </a:endParaRPr>
          </a:p>
        </p:txBody>
      </p:sp>
      <p:sp>
        <p:nvSpPr>
          <p:cNvPr id="225" name="Google Shape;225;p32">
            <a:extLst>
              <a:ext uri="{FF2B5EF4-FFF2-40B4-BE49-F238E27FC236}">
                <a16:creationId xmlns:a16="http://schemas.microsoft.com/office/drawing/2014/main" id="{2F8502D4-7BE8-AE2D-DFC8-A7AB9D93C8D3}"/>
              </a:ext>
            </a:extLst>
          </p:cNvPr>
          <p:cNvSpPr txBox="1"/>
          <p:nvPr/>
        </p:nvSpPr>
        <p:spPr>
          <a:xfrm>
            <a:off x="716450" y="3232425"/>
            <a:ext cx="1566600" cy="648865"/>
          </a:xfrm>
          <a:prstGeom prst="rect">
            <a:avLst/>
          </a:prstGeom>
          <a:noFill/>
          <a:ln>
            <a:noFill/>
          </a:ln>
        </p:spPr>
        <p:txBody>
          <a:bodyPr spcFirstLastPara="1" wrap="square" lIns="91425" tIns="91425" rIns="91425" bIns="91425" anchor="t" anchorCtr="0">
            <a:spAutoFit/>
          </a:bodyPr>
          <a:lstStyle/>
          <a:p>
            <a:pPr marL="0" lvl="0" indent="457200" algn="l" rtl="0">
              <a:spcBef>
                <a:spcPts val="520"/>
              </a:spcBef>
              <a:spcAft>
                <a:spcPts val="0"/>
              </a:spcAft>
              <a:buNone/>
            </a:pPr>
            <a:r>
              <a:rPr lang="en-US" sz="2600" dirty="0">
                <a:solidFill>
                  <a:srgbClr val="0070C0"/>
                </a:solidFill>
                <a:latin typeface="Times New Roman"/>
                <a:ea typeface="Times New Roman"/>
                <a:cs typeface="Times New Roman"/>
                <a:sym typeface="Times New Roman"/>
              </a:rPr>
              <a:t>3 + 35</a:t>
            </a:r>
            <a:endParaRPr dirty="0">
              <a:solidFill>
                <a:srgbClr val="0070C0"/>
              </a:solidFill>
            </a:endParaRPr>
          </a:p>
        </p:txBody>
      </p:sp>
      <p:sp>
        <p:nvSpPr>
          <p:cNvPr id="226" name="Google Shape;226;p32">
            <a:extLst>
              <a:ext uri="{FF2B5EF4-FFF2-40B4-BE49-F238E27FC236}">
                <a16:creationId xmlns:a16="http://schemas.microsoft.com/office/drawing/2014/main" id="{865BFFD1-D758-4196-0EC3-161C92FF8509}"/>
              </a:ext>
            </a:extLst>
          </p:cNvPr>
          <p:cNvSpPr txBox="1"/>
          <p:nvPr/>
        </p:nvSpPr>
        <p:spPr>
          <a:xfrm>
            <a:off x="570725" y="3817425"/>
            <a:ext cx="2149500" cy="704400"/>
          </a:xfrm>
          <a:prstGeom prst="rect">
            <a:avLst/>
          </a:prstGeom>
          <a:noFill/>
          <a:ln>
            <a:noFill/>
          </a:ln>
        </p:spPr>
        <p:txBody>
          <a:bodyPr spcFirstLastPara="1" wrap="square" lIns="91425" tIns="91425" rIns="91425" bIns="91425" anchor="t" anchorCtr="0">
            <a:noAutofit/>
          </a:bodyPr>
          <a:lstStyle/>
          <a:p>
            <a:pPr marL="0" lvl="0" indent="457200" algn="l" rtl="0">
              <a:spcBef>
                <a:spcPts val="520"/>
              </a:spcBef>
              <a:spcAft>
                <a:spcPts val="0"/>
              </a:spcAft>
              <a:buNone/>
            </a:pPr>
            <a:r>
              <a:rPr lang="en-US" sz="2600" dirty="0">
                <a:solidFill>
                  <a:srgbClr val="7030A0"/>
                </a:solidFill>
                <a:latin typeface="Times New Roman"/>
                <a:ea typeface="Times New Roman"/>
                <a:cs typeface="Times New Roman"/>
                <a:sym typeface="Times New Roman"/>
              </a:rPr>
              <a:t>38 – (-16)</a:t>
            </a:r>
            <a:endParaRPr sz="2600" dirty="0">
              <a:solidFill>
                <a:srgbClr val="7030A0"/>
              </a:solidFill>
              <a:latin typeface="Calibri"/>
              <a:ea typeface="Calibri"/>
              <a:cs typeface="Calibri"/>
              <a:sym typeface="Calibri"/>
            </a:endParaRPr>
          </a:p>
        </p:txBody>
      </p:sp>
      <p:grpSp>
        <p:nvGrpSpPr>
          <p:cNvPr id="2" name="Google Shape;155;p32">
            <a:extLst>
              <a:ext uri="{FF2B5EF4-FFF2-40B4-BE49-F238E27FC236}">
                <a16:creationId xmlns:a16="http://schemas.microsoft.com/office/drawing/2014/main" id="{DCE486E9-D174-E2E8-C573-33EC179DBC3B}"/>
              </a:ext>
            </a:extLst>
          </p:cNvPr>
          <p:cNvGrpSpPr/>
          <p:nvPr/>
        </p:nvGrpSpPr>
        <p:grpSpPr>
          <a:xfrm>
            <a:off x="3815385" y="2009785"/>
            <a:ext cx="4734935" cy="522180"/>
            <a:chOff x="3938200" y="2226165"/>
            <a:chExt cx="5508300" cy="648510"/>
          </a:xfrm>
        </p:grpSpPr>
        <p:grpSp>
          <p:nvGrpSpPr>
            <p:cNvPr id="3" name="Google Shape;156;p32">
              <a:extLst>
                <a:ext uri="{FF2B5EF4-FFF2-40B4-BE49-F238E27FC236}">
                  <a16:creationId xmlns:a16="http://schemas.microsoft.com/office/drawing/2014/main" id="{FE031C23-129C-7670-FB8B-D49AE8208280}"/>
                </a:ext>
              </a:extLst>
            </p:cNvPr>
            <p:cNvGrpSpPr/>
            <p:nvPr/>
          </p:nvGrpSpPr>
          <p:grpSpPr>
            <a:xfrm>
              <a:off x="3938200" y="2226165"/>
              <a:ext cx="853800" cy="596535"/>
              <a:chOff x="5521400" y="2852290"/>
              <a:chExt cx="853800" cy="596535"/>
            </a:xfrm>
          </p:grpSpPr>
          <p:sp>
            <p:nvSpPr>
              <p:cNvPr id="16" name="Google Shape;157;p32">
                <a:extLst>
                  <a:ext uri="{FF2B5EF4-FFF2-40B4-BE49-F238E27FC236}">
                    <a16:creationId xmlns:a16="http://schemas.microsoft.com/office/drawing/2014/main" id="{F7DAE790-97C0-9D4A-FEE0-29B046ADBEA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Calibri"/>
                  <a:ea typeface="Calibri"/>
                  <a:cs typeface="Calibri"/>
                  <a:sym typeface="Calibri"/>
                </a:endParaRPr>
              </a:p>
            </p:txBody>
          </p:sp>
          <p:sp>
            <p:nvSpPr>
              <p:cNvPr id="17" name="Google Shape;158;p32">
                <a:extLst>
                  <a:ext uri="{FF2B5EF4-FFF2-40B4-BE49-F238E27FC236}">
                    <a16:creationId xmlns:a16="http://schemas.microsoft.com/office/drawing/2014/main" id="{35D70DA9-8751-94C9-BE71-CA5B6F34334D}"/>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2</a:t>
                </a:r>
                <a:endParaRPr sz="2600" dirty="0">
                  <a:solidFill>
                    <a:schemeClr val="dk1"/>
                  </a:solidFill>
                  <a:latin typeface="Calibri"/>
                  <a:ea typeface="Calibri"/>
                  <a:cs typeface="Calibri"/>
                  <a:sym typeface="Calibri"/>
                </a:endParaRPr>
              </a:p>
            </p:txBody>
          </p:sp>
        </p:grpSp>
        <p:grpSp>
          <p:nvGrpSpPr>
            <p:cNvPr id="4" name="Google Shape;159;p32">
              <a:extLst>
                <a:ext uri="{FF2B5EF4-FFF2-40B4-BE49-F238E27FC236}">
                  <a16:creationId xmlns:a16="http://schemas.microsoft.com/office/drawing/2014/main" id="{69A947E5-B2C8-4A40-3838-32B38728711B}"/>
                </a:ext>
              </a:extLst>
            </p:cNvPr>
            <p:cNvGrpSpPr/>
            <p:nvPr/>
          </p:nvGrpSpPr>
          <p:grpSpPr>
            <a:xfrm>
              <a:off x="5101825" y="2226165"/>
              <a:ext cx="853800" cy="596535"/>
              <a:chOff x="5521400" y="2852290"/>
              <a:chExt cx="853800" cy="596535"/>
            </a:xfrm>
          </p:grpSpPr>
          <p:sp>
            <p:nvSpPr>
              <p:cNvPr id="14" name="Google Shape;160;p32">
                <a:extLst>
                  <a:ext uri="{FF2B5EF4-FFF2-40B4-BE49-F238E27FC236}">
                    <a16:creationId xmlns:a16="http://schemas.microsoft.com/office/drawing/2014/main" id="{88FDD1A1-B4A3-CDBC-1E33-9963F9E2782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161;p32">
                <a:extLst>
                  <a:ext uri="{FF2B5EF4-FFF2-40B4-BE49-F238E27FC236}">
                    <a16:creationId xmlns:a16="http://schemas.microsoft.com/office/drawing/2014/main" id="{52794416-2A30-E487-751B-01AF47EBC5C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x</a:t>
                </a:r>
                <a:endParaRPr sz="2600">
                  <a:solidFill>
                    <a:schemeClr val="dk1"/>
                  </a:solidFill>
                  <a:latin typeface="Calibri"/>
                  <a:ea typeface="Calibri"/>
                  <a:cs typeface="Calibri"/>
                  <a:sym typeface="Calibri"/>
                </a:endParaRPr>
              </a:p>
            </p:txBody>
          </p:sp>
        </p:grpSp>
        <p:grpSp>
          <p:nvGrpSpPr>
            <p:cNvPr id="5" name="Google Shape;162;p32">
              <a:extLst>
                <a:ext uri="{FF2B5EF4-FFF2-40B4-BE49-F238E27FC236}">
                  <a16:creationId xmlns:a16="http://schemas.microsoft.com/office/drawing/2014/main" id="{00B301F1-5FFC-ED5E-39D5-0F167856ED3C}"/>
                </a:ext>
              </a:extLst>
            </p:cNvPr>
            <p:cNvGrpSpPr/>
            <p:nvPr/>
          </p:nvGrpSpPr>
          <p:grpSpPr>
            <a:xfrm>
              <a:off x="7429075" y="2226165"/>
              <a:ext cx="853800" cy="596535"/>
              <a:chOff x="5521400" y="2852290"/>
              <a:chExt cx="853800" cy="596535"/>
            </a:xfrm>
          </p:grpSpPr>
          <p:sp>
            <p:nvSpPr>
              <p:cNvPr id="12" name="Google Shape;163;p32">
                <a:extLst>
                  <a:ext uri="{FF2B5EF4-FFF2-40B4-BE49-F238E27FC236}">
                    <a16:creationId xmlns:a16="http://schemas.microsoft.com/office/drawing/2014/main" id="{2DEB3FDE-3946-90CD-F78E-D47BED931CE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164;p32">
                <a:extLst>
                  <a:ext uri="{FF2B5EF4-FFF2-40B4-BE49-F238E27FC236}">
                    <a16:creationId xmlns:a16="http://schemas.microsoft.com/office/drawing/2014/main" id="{8CB30147-87EF-C05F-F6E2-7063F01DC981}"/>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165;p32">
              <a:extLst>
                <a:ext uri="{FF2B5EF4-FFF2-40B4-BE49-F238E27FC236}">
                  <a16:creationId xmlns:a16="http://schemas.microsoft.com/office/drawing/2014/main" id="{623E08C8-9BEF-AFB5-D9FB-A38EE1028B29}"/>
                </a:ext>
              </a:extLst>
            </p:cNvPr>
            <p:cNvGrpSpPr/>
            <p:nvPr/>
          </p:nvGrpSpPr>
          <p:grpSpPr>
            <a:xfrm>
              <a:off x="6265450" y="2226165"/>
              <a:ext cx="853800" cy="596535"/>
              <a:chOff x="5521400" y="2852290"/>
              <a:chExt cx="853800" cy="596535"/>
            </a:xfrm>
          </p:grpSpPr>
          <p:sp>
            <p:nvSpPr>
              <p:cNvPr id="10" name="Google Shape;166;p32">
                <a:extLst>
                  <a:ext uri="{FF2B5EF4-FFF2-40B4-BE49-F238E27FC236}">
                    <a16:creationId xmlns:a16="http://schemas.microsoft.com/office/drawing/2014/main" id="{D044FF78-1673-CED8-B07E-37508924D8C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167;p32">
                <a:extLst>
                  <a:ext uri="{FF2B5EF4-FFF2-40B4-BE49-F238E27FC236}">
                    <a16:creationId xmlns:a16="http://schemas.microsoft.com/office/drawing/2014/main" id="{3874BDE6-B68D-CB2D-64EA-BECBC11F403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7" name="Google Shape;168;p32">
              <a:extLst>
                <a:ext uri="{FF2B5EF4-FFF2-40B4-BE49-F238E27FC236}">
                  <a16:creationId xmlns:a16="http://schemas.microsoft.com/office/drawing/2014/main" id="{F64380EC-B525-708E-E1FD-3B1CE46EAB4B}"/>
                </a:ext>
              </a:extLst>
            </p:cNvPr>
            <p:cNvGrpSpPr/>
            <p:nvPr/>
          </p:nvGrpSpPr>
          <p:grpSpPr>
            <a:xfrm>
              <a:off x="8592700" y="2278140"/>
              <a:ext cx="853800" cy="596535"/>
              <a:chOff x="5521400" y="2852290"/>
              <a:chExt cx="853800" cy="596535"/>
            </a:xfrm>
          </p:grpSpPr>
          <p:sp>
            <p:nvSpPr>
              <p:cNvPr id="8" name="Google Shape;169;p32">
                <a:extLst>
                  <a:ext uri="{FF2B5EF4-FFF2-40B4-BE49-F238E27FC236}">
                    <a16:creationId xmlns:a16="http://schemas.microsoft.com/office/drawing/2014/main" id="{CD8C4250-85DC-D969-B5EE-E50C3FC51B21}"/>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170;p32">
                <a:extLst>
                  <a:ext uri="{FF2B5EF4-FFF2-40B4-BE49-F238E27FC236}">
                    <a16:creationId xmlns:a16="http://schemas.microsoft.com/office/drawing/2014/main" id="{1AA799A5-04B2-0D2C-823C-1B999569C63F}"/>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18" name="Google Shape;171;p32">
            <a:extLst>
              <a:ext uri="{FF2B5EF4-FFF2-40B4-BE49-F238E27FC236}">
                <a16:creationId xmlns:a16="http://schemas.microsoft.com/office/drawing/2014/main" id="{34A6BCA2-63BC-846C-E5DA-869350548F19}"/>
              </a:ext>
            </a:extLst>
          </p:cNvPr>
          <p:cNvGrpSpPr/>
          <p:nvPr/>
        </p:nvGrpSpPr>
        <p:grpSpPr>
          <a:xfrm>
            <a:off x="3815386" y="2670504"/>
            <a:ext cx="3734683" cy="480330"/>
            <a:chOff x="3938200" y="2226165"/>
            <a:chExt cx="4344675" cy="596535"/>
          </a:xfrm>
        </p:grpSpPr>
        <p:grpSp>
          <p:nvGrpSpPr>
            <p:cNvPr id="19" name="Google Shape;172;p32">
              <a:extLst>
                <a:ext uri="{FF2B5EF4-FFF2-40B4-BE49-F238E27FC236}">
                  <a16:creationId xmlns:a16="http://schemas.microsoft.com/office/drawing/2014/main" id="{13AA0F5B-04A6-0CC1-1B0C-B0087515EA22}"/>
                </a:ext>
              </a:extLst>
            </p:cNvPr>
            <p:cNvGrpSpPr/>
            <p:nvPr/>
          </p:nvGrpSpPr>
          <p:grpSpPr>
            <a:xfrm>
              <a:off x="3938200" y="2226165"/>
              <a:ext cx="853800" cy="596535"/>
              <a:chOff x="5521400" y="2852290"/>
              <a:chExt cx="853800" cy="596535"/>
            </a:xfrm>
          </p:grpSpPr>
          <p:sp>
            <p:nvSpPr>
              <p:cNvPr id="29" name="Google Shape;173;p32">
                <a:extLst>
                  <a:ext uri="{FF2B5EF4-FFF2-40B4-BE49-F238E27FC236}">
                    <a16:creationId xmlns:a16="http://schemas.microsoft.com/office/drawing/2014/main" id="{7311DCD4-8316-6A25-79A4-F013195F5FD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0" name="Google Shape;174;p32">
                <a:extLst>
                  <a:ext uri="{FF2B5EF4-FFF2-40B4-BE49-F238E27FC236}">
                    <a16:creationId xmlns:a16="http://schemas.microsoft.com/office/drawing/2014/main" id="{46D677F8-4B9E-D5E1-3D52-721CBF2A885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5</a:t>
                </a:r>
                <a:endParaRPr sz="2600" dirty="0">
                  <a:solidFill>
                    <a:schemeClr val="dk1"/>
                  </a:solidFill>
                  <a:latin typeface="Calibri"/>
                  <a:ea typeface="Calibri"/>
                  <a:cs typeface="Calibri"/>
                  <a:sym typeface="Calibri"/>
                </a:endParaRPr>
              </a:p>
            </p:txBody>
          </p:sp>
        </p:grpSp>
        <p:grpSp>
          <p:nvGrpSpPr>
            <p:cNvPr id="20" name="Google Shape;175;p32">
              <a:extLst>
                <a:ext uri="{FF2B5EF4-FFF2-40B4-BE49-F238E27FC236}">
                  <a16:creationId xmlns:a16="http://schemas.microsoft.com/office/drawing/2014/main" id="{67DF12BA-5405-C3F4-85FC-7CEA8761A03C}"/>
                </a:ext>
              </a:extLst>
            </p:cNvPr>
            <p:cNvGrpSpPr/>
            <p:nvPr/>
          </p:nvGrpSpPr>
          <p:grpSpPr>
            <a:xfrm>
              <a:off x="5101825" y="2226165"/>
              <a:ext cx="853800" cy="596535"/>
              <a:chOff x="5521400" y="2852290"/>
              <a:chExt cx="853800" cy="596535"/>
            </a:xfrm>
          </p:grpSpPr>
          <p:sp>
            <p:nvSpPr>
              <p:cNvPr id="27" name="Google Shape;176;p32">
                <a:extLst>
                  <a:ext uri="{FF2B5EF4-FFF2-40B4-BE49-F238E27FC236}">
                    <a16:creationId xmlns:a16="http://schemas.microsoft.com/office/drawing/2014/main" id="{647115C9-D114-0BFB-5FA0-0223346F079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 name="Google Shape;177;p32">
                <a:extLst>
                  <a:ext uri="{FF2B5EF4-FFF2-40B4-BE49-F238E27FC236}">
                    <a16:creationId xmlns:a16="http://schemas.microsoft.com/office/drawing/2014/main" id="{A9C98E73-1385-E144-D283-F00261A5C66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x</a:t>
                </a:r>
                <a:endParaRPr sz="2600" dirty="0">
                  <a:solidFill>
                    <a:schemeClr val="dk1"/>
                  </a:solidFill>
                  <a:latin typeface="Calibri"/>
                  <a:ea typeface="Calibri"/>
                  <a:cs typeface="Calibri"/>
                  <a:sym typeface="Calibri"/>
                </a:endParaRPr>
              </a:p>
            </p:txBody>
          </p:sp>
        </p:grpSp>
        <p:grpSp>
          <p:nvGrpSpPr>
            <p:cNvPr id="21" name="Google Shape;178;p32">
              <a:extLst>
                <a:ext uri="{FF2B5EF4-FFF2-40B4-BE49-F238E27FC236}">
                  <a16:creationId xmlns:a16="http://schemas.microsoft.com/office/drawing/2014/main" id="{7BC0A4D6-B59A-39FA-8559-EFDC2D0025E0}"/>
                </a:ext>
              </a:extLst>
            </p:cNvPr>
            <p:cNvGrpSpPr/>
            <p:nvPr/>
          </p:nvGrpSpPr>
          <p:grpSpPr>
            <a:xfrm>
              <a:off x="7429075" y="2226165"/>
              <a:ext cx="853800" cy="596535"/>
              <a:chOff x="5521400" y="2852290"/>
              <a:chExt cx="853800" cy="596535"/>
            </a:xfrm>
          </p:grpSpPr>
          <p:sp>
            <p:nvSpPr>
              <p:cNvPr id="25" name="Google Shape;179;p32">
                <a:extLst>
                  <a:ext uri="{FF2B5EF4-FFF2-40B4-BE49-F238E27FC236}">
                    <a16:creationId xmlns:a16="http://schemas.microsoft.com/office/drawing/2014/main" id="{16E94AB0-811B-9E02-FA63-35CCDF67E51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 name="Google Shape;180;p32">
                <a:extLst>
                  <a:ext uri="{FF2B5EF4-FFF2-40B4-BE49-F238E27FC236}">
                    <a16:creationId xmlns:a16="http://schemas.microsoft.com/office/drawing/2014/main" id="{E547EEC2-3F74-FB30-B129-C5E44165C843}"/>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dirty="0">
                    <a:solidFill>
                      <a:schemeClr val="dk1"/>
                    </a:solidFill>
                    <a:latin typeface="Calibri"/>
                    <a:ea typeface="Calibri"/>
                    <a:cs typeface="Calibri"/>
                    <a:sym typeface="Calibri"/>
                  </a:rPr>
                  <a:t>=</a:t>
                </a:r>
                <a:endParaRPr sz="2600" dirty="0">
                  <a:solidFill>
                    <a:schemeClr val="dk1"/>
                  </a:solidFill>
                  <a:latin typeface="Calibri"/>
                  <a:ea typeface="Calibri"/>
                  <a:cs typeface="Calibri"/>
                  <a:sym typeface="Calibri"/>
                </a:endParaRPr>
              </a:p>
            </p:txBody>
          </p:sp>
        </p:grpSp>
        <p:grpSp>
          <p:nvGrpSpPr>
            <p:cNvPr id="22" name="Google Shape;181;p32">
              <a:extLst>
                <a:ext uri="{FF2B5EF4-FFF2-40B4-BE49-F238E27FC236}">
                  <a16:creationId xmlns:a16="http://schemas.microsoft.com/office/drawing/2014/main" id="{0A99C29D-A04F-FEC6-D275-651037033047}"/>
                </a:ext>
              </a:extLst>
            </p:cNvPr>
            <p:cNvGrpSpPr/>
            <p:nvPr/>
          </p:nvGrpSpPr>
          <p:grpSpPr>
            <a:xfrm>
              <a:off x="6265450" y="2226165"/>
              <a:ext cx="853800" cy="596535"/>
              <a:chOff x="5521400" y="2852290"/>
              <a:chExt cx="853800" cy="596535"/>
            </a:xfrm>
          </p:grpSpPr>
          <p:sp>
            <p:nvSpPr>
              <p:cNvPr id="23" name="Google Shape;182;p32">
                <a:extLst>
                  <a:ext uri="{FF2B5EF4-FFF2-40B4-BE49-F238E27FC236}">
                    <a16:creationId xmlns:a16="http://schemas.microsoft.com/office/drawing/2014/main" id="{43676B58-CCCA-0087-A229-9BC2751869D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 name="Google Shape;183;p32">
                <a:extLst>
                  <a:ext uri="{FF2B5EF4-FFF2-40B4-BE49-F238E27FC236}">
                    <a16:creationId xmlns:a16="http://schemas.microsoft.com/office/drawing/2014/main" id="{7DECD389-14D0-2589-03B8-8E30F954181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7</a:t>
                </a:r>
                <a:endParaRPr sz="2600">
                  <a:solidFill>
                    <a:schemeClr val="dk1"/>
                  </a:solidFill>
                  <a:latin typeface="Calibri"/>
                  <a:ea typeface="Calibri"/>
                  <a:cs typeface="Calibri"/>
                  <a:sym typeface="Calibri"/>
                </a:endParaRPr>
              </a:p>
            </p:txBody>
          </p:sp>
        </p:grpSp>
      </p:grpSp>
      <p:grpSp>
        <p:nvGrpSpPr>
          <p:cNvPr id="31" name="Google Shape;184;p32">
            <a:extLst>
              <a:ext uri="{FF2B5EF4-FFF2-40B4-BE49-F238E27FC236}">
                <a16:creationId xmlns:a16="http://schemas.microsoft.com/office/drawing/2014/main" id="{31128E33-1013-B3AD-9B6B-2B97D0DB662B}"/>
              </a:ext>
            </a:extLst>
          </p:cNvPr>
          <p:cNvGrpSpPr/>
          <p:nvPr/>
        </p:nvGrpSpPr>
        <p:grpSpPr>
          <a:xfrm>
            <a:off x="3815385" y="3232413"/>
            <a:ext cx="4734935" cy="522180"/>
            <a:chOff x="3938200" y="2226165"/>
            <a:chExt cx="5508300" cy="648510"/>
          </a:xfrm>
        </p:grpSpPr>
        <p:grpSp>
          <p:nvGrpSpPr>
            <p:cNvPr id="32" name="Google Shape;185;p32">
              <a:extLst>
                <a:ext uri="{FF2B5EF4-FFF2-40B4-BE49-F238E27FC236}">
                  <a16:creationId xmlns:a16="http://schemas.microsoft.com/office/drawing/2014/main" id="{5BA1D9F7-02D9-3404-E95F-3B96238E05B2}"/>
                </a:ext>
              </a:extLst>
            </p:cNvPr>
            <p:cNvGrpSpPr/>
            <p:nvPr/>
          </p:nvGrpSpPr>
          <p:grpSpPr>
            <a:xfrm>
              <a:off x="3938200" y="2226165"/>
              <a:ext cx="853800" cy="596535"/>
              <a:chOff x="5521400" y="2852290"/>
              <a:chExt cx="853800" cy="596535"/>
            </a:xfrm>
          </p:grpSpPr>
          <p:sp>
            <p:nvSpPr>
              <p:cNvPr id="45" name="Google Shape;186;p32">
                <a:extLst>
                  <a:ext uri="{FF2B5EF4-FFF2-40B4-BE49-F238E27FC236}">
                    <a16:creationId xmlns:a16="http://schemas.microsoft.com/office/drawing/2014/main" id="{98AFE837-7E55-66C8-F340-F0173876755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6" name="Google Shape;187;p32">
                <a:extLst>
                  <a:ext uri="{FF2B5EF4-FFF2-40B4-BE49-F238E27FC236}">
                    <a16:creationId xmlns:a16="http://schemas.microsoft.com/office/drawing/2014/main" id="{58436889-7AC7-91AC-4591-BC1BFAB9D3C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3</a:t>
                </a:r>
                <a:endParaRPr sz="2600" dirty="0">
                  <a:solidFill>
                    <a:schemeClr val="dk1"/>
                  </a:solidFill>
                  <a:latin typeface="Calibri"/>
                  <a:ea typeface="Calibri"/>
                  <a:cs typeface="Calibri"/>
                  <a:sym typeface="Calibri"/>
                </a:endParaRPr>
              </a:p>
            </p:txBody>
          </p:sp>
        </p:grpSp>
        <p:grpSp>
          <p:nvGrpSpPr>
            <p:cNvPr id="33" name="Google Shape;188;p32">
              <a:extLst>
                <a:ext uri="{FF2B5EF4-FFF2-40B4-BE49-F238E27FC236}">
                  <a16:creationId xmlns:a16="http://schemas.microsoft.com/office/drawing/2014/main" id="{987F907C-240A-F4D3-D674-883D94DEFBC2}"/>
                </a:ext>
              </a:extLst>
            </p:cNvPr>
            <p:cNvGrpSpPr/>
            <p:nvPr/>
          </p:nvGrpSpPr>
          <p:grpSpPr>
            <a:xfrm>
              <a:off x="5101825" y="2226165"/>
              <a:ext cx="853800" cy="596535"/>
              <a:chOff x="5521400" y="2852290"/>
              <a:chExt cx="853800" cy="596535"/>
            </a:xfrm>
          </p:grpSpPr>
          <p:sp>
            <p:nvSpPr>
              <p:cNvPr id="43" name="Google Shape;189;p32">
                <a:extLst>
                  <a:ext uri="{FF2B5EF4-FFF2-40B4-BE49-F238E27FC236}">
                    <a16:creationId xmlns:a16="http://schemas.microsoft.com/office/drawing/2014/main" id="{EA85DF58-DF87-B565-B246-46C50551EEC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4" name="Google Shape;190;p32">
                <a:extLst>
                  <a:ext uri="{FF2B5EF4-FFF2-40B4-BE49-F238E27FC236}">
                    <a16:creationId xmlns:a16="http://schemas.microsoft.com/office/drawing/2014/main" id="{56BDE294-3534-77D4-0FA1-828568EC382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34" name="Google Shape;191;p32">
              <a:extLst>
                <a:ext uri="{FF2B5EF4-FFF2-40B4-BE49-F238E27FC236}">
                  <a16:creationId xmlns:a16="http://schemas.microsoft.com/office/drawing/2014/main" id="{4ACB7226-C732-B198-04DC-E7F64C931B2D}"/>
                </a:ext>
              </a:extLst>
            </p:cNvPr>
            <p:cNvGrpSpPr/>
            <p:nvPr/>
          </p:nvGrpSpPr>
          <p:grpSpPr>
            <a:xfrm>
              <a:off x="7429075" y="2226165"/>
              <a:ext cx="853800" cy="596535"/>
              <a:chOff x="5521400" y="2852290"/>
              <a:chExt cx="853800" cy="596535"/>
            </a:xfrm>
          </p:grpSpPr>
          <p:sp>
            <p:nvSpPr>
              <p:cNvPr id="41" name="Google Shape;192;p32">
                <a:extLst>
                  <a:ext uri="{FF2B5EF4-FFF2-40B4-BE49-F238E27FC236}">
                    <a16:creationId xmlns:a16="http://schemas.microsoft.com/office/drawing/2014/main" id="{D4EFB784-2FA5-35BE-FBB6-C2F923FDAF3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2" name="Google Shape;193;p32">
                <a:extLst>
                  <a:ext uri="{FF2B5EF4-FFF2-40B4-BE49-F238E27FC236}">
                    <a16:creationId xmlns:a16="http://schemas.microsoft.com/office/drawing/2014/main" id="{3FB252E9-31F3-DB12-7024-CD98D9EDA2AE}"/>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5</a:t>
                </a:r>
                <a:endParaRPr sz="2600">
                  <a:solidFill>
                    <a:schemeClr val="dk1"/>
                  </a:solidFill>
                  <a:latin typeface="Calibri"/>
                  <a:ea typeface="Calibri"/>
                  <a:cs typeface="Calibri"/>
                  <a:sym typeface="Calibri"/>
                </a:endParaRPr>
              </a:p>
            </p:txBody>
          </p:sp>
        </p:grpSp>
        <p:grpSp>
          <p:nvGrpSpPr>
            <p:cNvPr id="35" name="Google Shape;194;p32">
              <a:extLst>
                <a:ext uri="{FF2B5EF4-FFF2-40B4-BE49-F238E27FC236}">
                  <a16:creationId xmlns:a16="http://schemas.microsoft.com/office/drawing/2014/main" id="{802BC45E-0088-5B10-1E8D-D48B1854A6EA}"/>
                </a:ext>
              </a:extLst>
            </p:cNvPr>
            <p:cNvGrpSpPr/>
            <p:nvPr/>
          </p:nvGrpSpPr>
          <p:grpSpPr>
            <a:xfrm>
              <a:off x="6265450" y="2226165"/>
              <a:ext cx="853800" cy="596535"/>
              <a:chOff x="5521400" y="2852290"/>
              <a:chExt cx="853800" cy="596535"/>
            </a:xfrm>
          </p:grpSpPr>
          <p:sp>
            <p:nvSpPr>
              <p:cNvPr id="39" name="Google Shape;195;p32">
                <a:extLst>
                  <a:ext uri="{FF2B5EF4-FFF2-40B4-BE49-F238E27FC236}">
                    <a16:creationId xmlns:a16="http://schemas.microsoft.com/office/drawing/2014/main" id="{E29C705E-6BA9-CA2D-1A1A-8604A0FA83F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0" name="Google Shape;196;p32">
                <a:extLst>
                  <a:ext uri="{FF2B5EF4-FFF2-40B4-BE49-F238E27FC236}">
                    <a16:creationId xmlns:a16="http://schemas.microsoft.com/office/drawing/2014/main" id="{1085529A-586D-9A24-9675-26CF921D7722}"/>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nvGrpSpPr>
            <p:cNvPr id="36" name="Google Shape;197;p32">
              <a:extLst>
                <a:ext uri="{FF2B5EF4-FFF2-40B4-BE49-F238E27FC236}">
                  <a16:creationId xmlns:a16="http://schemas.microsoft.com/office/drawing/2014/main" id="{5238D34C-957C-BA99-AE40-8E9AF42140EB}"/>
                </a:ext>
              </a:extLst>
            </p:cNvPr>
            <p:cNvGrpSpPr/>
            <p:nvPr/>
          </p:nvGrpSpPr>
          <p:grpSpPr>
            <a:xfrm>
              <a:off x="8592700" y="2278140"/>
              <a:ext cx="853800" cy="596535"/>
              <a:chOff x="5521400" y="2852290"/>
              <a:chExt cx="853800" cy="596535"/>
            </a:xfrm>
          </p:grpSpPr>
          <p:sp>
            <p:nvSpPr>
              <p:cNvPr id="37" name="Google Shape;198;p32">
                <a:extLst>
                  <a:ext uri="{FF2B5EF4-FFF2-40B4-BE49-F238E27FC236}">
                    <a16:creationId xmlns:a16="http://schemas.microsoft.com/office/drawing/2014/main" id="{E9C58D48-7E28-A132-BC88-CA2804AB9AA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8" name="Google Shape;199;p32">
                <a:extLst>
                  <a:ext uri="{FF2B5EF4-FFF2-40B4-BE49-F238E27FC236}">
                    <a16:creationId xmlns:a16="http://schemas.microsoft.com/office/drawing/2014/main" id="{8621EE9F-A345-0B45-A3E4-2B7943EA4169}"/>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47" name="Google Shape;222;p32">
            <a:extLst>
              <a:ext uri="{FF2B5EF4-FFF2-40B4-BE49-F238E27FC236}">
                <a16:creationId xmlns:a16="http://schemas.microsoft.com/office/drawing/2014/main" id="{CD9E5840-3B57-CB7F-869E-7C8BABBF6E96}"/>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68552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A087EEF0-38AF-5782-67CB-9C9AF4757775}"/>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E97CE80A-B25F-9EBC-9278-BE8633B2D990}"/>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#2</a:t>
            </a:r>
            <a:endParaRPr dirty="0"/>
          </a:p>
        </p:txBody>
      </p:sp>
      <p:sp>
        <p:nvSpPr>
          <p:cNvPr id="232" name="Google Shape;232;p33">
            <a:extLst>
              <a:ext uri="{FF2B5EF4-FFF2-40B4-BE49-F238E27FC236}">
                <a16:creationId xmlns:a16="http://schemas.microsoft.com/office/drawing/2014/main" id="{40A958C8-344F-E636-2F97-9A8ADC2F6355}"/>
              </a:ext>
            </a:extLst>
          </p:cNvPr>
          <p:cNvSpPr txBox="1">
            <a:spLocks noGrp="1"/>
          </p:cNvSpPr>
          <p:nvPr>
            <p:ph type="body" idx="1"/>
          </p:nvPr>
        </p:nvSpPr>
        <p:spPr>
          <a:xfrm>
            <a:off x="680025" y="1250774"/>
            <a:ext cx="7596710" cy="2991288"/>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latin typeface="Times New Roman"/>
                <a:ea typeface="Times New Roman"/>
                <a:cs typeface="Times New Roman"/>
                <a:sym typeface="Times New Roman"/>
              </a:rPr>
              <a:t>-2 – 6 ÷ 3 + 9 </a:t>
            </a:r>
            <a:endParaRPr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2527170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74CB85DE-9EBB-033D-E030-3DE194169950}"/>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77DF4256-98BC-7289-DC05-AE901E456615}"/>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#2</a:t>
            </a:r>
            <a:endParaRPr dirty="0"/>
          </a:p>
        </p:txBody>
      </p:sp>
      <p:sp>
        <p:nvSpPr>
          <p:cNvPr id="232" name="Google Shape;232;p33">
            <a:extLst>
              <a:ext uri="{FF2B5EF4-FFF2-40B4-BE49-F238E27FC236}">
                <a16:creationId xmlns:a16="http://schemas.microsoft.com/office/drawing/2014/main" id="{9E655B7C-5CE5-26F8-5337-3251BEAE57C2}"/>
              </a:ext>
            </a:extLst>
          </p:cNvPr>
          <p:cNvSpPr txBox="1">
            <a:spLocks noGrp="1"/>
          </p:cNvSpPr>
          <p:nvPr>
            <p:ph type="body" idx="1"/>
          </p:nvPr>
        </p:nvSpPr>
        <p:spPr>
          <a:xfrm>
            <a:off x="680025" y="12507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-2 – 6 ÷ 3 + 9 </a:t>
            </a:r>
            <a:endParaRPr>
              <a:latin typeface="Times New Roman"/>
              <a:ea typeface="Times New Roman"/>
              <a:cs typeface="Times New Roman"/>
              <a:sym typeface="Times New Roman"/>
            </a:endParaRPr>
          </a:p>
        </p:txBody>
      </p:sp>
      <p:sp>
        <p:nvSpPr>
          <p:cNvPr id="233" name="Google Shape;233;p33">
            <a:extLst>
              <a:ext uri="{FF2B5EF4-FFF2-40B4-BE49-F238E27FC236}">
                <a16:creationId xmlns:a16="http://schemas.microsoft.com/office/drawing/2014/main" id="{C03F38D1-E013-47AE-83AF-75A30EB3661E}"/>
              </a:ext>
            </a:extLst>
          </p:cNvPr>
          <p:cNvSpPr txBox="1">
            <a:spLocks noGrp="1"/>
          </p:cNvSpPr>
          <p:nvPr>
            <p:ph type="body" idx="1"/>
          </p:nvPr>
        </p:nvSpPr>
        <p:spPr>
          <a:xfrm>
            <a:off x="582677" y="1880337"/>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FF0000"/>
                </a:solidFill>
                <a:latin typeface="Times New Roman"/>
                <a:ea typeface="Times New Roman"/>
                <a:cs typeface="Times New Roman"/>
                <a:sym typeface="Times New Roman"/>
              </a:rPr>
              <a:t>6 ÷ 3 </a:t>
            </a:r>
            <a:endParaRPr dirty="0">
              <a:solidFill>
                <a:srgbClr val="FF0000"/>
              </a:solidFill>
              <a:latin typeface="Times New Roman"/>
              <a:ea typeface="Times New Roman"/>
              <a:cs typeface="Times New Roman"/>
              <a:sym typeface="Times New Roman"/>
            </a:endParaRPr>
          </a:p>
        </p:txBody>
      </p:sp>
      <p:grpSp>
        <p:nvGrpSpPr>
          <p:cNvPr id="237" name="Google Shape;237;p33">
            <a:extLst>
              <a:ext uri="{FF2B5EF4-FFF2-40B4-BE49-F238E27FC236}">
                <a16:creationId xmlns:a16="http://schemas.microsoft.com/office/drawing/2014/main" id="{B322E44F-9A2B-8396-746D-873263DD0CB0}"/>
              </a:ext>
            </a:extLst>
          </p:cNvPr>
          <p:cNvGrpSpPr/>
          <p:nvPr/>
        </p:nvGrpSpPr>
        <p:grpSpPr>
          <a:xfrm>
            <a:off x="3937361" y="1891630"/>
            <a:ext cx="3734683" cy="556530"/>
            <a:chOff x="3938200" y="2131530"/>
            <a:chExt cx="4344675" cy="691170"/>
          </a:xfrm>
        </p:grpSpPr>
        <p:grpSp>
          <p:nvGrpSpPr>
            <p:cNvPr id="238" name="Google Shape;238;p33">
              <a:extLst>
                <a:ext uri="{FF2B5EF4-FFF2-40B4-BE49-F238E27FC236}">
                  <a16:creationId xmlns:a16="http://schemas.microsoft.com/office/drawing/2014/main" id="{1D6410AB-0657-474F-5A48-87D35988998B}"/>
                </a:ext>
              </a:extLst>
            </p:cNvPr>
            <p:cNvGrpSpPr/>
            <p:nvPr/>
          </p:nvGrpSpPr>
          <p:grpSpPr>
            <a:xfrm>
              <a:off x="3938200" y="2226165"/>
              <a:ext cx="853800" cy="596535"/>
              <a:chOff x="5521400" y="2852290"/>
              <a:chExt cx="853800" cy="596535"/>
            </a:xfrm>
          </p:grpSpPr>
          <p:sp>
            <p:nvSpPr>
              <p:cNvPr id="239" name="Google Shape;239;p33">
                <a:extLst>
                  <a:ext uri="{FF2B5EF4-FFF2-40B4-BE49-F238E27FC236}">
                    <a16:creationId xmlns:a16="http://schemas.microsoft.com/office/drawing/2014/main" id="{830BC1D6-984D-5F21-87BF-82314CEBB5F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0" name="Google Shape;240;p33">
                <a:extLst>
                  <a:ext uri="{FF2B5EF4-FFF2-40B4-BE49-F238E27FC236}">
                    <a16:creationId xmlns:a16="http://schemas.microsoft.com/office/drawing/2014/main" id="{7304249B-1235-F195-3478-8E69C72D557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241" name="Google Shape;241;p33">
              <a:extLst>
                <a:ext uri="{FF2B5EF4-FFF2-40B4-BE49-F238E27FC236}">
                  <a16:creationId xmlns:a16="http://schemas.microsoft.com/office/drawing/2014/main" id="{7F44F574-7985-CB5F-8383-ABE6D5CF75AB}"/>
                </a:ext>
              </a:extLst>
            </p:cNvPr>
            <p:cNvGrpSpPr/>
            <p:nvPr/>
          </p:nvGrpSpPr>
          <p:grpSpPr>
            <a:xfrm>
              <a:off x="5101825" y="2131530"/>
              <a:ext cx="853800" cy="691170"/>
              <a:chOff x="5521400" y="2757655"/>
              <a:chExt cx="853800" cy="691170"/>
            </a:xfrm>
          </p:grpSpPr>
          <p:sp>
            <p:nvSpPr>
              <p:cNvPr id="242" name="Google Shape;242;p33">
                <a:extLst>
                  <a:ext uri="{FF2B5EF4-FFF2-40B4-BE49-F238E27FC236}">
                    <a16:creationId xmlns:a16="http://schemas.microsoft.com/office/drawing/2014/main" id="{D6D6A9D1-A606-3F18-5B9A-5B23A5BE1AF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3" name="Google Shape;243;p33">
                <a:extLst>
                  <a:ext uri="{FF2B5EF4-FFF2-40B4-BE49-F238E27FC236}">
                    <a16:creationId xmlns:a16="http://schemas.microsoft.com/office/drawing/2014/main" id="{C60F9158-E96B-1D01-D903-1F27873CEA40}"/>
                  </a:ext>
                </a:extLst>
              </p:cNvPr>
              <p:cNvSpPr txBox="1"/>
              <p:nvPr/>
            </p:nvSpPr>
            <p:spPr>
              <a:xfrm>
                <a:off x="5747900" y="2757655"/>
                <a:ext cx="400800" cy="492000"/>
              </a:xfrm>
              <a:prstGeom prst="rect">
                <a:avLst/>
              </a:prstGeom>
              <a:noFill/>
              <a:ln>
                <a:noFill/>
              </a:ln>
            </p:spPr>
            <p:txBody>
              <a:bodyPr spcFirstLastPara="1" wrap="square" lIns="91425" tIns="91425" rIns="91425" bIns="91425" anchor="t" anchorCtr="0">
                <a:noAutofit/>
              </a:bodyPr>
              <a:lstStyle/>
              <a:p>
                <a:pPr marL="0" lvl="0" indent="0" algn="ctr"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244" name="Google Shape;244;p33">
              <a:extLst>
                <a:ext uri="{FF2B5EF4-FFF2-40B4-BE49-F238E27FC236}">
                  <a16:creationId xmlns:a16="http://schemas.microsoft.com/office/drawing/2014/main" id="{70FA319D-6C24-3E1E-B6C9-09B318C25EC1}"/>
                </a:ext>
              </a:extLst>
            </p:cNvPr>
            <p:cNvGrpSpPr/>
            <p:nvPr/>
          </p:nvGrpSpPr>
          <p:grpSpPr>
            <a:xfrm>
              <a:off x="7429075" y="2226165"/>
              <a:ext cx="853800" cy="596535"/>
              <a:chOff x="5521400" y="2852290"/>
              <a:chExt cx="853800" cy="596535"/>
            </a:xfrm>
          </p:grpSpPr>
          <p:sp>
            <p:nvSpPr>
              <p:cNvPr id="245" name="Google Shape;245;p33">
                <a:extLst>
                  <a:ext uri="{FF2B5EF4-FFF2-40B4-BE49-F238E27FC236}">
                    <a16:creationId xmlns:a16="http://schemas.microsoft.com/office/drawing/2014/main" id="{5FE7B1B9-2E96-5864-08B6-0ABC25CA2AC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6" name="Google Shape;246;p33">
                <a:extLst>
                  <a:ext uri="{FF2B5EF4-FFF2-40B4-BE49-F238E27FC236}">
                    <a16:creationId xmlns:a16="http://schemas.microsoft.com/office/drawing/2014/main" id="{0F175205-D28C-8C72-47BA-E02CAFA7C4D9}"/>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47" name="Google Shape;247;p33">
              <a:extLst>
                <a:ext uri="{FF2B5EF4-FFF2-40B4-BE49-F238E27FC236}">
                  <a16:creationId xmlns:a16="http://schemas.microsoft.com/office/drawing/2014/main" id="{4A2A3E71-6680-BDE6-953D-BEFC533DA5C1}"/>
                </a:ext>
              </a:extLst>
            </p:cNvPr>
            <p:cNvGrpSpPr/>
            <p:nvPr/>
          </p:nvGrpSpPr>
          <p:grpSpPr>
            <a:xfrm>
              <a:off x="6265450" y="2226165"/>
              <a:ext cx="853800" cy="596535"/>
              <a:chOff x="5521400" y="2852290"/>
              <a:chExt cx="853800" cy="596535"/>
            </a:xfrm>
          </p:grpSpPr>
          <p:sp>
            <p:nvSpPr>
              <p:cNvPr id="248" name="Google Shape;248;p33">
                <a:extLst>
                  <a:ext uri="{FF2B5EF4-FFF2-40B4-BE49-F238E27FC236}">
                    <a16:creationId xmlns:a16="http://schemas.microsoft.com/office/drawing/2014/main" id="{E6F9E39E-C599-7742-050E-95A78A33300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9" name="Google Shape;249;p33">
                <a:extLst>
                  <a:ext uri="{FF2B5EF4-FFF2-40B4-BE49-F238E27FC236}">
                    <a16:creationId xmlns:a16="http://schemas.microsoft.com/office/drawing/2014/main" id="{1C5D16FD-60A1-678D-2714-BF844B73BCB8}"/>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sp>
        <p:nvSpPr>
          <p:cNvPr id="2" name="Google Shape;222;p32">
            <a:extLst>
              <a:ext uri="{FF2B5EF4-FFF2-40B4-BE49-F238E27FC236}">
                <a16:creationId xmlns:a16="http://schemas.microsoft.com/office/drawing/2014/main" id="{B34004F5-5746-FF3D-1AB0-AD4D6607472A}"/>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87678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0A19F12F-83C3-BB00-514A-1B9424DFDB89}"/>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FFEE681B-CF7E-9D75-6D85-A3F127490ECC}"/>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#2</a:t>
            </a:r>
            <a:endParaRPr/>
          </a:p>
        </p:txBody>
      </p:sp>
      <p:sp>
        <p:nvSpPr>
          <p:cNvPr id="232" name="Google Shape;232;p33">
            <a:extLst>
              <a:ext uri="{FF2B5EF4-FFF2-40B4-BE49-F238E27FC236}">
                <a16:creationId xmlns:a16="http://schemas.microsoft.com/office/drawing/2014/main" id="{52673A7D-856C-17FE-9F82-79E55449F3B2}"/>
              </a:ext>
            </a:extLst>
          </p:cNvPr>
          <p:cNvSpPr txBox="1">
            <a:spLocks noGrp="1"/>
          </p:cNvSpPr>
          <p:nvPr>
            <p:ph type="body" idx="1"/>
          </p:nvPr>
        </p:nvSpPr>
        <p:spPr>
          <a:xfrm>
            <a:off x="680025" y="12507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-2 – 6 ÷ 3 + 9 </a:t>
            </a:r>
            <a:endParaRPr>
              <a:latin typeface="Times New Roman"/>
              <a:ea typeface="Times New Roman"/>
              <a:cs typeface="Times New Roman"/>
              <a:sym typeface="Times New Roman"/>
            </a:endParaRPr>
          </a:p>
        </p:txBody>
      </p:sp>
      <p:sp>
        <p:nvSpPr>
          <p:cNvPr id="233" name="Google Shape;233;p33">
            <a:extLst>
              <a:ext uri="{FF2B5EF4-FFF2-40B4-BE49-F238E27FC236}">
                <a16:creationId xmlns:a16="http://schemas.microsoft.com/office/drawing/2014/main" id="{E5757C21-B072-5FDF-1E89-A8998D25D876}"/>
              </a:ext>
            </a:extLst>
          </p:cNvPr>
          <p:cNvSpPr txBox="1">
            <a:spLocks noGrp="1"/>
          </p:cNvSpPr>
          <p:nvPr>
            <p:ph type="body" idx="1"/>
          </p:nvPr>
        </p:nvSpPr>
        <p:spPr>
          <a:xfrm>
            <a:off x="561581" y="1869322"/>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FF0000"/>
                </a:solidFill>
                <a:latin typeface="Times New Roman"/>
                <a:ea typeface="Times New Roman"/>
                <a:cs typeface="Times New Roman"/>
                <a:sym typeface="Times New Roman"/>
              </a:rPr>
              <a:t>6 ÷ 3 </a:t>
            </a:r>
            <a:endParaRPr dirty="0">
              <a:solidFill>
                <a:srgbClr val="FF0000"/>
              </a:solidFill>
              <a:latin typeface="Times New Roman"/>
              <a:ea typeface="Times New Roman"/>
              <a:cs typeface="Times New Roman"/>
              <a:sym typeface="Times New Roman"/>
            </a:endParaRPr>
          </a:p>
        </p:txBody>
      </p:sp>
      <p:sp>
        <p:nvSpPr>
          <p:cNvPr id="234" name="Google Shape;234;p33">
            <a:extLst>
              <a:ext uri="{FF2B5EF4-FFF2-40B4-BE49-F238E27FC236}">
                <a16:creationId xmlns:a16="http://schemas.microsoft.com/office/drawing/2014/main" id="{A7F7EDA8-36F4-223E-12EC-E1259613DFAF}"/>
              </a:ext>
            </a:extLst>
          </p:cNvPr>
          <p:cNvSpPr txBox="1">
            <a:spLocks noGrp="1"/>
          </p:cNvSpPr>
          <p:nvPr>
            <p:ph type="body" idx="1"/>
          </p:nvPr>
        </p:nvSpPr>
        <p:spPr>
          <a:xfrm>
            <a:off x="495889" y="2535767"/>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0070C0"/>
                </a:solidFill>
                <a:latin typeface="Times New Roman"/>
                <a:ea typeface="Times New Roman"/>
                <a:cs typeface="Times New Roman"/>
                <a:sym typeface="Times New Roman"/>
              </a:rPr>
              <a:t>-2 – 2 </a:t>
            </a:r>
            <a:endParaRPr dirty="0">
              <a:solidFill>
                <a:srgbClr val="0070C0"/>
              </a:solidFill>
              <a:latin typeface="Times New Roman"/>
              <a:ea typeface="Times New Roman"/>
              <a:cs typeface="Times New Roman"/>
              <a:sym typeface="Times New Roman"/>
            </a:endParaRPr>
          </a:p>
        </p:txBody>
      </p:sp>
      <p:grpSp>
        <p:nvGrpSpPr>
          <p:cNvPr id="250" name="Google Shape;250;p33">
            <a:extLst>
              <a:ext uri="{FF2B5EF4-FFF2-40B4-BE49-F238E27FC236}">
                <a16:creationId xmlns:a16="http://schemas.microsoft.com/office/drawing/2014/main" id="{89FE3EE3-997C-6AE9-931F-5F7C845483C6}"/>
              </a:ext>
            </a:extLst>
          </p:cNvPr>
          <p:cNvGrpSpPr/>
          <p:nvPr/>
        </p:nvGrpSpPr>
        <p:grpSpPr>
          <a:xfrm>
            <a:off x="3725694" y="2683005"/>
            <a:ext cx="4734935" cy="522184"/>
            <a:chOff x="3938200" y="2226160"/>
            <a:chExt cx="5508300" cy="648515"/>
          </a:xfrm>
        </p:grpSpPr>
        <p:grpSp>
          <p:nvGrpSpPr>
            <p:cNvPr id="251" name="Google Shape;251;p33">
              <a:extLst>
                <a:ext uri="{FF2B5EF4-FFF2-40B4-BE49-F238E27FC236}">
                  <a16:creationId xmlns:a16="http://schemas.microsoft.com/office/drawing/2014/main" id="{AECAD5AD-64AD-C03F-99A7-3B712524AAAD}"/>
                </a:ext>
              </a:extLst>
            </p:cNvPr>
            <p:cNvGrpSpPr/>
            <p:nvPr/>
          </p:nvGrpSpPr>
          <p:grpSpPr>
            <a:xfrm>
              <a:off x="3938200" y="2226165"/>
              <a:ext cx="853800" cy="596535"/>
              <a:chOff x="5521400" y="2852290"/>
              <a:chExt cx="853800" cy="596535"/>
            </a:xfrm>
          </p:grpSpPr>
          <p:sp>
            <p:nvSpPr>
              <p:cNvPr id="252" name="Google Shape;252;p33">
                <a:extLst>
                  <a:ext uri="{FF2B5EF4-FFF2-40B4-BE49-F238E27FC236}">
                    <a16:creationId xmlns:a16="http://schemas.microsoft.com/office/drawing/2014/main" id="{4F271A5C-C554-88AC-EDDC-AFD88219659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3" name="Google Shape;253;p33">
                <a:extLst>
                  <a:ext uri="{FF2B5EF4-FFF2-40B4-BE49-F238E27FC236}">
                    <a16:creationId xmlns:a16="http://schemas.microsoft.com/office/drawing/2014/main" id="{E492946A-0850-8015-A43A-FFF273F3851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254" name="Google Shape;254;p33">
              <a:extLst>
                <a:ext uri="{FF2B5EF4-FFF2-40B4-BE49-F238E27FC236}">
                  <a16:creationId xmlns:a16="http://schemas.microsoft.com/office/drawing/2014/main" id="{59C33D26-3BA6-1EBE-09CE-27313AEEBBF4}"/>
                </a:ext>
              </a:extLst>
            </p:cNvPr>
            <p:cNvGrpSpPr/>
            <p:nvPr/>
          </p:nvGrpSpPr>
          <p:grpSpPr>
            <a:xfrm>
              <a:off x="5101825" y="2226160"/>
              <a:ext cx="853813" cy="596540"/>
              <a:chOff x="5521400" y="2852285"/>
              <a:chExt cx="853813" cy="596540"/>
            </a:xfrm>
          </p:grpSpPr>
          <p:sp>
            <p:nvSpPr>
              <p:cNvPr id="255" name="Google Shape;255;p33">
                <a:extLst>
                  <a:ext uri="{FF2B5EF4-FFF2-40B4-BE49-F238E27FC236}">
                    <a16:creationId xmlns:a16="http://schemas.microsoft.com/office/drawing/2014/main" id="{11CE0C81-04D7-0FE1-CD80-E60C1F46B61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6" name="Google Shape;256;p33">
                <a:extLst>
                  <a:ext uri="{FF2B5EF4-FFF2-40B4-BE49-F238E27FC236}">
                    <a16:creationId xmlns:a16="http://schemas.microsoft.com/office/drawing/2014/main" id="{6F964346-D506-8380-426F-21BF11A5482C}"/>
                  </a:ext>
                </a:extLst>
              </p:cNvPr>
              <p:cNvSpPr txBox="1"/>
              <p:nvPr/>
            </p:nvSpPr>
            <p:spPr>
              <a:xfrm>
                <a:off x="5521413" y="2852285"/>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57" name="Google Shape;257;p33">
              <a:extLst>
                <a:ext uri="{FF2B5EF4-FFF2-40B4-BE49-F238E27FC236}">
                  <a16:creationId xmlns:a16="http://schemas.microsoft.com/office/drawing/2014/main" id="{B16856D8-E468-924E-4906-BDF661715C0E}"/>
                </a:ext>
              </a:extLst>
            </p:cNvPr>
            <p:cNvGrpSpPr/>
            <p:nvPr/>
          </p:nvGrpSpPr>
          <p:grpSpPr>
            <a:xfrm>
              <a:off x="7429075" y="2226165"/>
              <a:ext cx="853800" cy="596535"/>
              <a:chOff x="5521400" y="2852290"/>
              <a:chExt cx="853800" cy="596535"/>
            </a:xfrm>
          </p:grpSpPr>
          <p:sp>
            <p:nvSpPr>
              <p:cNvPr id="258" name="Google Shape;258;p33">
                <a:extLst>
                  <a:ext uri="{FF2B5EF4-FFF2-40B4-BE49-F238E27FC236}">
                    <a16:creationId xmlns:a16="http://schemas.microsoft.com/office/drawing/2014/main" id="{02FE2074-5A8C-091D-1B35-0033D16F6FD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9" name="Google Shape;259;p33">
                <a:extLst>
                  <a:ext uri="{FF2B5EF4-FFF2-40B4-BE49-F238E27FC236}">
                    <a16:creationId xmlns:a16="http://schemas.microsoft.com/office/drawing/2014/main" id="{12C220F9-E8D7-9785-906D-3924735A45B2}"/>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260" name="Google Shape;260;p33">
              <a:extLst>
                <a:ext uri="{FF2B5EF4-FFF2-40B4-BE49-F238E27FC236}">
                  <a16:creationId xmlns:a16="http://schemas.microsoft.com/office/drawing/2014/main" id="{76AF5D63-9C3A-36D4-44E5-B13EE17A7D99}"/>
                </a:ext>
              </a:extLst>
            </p:cNvPr>
            <p:cNvGrpSpPr/>
            <p:nvPr/>
          </p:nvGrpSpPr>
          <p:grpSpPr>
            <a:xfrm>
              <a:off x="6265450" y="2226165"/>
              <a:ext cx="853800" cy="596535"/>
              <a:chOff x="5521400" y="2852290"/>
              <a:chExt cx="853800" cy="596535"/>
            </a:xfrm>
          </p:grpSpPr>
          <p:sp>
            <p:nvSpPr>
              <p:cNvPr id="261" name="Google Shape;261;p33">
                <a:extLst>
                  <a:ext uri="{FF2B5EF4-FFF2-40B4-BE49-F238E27FC236}">
                    <a16:creationId xmlns:a16="http://schemas.microsoft.com/office/drawing/2014/main" id="{B1975CF3-3EB0-614C-7D7C-D772DA9225E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2" name="Google Shape;262;p33">
                <a:extLst>
                  <a:ext uri="{FF2B5EF4-FFF2-40B4-BE49-F238E27FC236}">
                    <a16:creationId xmlns:a16="http://schemas.microsoft.com/office/drawing/2014/main" id="{44A46A4E-2CB2-01EF-2416-91C2C5FA08D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63" name="Google Shape;263;p33">
              <a:extLst>
                <a:ext uri="{FF2B5EF4-FFF2-40B4-BE49-F238E27FC236}">
                  <a16:creationId xmlns:a16="http://schemas.microsoft.com/office/drawing/2014/main" id="{9F5046D7-01FA-96EE-05C6-B8F91623A94D}"/>
                </a:ext>
              </a:extLst>
            </p:cNvPr>
            <p:cNvGrpSpPr/>
            <p:nvPr/>
          </p:nvGrpSpPr>
          <p:grpSpPr>
            <a:xfrm>
              <a:off x="8592700" y="2278140"/>
              <a:ext cx="853800" cy="596535"/>
              <a:chOff x="5521400" y="2852290"/>
              <a:chExt cx="853800" cy="596535"/>
            </a:xfrm>
          </p:grpSpPr>
          <p:sp>
            <p:nvSpPr>
              <p:cNvPr id="264" name="Google Shape;264;p33">
                <a:extLst>
                  <a:ext uri="{FF2B5EF4-FFF2-40B4-BE49-F238E27FC236}">
                    <a16:creationId xmlns:a16="http://schemas.microsoft.com/office/drawing/2014/main" id="{85ADD59F-3BBD-2D26-983E-CB724A5A07C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5" name="Google Shape;265;p33">
                <a:extLst>
                  <a:ext uri="{FF2B5EF4-FFF2-40B4-BE49-F238E27FC236}">
                    <a16:creationId xmlns:a16="http://schemas.microsoft.com/office/drawing/2014/main" id="{F6BEA9E3-3D5C-87AF-9D33-D263E37E755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2" name="Google Shape;237;p33">
            <a:extLst>
              <a:ext uri="{FF2B5EF4-FFF2-40B4-BE49-F238E27FC236}">
                <a16:creationId xmlns:a16="http://schemas.microsoft.com/office/drawing/2014/main" id="{BBA5F88F-820A-3CA4-20C2-84FEE20362A0}"/>
              </a:ext>
            </a:extLst>
          </p:cNvPr>
          <p:cNvGrpSpPr/>
          <p:nvPr/>
        </p:nvGrpSpPr>
        <p:grpSpPr>
          <a:xfrm>
            <a:off x="3937361" y="1891630"/>
            <a:ext cx="3734683" cy="556530"/>
            <a:chOff x="3938200" y="2131530"/>
            <a:chExt cx="4344675" cy="691170"/>
          </a:xfrm>
        </p:grpSpPr>
        <p:grpSp>
          <p:nvGrpSpPr>
            <p:cNvPr id="3" name="Google Shape;238;p33">
              <a:extLst>
                <a:ext uri="{FF2B5EF4-FFF2-40B4-BE49-F238E27FC236}">
                  <a16:creationId xmlns:a16="http://schemas.microsoft.com/office/drawing/2014/main" id="{A14E2D08-68DA-1AA6-9FED-44A08D69CE8E}"/>
                </a:ext>
              </a:extLst>
            </p:cNvPr>
            <p:cNvGrpSpPr/>
            <p:nvPr/>
          </p:nvGrpSpPr>
          <p:grpSpPr>
            <a:xfrm>
              <a:off x="3938200" y="2226165"/>
              <a:ext cx="853800" cy="596535"/>
              <a:chOff x="5521400" y="2852290"/>
              <a:chExt cx="853800" cy="596535"/>
            </a:xfrm>
          </p:grpSpPr>
          <p:sp>
            <p:nvSpPr>
              <p:cNvPr id="13" name="Google Shape;239;p33">
                <a:extLst>
                  <a:ext uri="{FF2B5EF4-FFF2-40B4-BE49-F238E27FC236}">
                    <a16:creationId xmlns:a16="http://schemas.microsoft.com/office/drawing/2014/main" id="{FB7E1E8C-80E1-9E1F-4F43-60DFCEB1D9A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4" name="Google Shape;240;p33">
                <a:extLst>
                  <a:ext uri="{FF2B5EF4-FFF2-40B4-BE49-F238E27FC236}">
                    <a16:creationId xmlns:a16="http://schemas.microsoft.com/office/drawing/2014/main" id="{3B193E5C-2C08-A9C4-9711-E3E658D9D6E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4" name="Google Shape;241;p33">
              <a:extLst>
                <a:ext uri="{FF2B5EF4-FFF2-40B4-BE49-F238E27FC236}">
                  <a16:creationId xmlns:a16="http://schemas.microsoft.com/office/drawing/2014/main" id="{65FBABA9-C488-B585-0C76-AE8575AEBE0D}"/>
                </a:ext>
              </a:extLst>
            </p:cNvPr>
            <p:cNvGrpSpPr/>
            <p:nvPr/>
          </p:nvGrpSpPr>
          <p:grpSpPr>
            <a:xfrm>
              <a:off x="5101825" y="2131530"/>
              <a:ext cx="853800" cy="691170"/>
              <a:chOff x="5521400" y="2757655"/>
              <a:chExt cx="853800" cy="691170"/>
            </a:xfrm>
          </p:grpSpPr>
          <p:sp>
            <p:nvSpPr>
              <p:cNvPr id="11" name="Google Shape;242;p33">
                <a:extLst>
                  <a:ext uri="{FF2B5EF4-FFF2-40B4-BE49-F238E27FC236}">
                    <a16:creationId xmlns:a16="http://schemas.microsoft.com/office/drawing/2014/main" id="{F655A6B6-B657-3FFA-BBAB-E2021CE99CC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2" name="Google Shape;243;p33">
                <a:extLst>
                  <a:ext uri="{FF2B5EF4-FFF2-40B4-BE49-F238E27FC236}">
                    <a16:creationId xmlns:a16="http://schemas.microsoft.com/office/drawing/2014/main" id="{06FABA0F-C99F-4A37-5C61-185E59307705}"/>
                  </a:ext>
                </a:extLst>
              </p:cNvPr>
              <p:cNvSpPr txBox="1"/>
              <p:nvPr/>
            </p:nvSpPr>
            <p:spPr>
              <a:xfrm>
                <a:off x="5747900" y="2757655"/>
                <a:ext cx="400800" cy="492000"/>
              </a:xfrm>
              <a:prstGeom prst="rect">
                <a:avLst/>
              </a:prstGeom>
              <a:noFill/>
              <a:ln>
                <a:noFill/>
              </a:ln>
            </p:spPr>
            <p:txBody>
              <a:bodyPr spcFirstLastPara="1" wrap="square" lIns="91425" tIns="91425" rIns="91425" bIns="91425" anchor="t" anchorCtr="0">
                <a:noAutofit/>
              </a:bodyPr>
              <a:lstStyle/>
              <a:p>
                <a:pPr marL="0" lvl="0" indent="0" algn="ctr"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5" name="Google Shape;244;p33">
              <a:extLst>
                <a:ext uri="{FF2B5EF4-FFF2-40B4-BE49-F238E27FC236}">
                  <a16:creationId xmlns:a16="http://schemas.microsoft.com/office/drawing/2014/main" id="{B068990E-AD95-7B23-86AF-42EBE7AD11A5}"/>
                </a:ext>
              </a:extLst>
            </p:cNvPr>
            <p:cNvGrpSpPr/>
            <p:nvPr/>
          </p:nvGrpSpPr>
          <p:grpSpPr>
            <a:xfrm>
              <a:off x="7429075" y="2226165"/>
              <a:ext cx="853800" cy="596535"/>
              <a:chOff x="5521400" y="2852290"/>
              <a:chExt cx="853800" cy="596535"/>
            </a:xfrm>
          </p:grpSpPr>
          <p:sp>
            <p:nvSpPr>
              <p:cNvPr id="9" name="Google Shape;245;p33">
                <a:extLst>
                  <a:ext uri="{FF2B5EF4-FFF2-40B4-BE49-F238E27FC236}">
                    <a16:creationId xmlns:a16="http://schemas.microsoft.com/office/drawing/2014/main" id="{2505366F-956F-227A-E50B-73054F46B97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0" name="Google Shape;246;p33">
                <a:extLst>
                  <a:ext uri="{FF2B5EF4-FFF2-40B4-BE49-F238E27FC236}">
                    <a16:creationId xmlns:a16="http://schemas.microsoft.com/office/drawing/2014/main" id="{CD5A71B1-87D8-EBB8-497F-4ACF12913A31}"/>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247;p33">
              <a:extLst>
                <a:ext uri="{FF2B5EF4-FFF2-40B4-BE49-F238E27FC236}">
                  <a16:creationId xmlns:a16="http://schemas.microsoft.com/office/drawing/2014/main" id="{10777BA8-6273-5AEB-50C8-D2405630ED4A}"/>
                </a:ext>
              </a:extLst>
            </p:cNvPr>
            <p:cNvGrpSpPr/>
            <p:nvPr/>
          </p:nvGrpSpPr>
          <p:grpSpPr>
            <a:xfrm>
              <a:off x="6265450" y="2226165"/>
              <a:ext cx="853800" cy="596535"/>
              <a:chOff x="5521400" y="2852290"/>
              <a:chExt cx="853800" cy="596535"/>
            </a:xfrm>
          </p:grpSpPr>
          <p:sp>
            <p:nvSpPr>
              <p:cNvPr id="7" name="Google Shape;248;p33">
                <a:extLst>
                  <a:ext uri="{FF2B5EF4-FFF2-40B4-BE49-F238E27FC236}">
                    <a16:creationId xmlns:a16="http://schemas.microsoft.com/office/drawing/2014/main" id="{6C6F33C8-BD74-1A9F-CBEA-306BEFB81A7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8" name="Google Shape;249;p33">
                <a:extLst>
                  <a:ext uri="{FF2B5EF4-FFF2-40B4-BE49-F238E27FC236}">
                    <a16:creationId xmlns:a16="http://schemas.microsoft.com/office/drawing/2014/main" id="{604714D6-3E34-95CE-D0F0-AA64F2DA5A9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sp>
        <p:nvSpPr>
          <p:cNvPr id="15" name="Google Shape;222;p32">
            <a:extLst>
              <a:ext uri="{FF2B5EF4-FFF2-40B4-BE49-F238E27FC236}">
                <a16:creationId xmlns:a16="http://schemas.microsoft.com/office/drawing/2014/main" id="{5DE700E2-E61D-4CA5-7140-FDD23529DE5E}"/>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60461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230">
          <a:extLst>
            <a:ext uri="{FF2B5EF4-FFF2-40B4-BE49-F238E27FC236}">
              <a16:creationId xmlns:a16="http://schemas.microsoft.com/office/drawing/2014/main" id="{241E7B77-A39A-B330-E358-A08E19F30633}"/>
            </a:ext>
          </a:extLst>
        </p:cNvPr>
        <p:cNvGrpSpPr/>
        <p:nvPr/>
      </p:nvGrpSpPr>
      <p:grpSpPr>
        <a:xfrm>
          <a:off x="0" y="0"/>
          <a:ext cx="0" cy="0"/>
          <a:chOff x="0" y="0"/>
          <a:chExt cx="0" cy="0"/>
        </a:xfrm>
      </p:grpSpPr>
      <p:sp>
        <p:nvSpPr>
          <p:cNvPr id="231" name="Google Shape;231;p33">
            <a:extLst>
              <a:ext uri="{FF2B5EF4-FFF2-40B4-BE49-F238E27FC236}">
                <a16:creationId xmlns:a16="http://schemas.microsoft.com/office/drawing/2014/main" id="{E70852E8-9FA7-C211-462D-4E1D9FCEC697}"/>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#2</a:t>
            </a:r>
            <a:endParaRPr/>
          </a:p>
        </p:txBody>
      </p:sp>
      <p:sp>
        <p:nvSpPr>
          <p:cNvPr id="232" name="Google Shape;232;p33">
            <a:extLst>
              <a:ext uri="{FF2B5EF4-FFF2-40B4-BE49-F238E27FC236}">
                <a16:creationId xmlns:a16="http://schemas.microsoft.com/office/drawing/2014/main" id="{21A46E62-73CC-FED3-DAD1-A23A8AF6E1B4}"/>
              </a:ext>
            </a:extLst>
          </p:cNvPr>
          <p:cNvSpPr txBox="1">
            <a:spLocks noGrp="1"/>
          </p:cNvSpPr>
          <p:nvPr>
            <p:ph type="body" idx="1"/>
          </p:nvPr>
        </p:nvSpPr>
        <p:spPr>
          <a:xfrm>
            <a:off x="680025" y="12507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-2 – 6 ÷ 3 + 9 </a:t>
            </a:r>
            <a:endParaRPr>
              <a:latin typeface="Times New Roman"/>
              <a:ea typeface="Times New Roman"/>
              <a:cs typeface="Times New Roman"/>
              <a:sym typeface="Times New Roman"/>
            </a:endParaRPr>
          </a:p>
        </p:txBody>
      </p:sp>
      <p:sp>
        <p:nvSpPr>
          <p:cNvPr id="233" name="Google Shape;233;p33">
            <a:extLst>
              <a:ext uri="{FF2B5EF4-FFF2-40B4-BE49-F238E27FC236}">
                <a16:creationId xmlns:a16="http://schemas.microsoft.com/office/drawing/2014/main" id="{6154AF32-7C79-487E-8BBA-0FFDB38611F1}"/>
              </a:ext>
            </a:extLst>
          </p:cNvPr>
          <p:cNvSpPr txBox="1">
            <a:spLocks noGrp="1"/>
          </p:cNvSpPr>
          <p:nvPr>
            <p:ph type="body" idx="1"/>
          </p:nvPr>
        </p:nvSpPr>
        <p:spPr>
          <a:xfrm>
            <a:off x="612292" y="19551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FF0000"/>
                </a:solidFill>
                <a:latin typeface="Times New Roman"/>
                <a:ea typeface="Times New Roman"/>
                <a:cs typeface="Times New Roman"/>
                <a:sym typeface="Times New Roman"/>
              </a:rPr>
              <a:t>6 ÷ 3 </a:t>
            </a:r>
            <a:endParaRPr dirty="0">
              <a:solidFill>
                <a:srgbClr val="FF0000"/>
              </a:solidFill>
              <a:latin typeface="Times New Roman"/>
              <a:ea typeface="Times New Roman"/>
              <a:cs typeface="Times New Roman"/>
              <a:sym typeface="Times New Roman"/>
            </a:endParaRPr>
          </a:p>
        </p:txBody>
      </p:sp>
      <p:sp>
        <p:nvSpPr>
          <p:cNvPr id="234" name="Google Shape;234;p33">
            <a:extLst>
              <a:ext uri="{FF2B5EF4-FFF2-40B4-BE49-F238E27FC236}">
                <a16:creationId xmlns:a16="http://schemas.microsoft.com/office/drawing/2014/main" id="{3699638D-0911-3E32-DBF9-3040208EA372}"/>
              </a:ext>
            </a:extLst>
          </p:cNvPr>
          <p:cNvSpPr txBox="1">
            <a:spLocks noGrp="1"/>
          </p:cNvSpPr>
          <p:nvPr>
            <p:ph type="body" idx="1"/>
          </p:nvPr>
        </p:nvSpPr>
        <p:spPr>
          <a:xfrm>
            <a:off x="553025" y="2659575"/>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0070C0"/>
                </a:solidFill>
                <a:latin typeface="Times New Roman"/>
                <a:ea typeface="Times New Roman"/>
                <a:cs typeface="Times New Roman"/>
                <a:sym typeface="Times New Roman"/>
              </a:rPr>
              <a:t>-2 – 2 </a:t>
            </a:r>
            <a:endParaRPr dirty="0">
              <a:solidFill>
                <a:srgbClr val="0070C0"/>
              </a:solidFill>
              <a:latin typeface="Times New Roman"/>
              <a:ea typeface="Times New Roman"/>
              <a:cs typeface="Times New Roman"/>
              <a:sym typeface="Times New Roman"/>
            </a:endParaRPr>
          </a:p>
        </p:txBody>
      </p:sp>
      <p:sp>
        <p:nvSpPr>
          <p:cNvPr id="235" name="Google Shape;235;p33">
            <a:extLst>
              <a:ext uri="{FF2B5EF4-FFF2-40B4-BE49-F238E27FC236}">
                <a16:creationId xmlns:a16="http://schemas.microsoft.com/office/drawing/2014/main" id="{35740A26-0459-F102-BD43-77FB81326BBA}"/>
              </a:ext>
            </a:extLst>
          </p:cNvPr>
          <p:cNvSpPr txBox="1">
            <a:spLocks noGrp="1"/>
          </p:cNvSpPr>
          <p:nvPr>
            <p:ph type="body" idx="1"/>
          </p:nvPr>
        </p:nvSpPr>
        <p:spPr>
          <a:xfrm>
            <a:off x="553025" y="3395500"/>
            <a:ext cx="2283000" cy="7044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dirty="0">
                <a:solidFill>
                  <a:srgbClr val="7030A0"/>
                </a:solidFill>
                <a:latin typeface="Times New Roman"/>
                <a:ea typeface="Times New Roman"/>
                <a:cs typeface="Times New Roman"/>
                <a:sym typeface="Times New Roman"/>
              </a:rPr>
              <a:t>-4 + 9 </a:t>
            </a:r>
            <a:endParaRPr dirty="0">
              <a:solidFill>
                <a:srgbClr val="7030A0"/>
              </a:solidFill>
              <a:latin typeface="Times New Roman"/>
              <a:ea typeface="Times New Roman"/>
              <a:cs typeface="Times New Roman"/>
              <a:sym typeface="Times New Roman"/>
            </a:endParaRPr>
          </a:p>
        </p:txBody>
      </p:sp>
      <p:grpSp>
        <p:nvGrpSpPr>
          <p:cNvPr id="266" name="Google Shape;266;p33">
            <a:extLst>
              <a:ext uri="{FF2B5EF4-FFF2-40B4-BE49-F238E27FC236}">
                <a16:creationId xmlns:a16="http://schemas.microsoft.com/office/drawing/2014/main" id="{C4F9510A-E23F-C85D-0C8B-086D5178F192}"/>
              </a:ext>
            </a:extLst>
          </p:cNvPr>
          <p:cNvGrpSpPr/>
          <p:nvPr/>
        </p:nvGrpSpPr>
        <p:grpSpPr>
          <a:xfrm>
            <a:off x="3951865" y="3395622"/>
            <a:ext cx="4734935" cy="522180"/>
            <a:chOff x="3938200" y="2226165"/>
            <a:chExt cx="5508300" cy="648510"/>
          </a:xfrm>
        </p:grpSpPr>
        <p:grpSp>
          <p:nvGrpSpPr>
            <p:cNvPr id="267" name="Google Shape;267;p33">
              <a:extLst>
                <a:ext uri="{FF2B5EF4-FFF2-40B4-BE49-F238E27FC236}">
                  <a16:creationId xmlns:a16="http://schemas.microsoft.com/office/drawing/2014/main" id="{89D368C1-ABC0-F8FA-74B6-29EFB0F92214}"/>
                </a:ext>
              </a:extLst>
            </p:cNvPr>
            <p:cNvGrpSpPr/>
            <p:nvPr/>
          </p:nvGrpSpPr>
          <p:grpSpPr>
            <a:xfrm>
              <a:off x="3938200" y="2226165"/>
              <a:ext cx="853800" cy="596535"/>
              <a:chOff x="5521400" y="2852290"/>
              <a:chExt cx="853800" cy="596535"/>
            </a:xfrm>
          </p:grpSpPr>
          <p:sp>
            <p:nvSpPr>
              <p:cNvPr id="268" name="Google Shape;268;p33">
                <a:extLst>
                  <a:ext uri="{FF2B5EF4-FFF2-40B4-BE49-F238E27FC236}">
                    <a16:creationId xmlns:a16="http://schemas.microsoft.com/office/drawing/2014/main" id="{4AE3FEC7-D56B-1E68-6207-FD6A026874D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9" name="Google Shape;269;p33">
                <a:extLst>
                  <a:ext uri="{FF2B5EF4-FFF2-40B4-BE49-F238E27FC236}">
                    <a16:creationId xmlns:a16="http://schemas.microsoft.com/office/drawing/2014/main" id="{CD9E122E-2C63-BC52-6DD5-DD1F456617F8}"/>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4</a:t>
                </a:r>
                <a:endParaRPr sz="2600">
                  <a:solidFill>
                    <a:schemeClr val="dk1"/>
                  </a:solidFill>
                  <a:latin typeface="Calibri"/>
                  <a:ea typeface="Calibri"/>
                  <a:cs typeface="Calibri"/>
                  <a:sym typeface="Calibri"/>
                </a:endParaRPr>
              </a:p>
            </p:txBody>
          </p:sp>
        </p:grpSp>
        <p:grpSp>
          <p:nvGrpSpPr>
            <p:cNvPr id="270" name="Google Shape;270;p33">
              <a:extLst>
                <a:ext uri="{FF2B5EF4-FFF2-40B4-BE49-F238E27FC236}">
                  <a16:creationId xmlns:a16="http://schemas.microsoft.com/office/drawing/2014/main" id="{E8509320-C8F1-CBD5-8724-0E06A800D1C4}"/>
                </a:ext>
              </a:extLst>
            </p:cNvPr>
            <p:cNvGrpSpPr/>
            <p:nvPr/>
          </p:nvGrpSpPr>
          <p:grpSpPr>
            <a:xfrm>
              <a:off x="5101812" y="2226175"/>
              <a:ext cx="853813" cy="596525"/>
              <a:chOff x="5521387" y="2852300"/>
              <a:chExt cx="853813" cy="596525"/>
            </a:xfrm>
          </p:grpSpPr>
          <p:sp>
            <p:nvSpPr>
              <p:cNvPr id="271" name="Google Shape;271;p33">
                <a:extLst>
                  <a:ext uri="{FF2B5EF4-FFF2-40B4-BE49-F238E27FC236}">
                    <a16:creationId xmlns:a16="http://schemas.microsoft.com/office/drawing/2014/main" id="{808196AD-353D-65F2-4C97-F727023824E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2" name="Google Shape;272;p33">
                <a:extLst>
                  <a:ext uri="{FF2B5EF4-FFF2-40B4-BE49-F238E27FC236}">
                    <a16:creationId xmlns:a16="http://schemas.microsoft.com/office/drawing/2014/main" id="{CEFAC2D4-1D83-7415-E6E3-F8E869253A7D}"/>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73" name="Google Shape;273;p33">
              <a:extLst>
                <a:ext uri="{FF2B5EF4-FFF2-40B4-BE49-F238E27FC236}">
                  <a16:creationId xmlns:a16="http://schemas.microsoft.com/office/drawing/2014/main" id="{6FC1D3FC-C137-8835-6033-3DD08A1C23BD}"/>
                </a:ext>
              </a:extLst>
            </p:cNvPr>
            <p:cNvGrpSpPr/>
            <p:nvPr/>
          </p:nvGrpSpPr>
          <p:grpSpPr>
            <a:xfrm>
              <a:off x="7429075" y="2226165"/>
              <a:ext cx="853800" cy="596535"/>
              <a:chOff x="5521400" y="2852290"/>
              <a:chExt cx="853800" cy="596535"/>
            </a:xfrm>
          </p:grpSpPr>
          <p:sp>
            <p:nvSpPr>
              <p:cNvPr id="274" name="Google Shape;274;p33">
                <a:extLst>
                  <a:ext uri="{FF2B5EF4-FFF2-40B4-BE49-F238E27FC236}">
                    <a16:creationId xmlns:a16="http://schemas.microsoft.com/office/drawing/2014/main" id="{0A7B4C92-5165-75FC-9452-7C5E2D562D2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5" name="Google Shape;275;p33">
                <a:extLst>
                  <a:ext uri="{FF2B5EF4-FFF2-40B4-BE49-F238E27FC236}">
                    <a16:creationId xmlns:a16="http://schemas.microsoft.com/office/drawing/2014/main" id="{A452F3C9-0D1D-A25A-D132-171708005586}"/>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9</a:t>
                </a:r>
                <a:endParaRPr sz="2600">
                  <a:solidFill>
                    <a:schemeClr val="dk1"/>
                  </a:solidFill>
                  <a:latin typeface="Calibri"/>
                  <a:ea typeface="Calibri"/>
                  <a:cs typeface="Calibri"/>
                  <a:sym typeface="Calibri"/>
                </a:endParaRPr>
              </a:p>
            </p:txBody>
          </p:sp>
        </p:grpSp>
        <p:grpSp>
          <p:nvGrpSpPr>
            <p:cNvPr id="276" name="Google Shape;276;p33">
              <a:extLst>
                <a:ext uri="{FF2B5EF4-FFF2-40B4-BE49-F238E27FC236}">
                  <a16:creationId xmlns:a16="http://schemas.microsoft.com/office/drawing/2014/main" id="{6DF9A50A-D578-0147-1A76-DB82FCDF9549}"/>
                </a:ext>
              </a:extLst>
            </p:cNvPr>
            <p:cNvGrpSpPr/>
            <p:nvPr/>
          </p:nvGrpSpPr>
          <p:grpSpPr>
            <a:xfrm>
              <a:off x="6265450" y="2226165"/>
              <a:ext cx="853800" cy="596535"/>
              <a:chOff x="5521400" y="2852290"/>
              <a:chExt cx="853800" cy="596535"/>
            </a:xfrm>
          </p:grpSpPr>
          <p:sp>
            <p:nvSpPr>
              <p:cNvPr id="277" name="Google Shape;277;p33">
                <a:extLst>
                  <a:ext uri="{FF2B5EF4-FFF2-40B4-BE49-F238E27FC236}">
                    <a16:creationId xmlns:a16="http://schemas.microsoft.com/office/drawing/2014/main" id="{B7FEEF45-CD93-A1F4-8078-34CC562C3BFE}"/>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8" name="Google Shape;278;p33">
                <a:extLst>
                  <a:ext uri="{FF2B5EF4-FFF2-40B4-BE49-F238E27FC236}">
                    <a16:creationId xmlns:a16="http://schemas.microsoft.com/office/drawing/2014/main" id="{1AEF73A4-1F96-565C-0455-95384871972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79" name="Google Shape;279;p33">
              <a:extLst>
                <a:ext uri="{FF2B5EF4-FFF2-40B4-BE49-F238E27FC236}">
                  <a16:creationId xmlns:a16="http://schemas.microsoft.com/office/drawing/2014/main" id="{58A19727-D641-0FFD-B169-B8464E73BD9C}"/>
                </a:ext>
              </a:extLst>
            </p:cNvPr>
            <p:cNvGrpSpPr/>
            <p:nvPr/>
          </p:nvGrpSpPr>
          <p:grpSpPr>
            <a:xfrm>
              <a:off x="8592700" y="2278140"/>
              <a:ext cx="853800" cy="596535"/>
              <a:chOff x="5521400" y="2852290"/>
              <a:chExt cx="853800" cy="596535"/>
            </a:xfrm>
          </p:grpSpPr>
          <p:sp>
            <p:nvSpPr>
              <p:cNvPr id="280" name="Google Shape;280;p33">
                <a:extLst>
                  <a:ext uri="{FF2B5EF4-FFF2-40B4-BE49-F238E27FC236}">
                    <a16:creationId xmlns:a16="http://schemas.microsoft.com/office/drawing/2014/main" id="{BE8B87CE-E577-0118-F44E-E397236218D7}"/>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1" name="Google Shape;281;p33">
                <a:extLst>
                  <a:ext uri="{FF2B5EF4-FFF2-40B4-BE49-F238E27FC236}">
                    <a16:creationId xmlns:a16="http://schemas.microsoft.com/office/drawing/2014/main" id="{E820C6A9-0C95-CD21-DAF7-8BA5D4D1F59A}"/>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3" name="Google Shape;237;p33">
            <a:extLst>
              <a:ext uri="{FF2B5EF4-FFF2-40B4-BE49-F238E27FC236}">
                <a16:creationId xmlns:a16="http://schemas.microsoft.com/office/drawing/2014/main" id="{9CD8AB2B-660C-BCBB-D108-8D3D08C7BC24}"/>
              </a:ext>
            </a:extLst>
          </p:cNvPr>
          <p:cNvGrpSpPr/>
          <p:nvPr/>
        </p:nvGrpSpPr>
        <p:grpSpPr>
          <a:xfrm>
            <a:off x="3937361" y="1891630"/>
            <a:ext cx="3734683" cy="556530"/>
            <a:chOff x="3938200" y="2131530"/>
            <a:chExt cx="4344675" cy="691170"/>
          </a:xfrm>
        </p:grpSpPr>
        <p:grpSp>
          <p:nvGrpSpPr>
            <p:cNvPr id="4" name="Google Shape;238;p33">
              <a:extLst>
                <a:ext uri="{FF2B5EF4-FFF2-40B4-BE49-F238E27FC236}">
                  <a16:creationId xmlns:a16="http://schemas.microsoft.com/office/drawing/2014/main" id="{4F89AF67-795C-58A8-954A-702BF5A93134}"/>
                </a:ext>
              </a:extLst>
            </p:cNvPr>
            <p:cNvGrpSpPr/>
            <p:nvPr/>
          </p:nvGrpSpPr>
          <p:grpSpPr>
            <a:xfrm>
              <a:off x="3938200" y="2226165"/>
              <a:ext cx="853800" cy="596535"/>
              <a:chOff x="5521400" y="2852290"/>
              <a:chExt cx="853800" cy="596535"/>
            </a:xfrm>
          </p:grpSpPr>
          <p:sp>
            <p:nvSpPr>
              <p:cNvPr id="14" name="Google Shape;239;p33">
                <a:extLst>
                  <a:ext uri="{FF2B5EF4-FFF2-40B4-BE49-F238E27FC236}">
                    <a16:creationId xmlns:a16="http://schemas.microsoft.com/office/drawing/2014/main" id="{EE5C10C8-7DB1-1B48-08EE-97A1ED959C1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5" name="Google Shape;240;p33">
                <a:extLst>
                  <a:ext uri="{FF2B5EF4-FFF2-40B4-BE49-F238E27FC236}">
                    <a16:creationId xmlns:a16="http://schemas.microsoft.com/office/drawing/2014/main" id="{55E499DD-AFA6-E812-3365-E1E79CA3345A}"/>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5" name="Google Shape;241;p33">
              <a:extLst>
                <a:ext uri="{FF2B5EF4-FFF2-40B4-BE49-F238E27FC236}">
                  <a16:creationId xmlns:a16="http://schemas.microsoft.com/office/drawing/2014/main" id="{9CF2155A-7012-812C-C90F-F7440F65FE6A}"/>
                </a:ext>
              </a:extLst>
            </p:cNvPr>
            <p:cNvGrpSpPr/>
            <p:nvPr/>
          </p:nvGrpSpPr>
          <p:grpSpPr>
            <a:xfrm>
              <a:off x="5101825" y="2131530"/>
              <a:ext cx="853800" cy="691170"/>
              <a:chOff x="5521400" y="2757655"/>
              <a:chExt cx="853800" cy="691170"/>
            </a:xfrm>
          </p:grpSpPr>
          <p:sp>
            <p:nvSpPr>
              <p:cNvPr id="12" name="Google Shape;242;p33">
                <a:extLst>
                  <a:ext uri="{FF2B5EF4-FFF2-40B4-BE49-F238E27FC236}">
                    <a16:creationId xmlns:a16="http://schemas.microsoft.com/office/drawing/2014/main" id="{316D4327-C9C7-EFD6-E921-94BBC51CCEAB}"/>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3" name="Google Shape;243;p33">
                <a:extLst>
                  <a:ext uri="{FF2B5EF4-FFF2-40B4-BE49-F238E27FC236}">
                    <a16:creationId xmlns:a16="http://schemas.microsoft.com/office/drawing/2014/main" id="{EDD69FAB-CC40-B7DA-D268-D8CF883CED0B}"/>
                  </a:ext>
                </a:extLst>
              </p:cNvPr>
              <p:cNvSpPr txBox="1"/>
              <p:nvPr/>
            </p:nvSpPr>
            <p:spPr>
              <a:xfrm>
                <a:off x="5747900" y="2757655"/>
                <a:ext cx="400800" cy="492000"/>
              </a:xfrm>
              <a:prstGeom prst="rect">
                <a:avLst/>
              </a:prstGeom>
              <a:noFill/>
              <a:ln>
                <a:noFill/>
              </a:ln>
            </p:spPr>
            <p:txBody>
              <a:bodyPr spcFirstLastPara="1" wrap="square" lIns="91425" tIns="91425" rIns="91425" bIns="91425" anchor="t" anchorCtr="0">
                <a:noAutofit/>
              </a:bodyPr>
              <a:lstStyle/>
              <a:p>
                <a:pPr marL="0" lvl="0" indent="0" algn="ctr" rtl="0">
                  <a:spcBef>
                    <a:spcPts val="52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6" name="Google Shape;244;p33">
              <a:extLst>
                <a:ext uri="{FF2B5EF4-FFF2-40B4-BE49-F238E27FC236}">
                  <a16:creationId xmlns:a16="http://schemas.microsoft.com/office/drawing/2014/main" id="{1899A909-D372-6011-6405-C5A2E865794D}"/>
                </a:ext>
              </a:extLst>
            </p:cNvPr>
            <p:cNvGrpSpPr/>
            <p:nvPr/>
          </p:nvGrpSpPr>
          <p:grpSpPr>
            <a:xfrm>
              <a:off x="7429075" y="2226165"/>
              <a:ext cx="853800" cy="596535"/>
              <a:chOff x="5521400" y="2852290"/>
              <a:chExt cx="853800" cy="596535"/>
            </a:xfrm>
          </p:grpSpPr>
          <p:sp>
            <p:nvSpPr>
              <p:cNvPr id="10" name="Google Shape;245;p33">
                <a:extLst>
                  <a:ext uri="{FF2B5EF4-FFF2-40B4-BE49-F238E27FC236}">
                    <a16:creationId xmlns:a16="http://schemas.microsoft.com/office/drawing/2014/main" id="{8DE694E8-69F0-DB97-59D3-91085AE6B42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 name="Google Shape;246;p33">
                <a:extLst>
                  <a:ext uri="{FF2B5EF4-FFF2-40B4-BE49-F238E27FC236}">
                    <a16:creationId xmlns:a16="http://schemas.microsoft.com/office/drawing/2014/main" id="{B651453A-713D-2EBF-EBB5-A86BA80929A0}"/>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7" name="Google Shape;247;p33">
              <a:extLst>
                <a:ext uri="{FF2B5EF4-FFF2-40B4-BE49-F238E27FC236}">
                  <a16:creationId xmlns:a16="http://schemas.microsoft.com/office/drawing/2014/main" id="{EBF4BA7B-9914-58AA-9D80-5A0A3FC081C9}"/>
                </a:ext>
              </a:extLst>
            </p:cNvPr>
            <p:cNvGrpSpPr/>
            <p:nvPr/>
          </p:nvGrpSpPr>
          <p:grpSpPr>
            <a:xfrm>
              <a:off x="6265450" y="2226165"/>
              <a:ext cx="853800" cy="596535"/>
              <a:chOff x="5521400" y="2852290"/>
              <a:chExt cx="853800" cy="596535"/>
            </a:xfrm>
          </p:grpSpPr>
          <p:sp>
            <p:nvSpPr>
              <p:cNvPr id="8" name="Google Shape;248;p33">
                <a:extLst>
                  <a:ext uri="{FF2B5EF4-FFF2-40B4-BE49-F238E27FC236}">
                    <a16:creationId xmlns:a16="http://schemas.microsoft.com/office/drawing/2014/main" id="{C8FB5630-FFB8-2A06-463C-70E302D7BB1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 name="Google Shape;249;p33">
                <a:extLst>
                  <a:ext uri="{FF2B5EF4-FFF2-40B4-BE49-F238E27FC236}">
                    <a16:creationId xmlns:a16="http://schemas.microsoft.com/office/drawing/2014/main" id="{05DE5BAC-4C57-804A-3222-150639F1B36F}"/>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grpSp>
        <p:nvGrpSpPr>
          <p:cNvPr id="16" name="Google Shape;250;p33">
            <a:extLst>
              <a:ext uri="{FF2B5EF4-FFF2-40B4-BE49-F238E27FC236}">
                <a16:creationId xmlns:a16="http://schemas.microsoft.com/office/drawing/2014/main" id="{27CAABC4-D099-595B-0668-B13A82BDE8F7}"/>
              </a:ext>
            </a:extLst>
          </p:cNvPr>
          <p:cNvGrpSpPr/>
          <p:nvPr/>
        </p:nvGrpSpPr>
        <p:grpSpPr>
          <a:xfrm>
            <a:off x="3937361" y="2706343"/>
            <a:ext cx="4734935" cy="522184"/>
            <a:chOff x="3938200" y="2226160"/>
            <a:chExt cx="5508300" cy="648515"/>
          </a:xfrm>
        </p:grpSpPr>
        <p:grpSp>
          <p:nvGrpSpPr>
            <p:cNvPr id="17" name="Google Shape;251;p33">
              <a:extLst>
                <a:ext uri="{FF2B5EF4-FFF2-40B4-BE49-F238E27FC236}">
                  <a16:creationId xmlns:a16="http://schemas.microsoft.com/office/drawing/2014/main" id="{5D6BF738-EE06-44FD-8708-905B1AB20038}"/>
                </a:ext>
              </a:extLst>
            </p:cNvPr>
            <p:cNvGrpSpPr/>
            <p:nvPr/>
          </p:nvGrpSpPr>
          <p:grpSpPr>
            <a:xfrm>
              <a:off x="3938200" y="2226165"/>
              <a:ext cx="853800" cy="596535"/>
              <a:chOff x="5521400" y="2852290"/>
              <a:chExt cx="853800" cy="596535"/>
            </a:xfrm>
          </p:grpSpPr>
          <p:sp>
            <p:nvSpPr>
              <p:cNvPr id="30" name="Google Shape;252;p33">
                <a:extLst>
                  <a:ext uri="{FF2B5EF4-FFF2-40B4-BE49-F238E27FC236}">
                    <a16:creationId xmlns:a16="http://schemas.microsoft.com/office/drawing/2014/main" id="{0C1A6BD4-8192-24F0-98AD-0C80809F0EC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1" name="Google Shape;253;p33">
                <a:extLst>
                  <a:ext uri="{FF2B5EF4-FFF2-40B4-BE49-F238E27FC236}">
                    <a16:creationId xmlns:a16="http://schemas.microsoft.com/office/drawing/2014/main" id="{75E20468-333D-C88B-9098-0CD588BD0012}"/>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18" name="Google Shape;254;p33">
              <a:extLst>
                <a:ext uri="{FF2B5EF4-FFF2-40B4-BE49-F238E27FC236}">
                  <a16:creationId xmlns:a16="http://schemas.microsoft.com/office/drawing/2014/main" id="{74B8F917-CDC5-3895-35BA-C901A6D05354}"/>
                </a:ext>
              </a:extLst>
            </p:cNvPr>
            <p:cNvGrpSpPr/>
            <p:nvPr/>
          </p:nvGrpSpPr>
          <p:grpSpPr>
            <a:xfrm>
              <a:off x="5101825" y="2226160"/>
              <a:ext cx="853813" cy="596540"/>
              <a:chOff x="5521400" y="2852285"/>
              <a:chExt cx="853813" cy="596540"/>
            </a:xfrm>
          </p:grpSpPr>
          <p:sp>
            <p:nvSpPr>
              <p:cNvPr id="28" name="Google Shape;255;p33">
                <a:extLst>
                  <a:ext uri="{FF2B5EF4-FFF2-40B4-BE49-F238E27FC236}">
                    <a16:creationId xmlns:a16="http://schemas.microsoft.com/office/drawing/2014/main" id="{E1E85BFD-4D24-109D-41EF-2E8793B92CF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9" name="Google Shape;256;p33">
                <a:extLst>
                  <a:ext uri="{FF2B5EF4-FFF2-40B4-BE49-F238E27FC236}">
                    <a16:creationId xmlns:a16="http://schemas.microsoft.com/office/drawing/2014/main" id="{A302DB20-95E4-923C-DF94-2A4B4C0F40BD}"/>
                  </a:ext>
                </a:extLst>
              </p:cNvPr>
              <p:cNvSpPr txBox="1"/>
              <p:nvPr/>
            </p:nvSpPr>
            <p:spPr>
              <a:xfrm>
                <a:off x="5521413" y="2852285"/>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19" name="Google Shape;257;p33">
              <a:extLst>
                <a:ext uri="{FF2B5EF4-FFF2-40B4-BE49-F238E27FC236}">
                  <a16:creationId xmlns:a16="http://schemas.microsoft.com/office/drawing/2014/main" id="{70D2DF17-75E4-F094-8136-F64F0B95375E}"/>
                </a:ext>
              </a:extLst>
            </p:cNvPr>
            <p:cNvGrpSpPr/>
            <p:nvPr/>
          </p:nvGrpSpPr>
          <p:grpSpPr>
            <a:xfrm>
              <a:off x="7429075" y="2226165"/>
              <a:ext cx="853800" cy="596535"/>
              <a:chOff x="5521400" y="2852290"/>
              <a:chExt cx="853800" cy="596535"/>
            </a:xfrm>
          </p:grpSpPr>
          <p:sp>
            <p:nvSpPr>
              <p:cNvPr id="26" name="Google Shape;258;p33">
                <a:extLst>
                  <a:ext uri="{FF2B5EF4-FFF2-40B4-BE49-F238E27FC236}">
                    <a16:creationId xmlns:a16="http://schemas.microsoft.com/office/drawing/2014/main" id="{4A6A7591-B1B3-A9CE-ABAE-B64A98788D5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7" name="Google Shape;259;p33">
                <a:extLst>
                  <a:ext uri="{FF2B5EF4-FFF2-40B4-BE49-F238E27FC236}">
                    <a16:creationId xmlns:a16="http://schemas.microsoft.com/office/drawing/2014/main" id="{82BB8AE0-3945-1F8B-BC00-9C8EF89B1B31}"/>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20" name="Google Shape;260;p33">
              <a:extLst>
                <a:ext uri="{FF2B5EF4-FFF2-40B4-BE49-F238E27FC236}">
                  <a16:creationId xmlns:a16="http://schemas.microsoft.com/office/drawing/2014/main" id="{59A4A9C6-3F92-EAEA-1BDB-0E5C27946F67}"/>
                </a:ext>
              </a:extLst>
            </p:cNvPr>
            <p:cNvGrpSpPr/>
            <p:nvPr/>
          </p:nvGrpSpPr>
          <p:grpSpPr>
            <a:xfrm>
              <a:off x="6265450" y="2226165"/>
              <a:ext cx="853800" cy="596535"/>
              <a:chOff x="5521400" y="2852290"/>
              <a:chExt cx="853800" cy="596535"/>
            </a:xfrm>
          </p:grpSpPr>
          <p:sp>
            <p:nvSpPr>
              <p:cNvPr id="24" name="Google Shape;261;p33">
                <a:extLst>
                  <a:ext uri="{FF2B5EF4-FFF2-40B4-BE49-F238E27FC236}">
                    <a16:creationId xmlns:a16="http://schemas.microsoft.com/office/drawing/2014/main" id="{7C0B934A-EB74-6F5A-1997-C456D8E788E9}"/>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 name="Google Shape;262;p33">
                <a:extLst>
                  <a:ext uri="{FF2B5EF4-FFF2-40B4-BE49-F238E27FC236}">
                    <a16:creationId xmlns:a16="http://schemas.microsoft.com/office/drawing/2014/main" id="{D6FC79E2-D3B8-7B9A-B761-43D9B47FC2E1}"/>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21" name="Google Shape;263;p33">
              <a:extLst>
                <a:ext uri="{FF2B5EF4-FFF2-40B4-BE49-F238E27FC236}">
                  <a16:creationId xmlns:a16="http://schemas.microsoft.com/office/drawing/2014/main" id="{7B0EF626-095B-3B15-B1D8-40FAF3BADDD7}"/>
                </a:ext>
              </a:extLst>
            </p:cNvPr>
            <p:cNvGrpSpPr/>
            <p:nvPr/>
          </p:nvGrpSpPr>
          <p:grpSpPr>
            <a:xfrm>
              <a:off x="8592700" y="2278140"/>
              <a:ext cx="853800" cy="596535"/>
              <a:chOff x="5521400" y="2852290"/>
              <a:chExt cx="853800" cy="596535"/>
            </a:xfrm>
          </p:grpSpPr>
          <p:sp>
            <p:nvSpPr>
              <p:cNvPr id="22" name="Google Shape;264;p33">
                <a:extLst>
                  <a:ext uri="{FF2B5EF4-FFF2-40B4-BE49-F238E27FC236}">
                    <a16:creationId xmlns:a16="http://schemas.microsoft.com/office/drawing/2014/main" id="{C0187891-599C-68FD-F325-2845635AA36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3" name="Google Shape;265;p33">
                <a:extLst>
                  <a:ext uri="{FF2B5EF4-FFF2-40B4-BE49-F238E27FC236}">
                    <a16:creationId xmlns:a16="http://schemas.microsoft.com/office/drawing/2014/main" id="{7907E631-702C-4CD9-AA0A-387ABC5DF325}"/>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sp>
        <p:nvSpPr>
          <p:cNvPr id="2" name="Google Shape;222;p32">
            <a:extLst>
              <a:ext uri="{FF2B5EF4-FFF2-40B4-BE49-F238E27FC236}">
                <a16:creationId xmlns:a16="http://schemas.microsoft.com/office/drawing/2014/main" id="{3D1BBAC5-E66B-15FE-7299-F134C4525834}"/>
              </a:ext>
            </a:extLst>
          </p:cNvPr>
          <p:cNvSpPr txBox="1"/>
          <p:nvPr/>
        </p:nvSpPr>
        <p:spPr>
          <a:xfrm>
            <a:off x="4625488" y="1164647"/>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371113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D1619"/>
        </a:solidFill>
        <a:effectLst/>
      </p:bgPr>
    </p:bg>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Are You Smarter Than a Calculator?</a:t>
            </a:r>
            <a:endParaRPr dirty="0"/>
          </a:p>
        </p:txBody>
      </p:sp>
      <p:sp>
        <p:nvSpPr>
          <p:cNvPr id="95" name="Google Shape;95;p23"/>
          <p:cNvSpPr txBox="1">
            <a:spLocks noGrp="1"/>
          </p:cNvSpPr>
          <p:nvPr>
            <p:ph type="subTitle" id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spcBef>
                <a:spcPts val="0"/>
              </a:spcBef>
              <a:spcAft>
                <a:spcPts val="0"/>
              </a:spcAft>
              <a:buSzPts val="2600"/>
              <a:buNone/>
            </a:pPr>
            <a:r>
              <a:rPr lang="en-US" dirty="0"/>
              <a:t>Order of Operations</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285"/>
        <p:cNvGrpSpPr/>
        <p:nvPr/>
      </p:nvGrpSpPr>
      <p:grpSpPr>
        <a:xfrm>
          <a:off x="0" y="0"/>
          <a:ext cx="0" cy="0"/>
          <a:chOff x="0" y="0"/>
          <a:chExt cx="0" cy="0"/>
        </a:xfrm>
      </p:grpSpPr>
      <p:sp>
        <p:nvSpPr>
          <p:cNvPr id="286" name="Google Shape;286;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#3—Try and Check</a:t>
            </a:r>
            <a:endParaRPr dirty="0"/>
          </a:p>
        </p:txBody>
      </p:sp>
      <p:sp>
        <p:nvSpPr>
          <p:cNvPr id="287" name="Google Shape;287;p34"/>
          <p:cNvSpPr txBox="1">
            <a:spLocks noGrp="1"/>
          </p:cNvSpPr>
          <p:nvPr>
            <p:ph type="body" idx="1"/>
          </p:nvPr>
        </p:nvSpPr>
        <p:spPr>
          <a:xfrm>
            <a:off x="1042950" y="1292750"/>
            <a:ext cx="2284500" cy="10995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endParaRPr/>
          </a:p>
          <a:p>
            <a:pPr marL="0" lvl="0" indent="0" algn="l" rtl="0">
              <a:spcBef>
                <a:spcPts val="520"/>
              </a:spcBef>
              <a:spcAft>
                <a:spcPts val="0"/>
              </a:spcAft>
              <a:buNone/>
            </a:pPr>
            <a:endParaRPr/>
          </a:p>
        </p:txBody>
      </p:sp>
      <p:grpSp>
        <p:nvGrpSpPr>
          <p:cNvPr id="288" name="Google Shape;288;p34"/>
          <p:cNvGrpSpPr/>
          <p:nvPr/>
        </p:nvGrpSpPr>
        <p:grpSpPr>
          <a:xfrm>
            <a:off x="3608852" y="2392250"/>
            <a:ext cx="2207700" cy="981900"/>
            <a:chOff x="1542025" y="2222375"/>
            <a:chExt cx="2207700" cy="981900"/>
          </a:xfrm>
        </p:grpSpPr>
        <p:grpSp>
          <p:nvGrpSpPr>
            <p:cNvPr id="289" name="Google Shape;289;p34"/>
            <p:cNvGrpSpPr/>
            <p:nvPr/>
          </p:nvGrpSpPr>
          <p:grpSpPr>
            <a:xfrm>
              <a:off x="1542025" y="2222375"/>
              <a:ext cx="1299300" cy="981900"/>
              <a:chOff x="1542025" y="2222375"/>
              <a:chExt cx="1299300" cy="981900"/>
            </a:xfrm>
          </p:grpSpPr>
          <p:grpSp>
            <p:nvGrpSpPr>
              <p:cNvPr id="290" name="Google Shape;290;p34"/>
              <p:cNvGrpSpPr/>
              <p:nvPr/>
            </p:nvGrpSpPr>
            <p:grpSpPr>
              <a:xfrm>
                <a:off x="1542025" y="2222375"/>
                <a:ext cx="908400" cy="981900"/>
                <a:chOff x="2568650" y="2004600"/>
                <a:chExt cx="908400" cy="981900"/>
              </a:xfrm>
            </p:grpSpPr>
            <p:cxnSp>
              <p:nvCxnSpPr>
                <p:cNvPr id="291" name="Google Shape;291;p34"/>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2" name="Google Shape;292;p34"/>
                <p:cNvGrpSpPr/>
                <p:nvPr/>
              </p:nvGrpSpPr>
              <p:grpSpPr>
                <a:xfrm>
                  <a:off x="2568650" y="2004600"/>
                  <a:ext cx="908400" cy="981900"/>
                  <a:chOff x="1168725" y="2022150"/>
                  <a:chExt cx="908400" cy="981900"/>
                </a:xfrm>
              </p:grpSpPr>
              <p:sp>
                <p:nvSpPr>
                  <p:cNvPr id="293" name="Google Shape;293;p34"/>
                  <p:cNvSpPr txBox="1"/>
                  <p:nvPr/>
                </p:nvSpPr>
                <p:spPr>
                  <a:xfrm>
                    <a:off x="1441425" y="2022150"/>
                    <a:ext cx="3630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4</a:t>
                    </a:r>
                    <a:endParaRPr sz="2600">
                      <a:solidFill>
                        <a:schemeClr val="dk1"/>
                      </a:solidFill>
                      <a:latin typeface="Times New Roman"/>
                      <a:ea typeface="Times New Roman"/>
                      <a:cs typeface="Times New Roman"/>
                      <a:sym typeface="Times New Roman"/>
                    </a:endParaRPr>
                  </a:p>
                </p:txBody>
              </p:sp>
              <p:sp>
                <p:nvSpPr>
                  <p:cNvPr id="294" name="Google Shape;294;p34"/>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5 – 3</a:t>
                    </a:r>
                    <a:endParaRPr sz="2600">
                      <a:solidFill>
                        <a:schemeClr val="dk1"/>
                      </a:solidFill>
                      <a:latin typeface="Times New Roman"/>
                      <a:ea typeface="Times New Roman"/>
                      <a:cs typeface="Times New Roman"/>
                      <a:sym typeface="Times New Roman"/>
                    </a:endParaRPr>
                  </a:p>
                </p:txBody>
              </p:sp>
            </p:grpSp>
          </p:grpSp>
          <p:sp>
            <p:nvSpPr>
              <p:cNvPr id="295" name="Google Shape;295;p34"/>
              <p:cNvSpPr txBox="1"/>
              <p:nvPr/>
            </p:nvSpPr>
            <p:spPr>
              <a:xfrm>
                <a:off x="2450425" y="2396975"/>
                <a:ext cx="390900" cy="63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Times New Roman"/>
                  <a:ea typeface="Times New Roman"/>
                  <a:cs typeface="Times New Roman"/>
                  <a:sym typeface="Times New Roman"/>
                </a:endParaRPr>
              </a:p>
            </p:txBody>
          </p:sp>
        </p:grpSp>
        <p:grpSp>
          <p:nvGrpSpPr>
            <p:cNvPr id="296" name="Google Shape;296;p34"/>
            <p:cNvGrpSpPr/>
            <p:nvPr/>
          </p:nvGrpSpPr>
          <p:grpSpPr>
            <a:xfrm>
              <a:off x="2841325" y="2222375"/>
              <a:ext cx="908400" cy="981900"/>
              <a:chOff x="2568650" y="2004600"/>
              <a:chExt cx="908400" cy="981900"/>
            </a:xfrm>
          </p:grpSpPr>
          <p:cxnSp>
            <p:nvCxnSpPr>
              <p:cNvPr id="297" name="Google Shape;297;p34"/>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8" name="Google Shape;298;p34"/>
              <p:cNvGrpSpPr/>
              <p:nvPr/>
            </p:nvGrpSpPr>
            <p:grpSpPr>
              <a:xfrm>
                <a:off x="2568650" y="2004600"/>
                <a:ext cx="908400" cy="981900"/>
                <a:chOff x="1168725" y="2022150"/>
                <a:chExt cx="908400" cy="981900"/>
              </a:xfrm>
            </p:grpSpPr>
            <p:sp>
              <p:nvSpPr>
                <p:cNvPr id="299" name="Google Shape;299;p34"/>
                <p:cNvSpPr txBox="1"/>
                <p:nvPr/>
              </p:nvSpPr>
              <p:spPr>
                <a:xfrm>
                  <a:off x="1365225" y="2022150"/>
                  <a:ext cx="5568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18</a:t>
                  </a:r>
                  <a:endParaRPr sz="2600">
                    <a:solidFill>
                      <a:schemeClr val="dk1"/>
                    </a:solidFill>
                    <a:latin typeface="Times New Roman"/>
                    <a:ea typeface="Times New Roman"/>
                    <a:cs typeface="Times New Roman"/>
                    <a:sym typeface="Times New Roman"/>
                  </a:endParaRPr>
                </a:p>
              </p:txBody>
            </p:sp>
            <p:sp>
              <p:nvSpPr>
                <p:cNvPr id="300" name="Google Shape;300;p34"/>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    </a:t>
                  </a:r>
                  <a:r>
                    <a:rPr lang="en-US" sz="2600" dirty="0">
                      <a:solidFill>
                        <a:schemeClr val="dk1"/>
                      </a:solidFill>
                      <a:latin typeface="Times New Roman"/>
                      <a:ea typeface="Times New Roman"/>
                      <a:cs typeface="Times New Roman"/>
                      <a:sym typeface="Times New Roman"/>
                    </a:rPr>
                    <a:t>6</a:t>
                  </a:r>
                  <a:endParaRPr sz="2600" dirty="0">
                    <a:solidFill>
                      <a:schemeClr val="dk1"/>
                    </a:solidFill>
                    <a:latin typeface="Times New Roman"/>
                    <a:ea typeface="Times New Roman"/>
                    <a:cs typeface="Times New Roman"/>
                    <a:sym typeface="Times New Roman"/>
                  </a:endParaRPr>
                </a:p>
              </p:txBody>
            </p:sp>
          </p:grpSp>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Shape 285">
          <a:extLst>
            <a:ext uri="{FF2B5EF4-FFF2-40B4-BE49-F238E27FC236}">
              <a16:creationId xmlns:a16="http://schemas.microsoft.com/office/drawing/2014/main" id="{B2E69770-3869-F553-EA8D-12083DF9080E}"/>
            </a:ext>
          </a:extLst>
        </p:cNvPr>
        <p:cNvGrpSpPr/>
        <p:nvPr/>
      </p:nvGrpSpPr>
      <p:grpSpPr>
        <a:xfrm>
          <a:off x="0" y="0"/>
          <a:ext cx="0" cy="0"/>
          <a:chOff x="0" y="0"/>
          <a:chExt cx="0" cy="0"/>
        </a:xfrm>
      </p:grpSpPr>
      <p:sp>
        <p:nvSpPr>
          <p:cNvPr id="286" name="Google Shape;286;p34">
            <a:extLst>
              <a:ext uri="{FF2B5EF4-FFF2-40B4-BE49-F238E27FC236}">
                <a16:creationId xmlns:a16="http://schemas.microsoft.com/office/drawing/2014/main" id="{1994C2D3-AB24-A9CE-6C77-7F1BD551E80A}"/>
              </a:ext>
            </a:extLst>
          </p:cNvPr>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Expression #3—Try and Check</a:t>
            </a:r>
            <a:endParaRPr dirty="0"/>
          </a:p>
        </p:txBody>
      </p:sp>
      <p:sp>
        <p:nvSpPr>
          <p:cNvPr id="287" name="Google Shape;287;p34">
            <a:extLst>
              <a:ext uri="{FF2B5EF4-FFF2-40B4-BE49-F238E27FC236}">
                <a16:creationId xmlns:a16="http://schemas.microsoft.com/office/drawing/2014/main" id="{5883E7A9-9EBA-EE2C-C016-AEF9EDC32FF6}"/>
              </a:ext>
            </a:extLst>
          </p:cNvPr>
          <p:cNvSpPr txBox="1">
            <a:spLocks noGrp="1"/>
          </p:cNvSpPr>
          <p:nvPr>
            <p:ph type="body" idx="1"/>
          </p:nvPr>
        </p:nvSpPr>
        <p:spPr>
          <a:xfrm>
            <a:off x="1042950" y="1292750"/>
            <a:ext cx="2284500" cy="10995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endParaRPr/>
          </a:p>
          <a:p>
            <a:pPr marL="0" lvl="0" indent="0" algn="l" rtl="0">
              <a:spcBef>
                <a:spcPts val="520"/>
              </a:spcBef>
              <a:spcAft>
                <a:spcPts val="0"/>
              </a:spcAft>
              <a:buNone/>
            </a:pPr>
            <a:endParaRPr/>
          </a:p>
        </p:txBody>
      </p:sp>
      <p:grpSp>
        <p:nvGrpSpPr>
          <p:cNvPr id="288" name="Google Shape;288;p34">
            <a:extLst>
              <a:ext uri="{FF2B5EF4-FFF2-40B4-BE49-F238E27FC236}">
                <a16:creationId xmlns:a16="http://schemas.microsoft.com/office/drawing/2014/main" id="{EA75A6B1-5B5A-DAF1-DAD6-6B42A689CF50}"/>
              </a:ext>
            </a:extLst>
          </p:cNvPr>
          <p:cNvGrpSpPr/>
          <p:nvPr/>
        </p:nvGrpSpPr>
        <p:grpSpPr>
          <a:xfrm>
            <a:off x="597088" y="1226822"/>
            <a:ext cx="2207700" cy="981900"/>
            <a:chOff x="1542025" y="2222375"/>
            <a:chExt cx="2207700" cy="981900"/>
          </a:xfrm>
        </p:grpSpPr>
        <p:grpSp>
          <p:nvGrpSpPr>
            <p:cNvPr id="289" name="Google Shape;289;p34">
              <a:extLst>
                <a:ext uri="{FF2B5EF4-FFF2-40B4-BE49-F238E27FC236}">
                  <a16:creationId xmlns:a16="http://schemas.microsoft.com/office/drawing/2014/main" id="{5B1BBACC-CF07-D154-FDFD-E1BBADD3E24F}"/>
                </a:ext>
              </a:extLst>
            </p:cNvPr>
            <p:cNvGrpSpPr/>
            <p:nvPr/>
          </p:nvGrpSpPr>
          <p:grpSpPr>
            <a:xfrm>
              <a:off x="1542025" y="2222375"/>
              <a:ext cx="1299300" cy="981900"/>
              <a:chOff x="1542025" y="2222375"/>
              <a:chExt cx="1299300" cy="981900"/>
            </a:xfrm>
          </p:grpSpPr>
          <p:grpSp>
            <p:nvGrpSpPr>
              <p:cNvPr id="290" name="Google Shape;290;p34">
                <a:extLst>
                  <a:ext uri="{FF2B5EF4-FFF2-40B4-BE49-F238E27FC236}">
                    <a16:creationId xmlns:a16="http://schemas.microsoft.com/office/drawing/2014/main" id="{6C80D8B3-2785-35C8-23FE-AD27095013BC}"/>
                  </a:ext>
                </a:extLst>
              </p:cNvPr>
              <p:cNvGrpSpPr/>
              <p:nvPr/>
            </p:nvGrpSpPr>
            <p:grpSpPr>
              <a:xfrm>
                <a:off x="1542025" y="2222375"/>
                <a:ext cx="908400" cy="981900"/>
                <a:chOff x="2568650" y="2004600"/>
                <a:chExt cx="908400" cy="981900"/>
              </a:xfrm>
            </p:grpSpPr>
            <p:cxnSp>
              <p:nvCxnSpPr>
                <p:cNvPr id="291" name="Google Shape;291;p34">
                  <a:extLst>
                    <a:ext uri="{FF2B5EF4-FFF2-40B4-BE49-F238E27FC236}">
                      <a16:creationId xmlns:a16="http://schemas.microsoft.com/office/drawing/2014/main" id="{F4E26BEF-2F5C-EC61-8A17-116DF498508C}"/>
                    </a:ext>
                  </a:extLst>
                </p:cNvPr>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2" name="Google Shape;292;p34">
                  <a:extLst>
                    <a:ext uri="{FF2B5EF4-FFF2-40B4-BE49-F238E27FC236}">
                      <a16:creationId xmlns:a16="http://schemas.microsoft.com/office/drawing/2014/main" id="{F83B6B83-494A-927D-CA8D-0BCFBD741483}"/>
                    </a:ext>
                  </a:extLst>
                </p:cNvPr>
                <p:cNvGrpSpPr/>
                <p:nvPr/>
              </p:nvGrpSpPr>
              <p:grpSpPr>
                <a:xfrm>
                  <a:off x="2568650" y="2004600"/>
                  <a:ext cx="908400" cy="981900"/>
                  <a:chOff x="1168725" y="2022150"/>
                  <a:chExt cx="908400" cy="981900"/>
                </a:xfrm>
              </p:grpSpPr>
              <p:sp>
                <p:nvSpPr>
                  <p:cNvPr id="293" name="Google Shape;293;p34">
                    <a:extLst>
                      <a:ext uri="{FF2B5EF4-FFF2-40B4-BE49-F238E27FC236}">
                        <a16:creationId xmlns:a16="http://schemas.microsoft.com/office/drawing/2014/main" id="{2EC01798-29EC-DCA6-2BC1-6682EAA621D2}"/>
                      </a:ext>
                    </a:extLst>
                  </p:cNvPr>
                  <p:cNvSpPr txBox="1"/>
                  <p:nvPr/>
                </p:nvSpPr>
                <p:spPr>
                  <a:xfrm>
                    <a:off x="1441425" y="2022150"/>
                    <a:ext cx="3630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4</a:t>
                    </a:r>
                    <a:endParaRPr sz="2600">
                      <a:solidFill>
                        <a:schemeClr val="dk1"/>
                      </a:solidFill>
                      <a:latin typeface="Times New Roman"/>
                      <a:ea typeface="Times New Roman"/>
                      <a:cs typeface="Times New Roman"/>
                      <a:sym typeface="Times New Roman"/>
                    </a:endParaRPr>
                  </a:p>
                </p:txBody>
              </p:sp>
              <p:sp>
                <p:nvSpPr>
                  <p:cNvPr id="294" name="Google Shape;294;p34">
                    <a:extLst>
                      <a:ext uri="{FF2B5EF4-FFF2-40B4-BE49-F238E27FC236}">
                        <a16:creationId xmlns:a16="http://schemas.microsoft.com/office/drawing/2014/main" id="{2F37E147-B49A-97E7-304C-73622AED7E68}"/>
                      </a:ext>
                    </a:extLst>
                  </p:cNvPr>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5 – 3</a:t>
                    </a:r>
                    <a:endParaRPr sz="2600">
                      <a:solidFill>
                        <a:schemeClr val="dk1"/>
                      </a:solidFill>
                      <a:latin typeface="Times New Roman"/>
                      <a:ea typeface="Times New Roman"/>
                      <a:cs typeface="Times New Roman"/>
                      <a:sym typeface="Times New Roman"/>
                    </a:endParaRPr>
                  </a:p>
                </p:txBody>
              </p:sp>
            </p:grpSp>
          </p:grpSp>
          <p:sp>
            <p:nvSpPr>
              <p:cNvPr id="295" name="Google Shape;295;p34">
                <a:extLst>
                  <a:ext uri="{FF2B5EF4-FFF2-40B4-BE49-F238E27FC236}">
                    <a16:creationId xmlns:a16="http://schemas.microsoft.com/office/drawing/2014/main" id="{3FAAB04D-BBAD-080F-F9B7-EF5FC416C118}"/>
                  </a:ext>
                </a:extLst>
              </p:cNvPr>
              <p:cNvSpPr txBox="1"/>
              <p:nvPr/>
            </p:nvSpPr>
            <p:spPr>
              <a:xfrm>
                <a:off x="2450425" y="2396975"/>
                <a:ext cx="390900" cy="63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Times New Roman"/>
                  <a:ea typeface="Times New Roman"/>
                  <a:cs typeface="Times New Roman"/>
                  <a:sym typeface="Times New Roman"/>
                </a:endParaRPr>
              </a:p>
            </p:txBody>
          </p:sp>
        </p:grpSp>
        <p:grpSp>
          <p:nvGrpSpPr>
            <p:cNvPr id="296" name="Google Shape;296;p34">
              <a:extLst>
                <a:ext uri="{FF2B5EF4-FFF2-40B4-BE49-F238E27FC236}">
                  <a16:creationId xmlns:a16="http://schemas.microsoft.com/office/drawing/2014/main" id="{358BA1A4-29B0-60C0-336A-DBEFEC10BEE6}"/>
                </a:ext>
              </a:extLst>
            </p:cNvPr>
            <p:cNvGrpSpPr/>
            <p:nvPr/>
          </p:nvGrpSpPr>
          <p:grpSpPr>
            <a:xfrm>
              <a:off x="2841325" y="2222375"/>
              <a:ext cx="908400" cy="981900"/>
              <a:chOff x="2568650" y="2004600"/>
              <a:chExt cx="908400" cy="981900"/>
            </a:xfrm>
          </p:grpSpPr>
          <p:cxnSp>
            <p:nvCxnSpPr>
              <p:cNvPr id="297" name="Google Shape;297;p34">
                <a:extLst>
                  <a:ext uri="{FF2B5EF4-FFF2-40B4-BE49-F238E27FC236}">
                    <a16:creationId xmlns:a16="http://schemas.microsoft.com/office/drawing/2014/main" id="{9D12F60B-08BF-C144-4A9B-8C2FBD8ACEED}"/>
                  </a:ext>
                </a:extLst>
              </p:cNvPr>
              <p:cNvCxnSpPr/>
              <p:nvPr/>
            </p:nvCxnSpPr>
            <p:spPr>
              <a:xfrm rot="10800000" flipH="1">
                <a:off x="2640975" y="2495250"/>
                <a:ext cx="707100" cy="600"/>
              </a:xfrm>
              <a:prstGeom prst="straightConnector1">
                <a:avLst/>
              </a:prstGeom>
              <a:noFill/>
              <a:ln w="28575" cap="flat" cmpd="sng">
                <a:solidFill>
                  <a:schemeClr val="dk1"/>
                </a:solidFill>
                <a:prstDash val="solid"/>
                <a:round/>
                <a:headEnd type="none" w="med" len="med"/>
                <a:tailEnd type="none" w="med" len="med"/>
              </a:ln>
            </p:spPr>
          </p:cxnSp>
          <p:grpSp>
            <p:nvGrpSpPr>
              <p:cNvPr id="298" name="Google Shape;298;p34">
                <a:extLst>
                  <a:ext uri="{FF2B5EF4-FFF2-40B4-BE49-F238E27FC236}">
                    <a16:creationId xmlns:a16="http://schemas.microsoft.com/office/drawing/2014/main" id="{87A94141-B35A-D74B-F5E2-E812414E16A0}"/>
                  </a:ext>
                </a:extLst>
              </p:cNvPr>
              <p:cNvGrpSpPr/>
              <p:nvPr/>
            </p:nvGrpSpPr>
            <p:grpSpPr>
              <a:xfrm>
                <a:off x="2568650" y="2004600"/>
                <a:ext cx="908400" cy="981900"/>
                <a:chOff x="1168725" y="2022150"/>
                <a:chExt cx="908400" cy="981900"/>
              </a:xfrm>
            </p:grpSpPr>
            <p:sp>
              <p:nvSpPr>
                <p:cNvPr id="299" name="Google Shape;299;p34">
                  <a:extLst>
                    <a:ext uri="{FF2B5EF4-FFF2-40B4-BE49-F238E27FC236}">
                      <a16:creationId xmlns:a16="http://schemas.microsoft.com/office/drawing/2014/main" id="{C15F7220-5700-24CD-BD19-454F43AEE6F3}"/>
                    </a:ext>
                  </a:extLst>
                </p:cNvPr>
                <p:cNvSpPr txBox="1"/>
                <p:nvPr/>
              </p:nvSpPr>
              <p:spPr>
                <a:xfrm>
                  <a:off x="1365225" y="2022150"/>
                  <a:ext cx="5568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18</a:t>
                  </a:r>
                  <a:endParaRPr sz="2600">
                    <a:solidFill>
                      <a:schemeClr val="dk1"/>
                    </a:solidFill>
                    <a:latin typeface="Times New Roman"/>
                    <a:ea typeface="Times New Roman"/>
                    <a:cs typeface="Times New Roman"/>
                    <a:sym typeface="Times New Roman"/>
                  </a:endParaRPr>
                </a:p>
              </p:txBody>
            </p:sp>
            <p:sp>
              <p:nvSpPr>
                <p:cNvPr id="300" name="Google Shape;300;p34">
                  <a:extLst>
                    <a:ext uri="{FF2B5EF4-FFF2-40B4-BE49-F238E27FC236}">
                      <a16:creationId xmlns:a16="http://schemas.microsoft.com/office/drawing/2014/main" id="{81AFB5C6-BDC4-45D7-2BB5-D11F2CB10D14}"/>
                    </a:ext>
                  </a:extLst>
                </p:cNvPr>
                <p:cNvSpPr txBox="1"/>
                <p:nvPr/>
              </p:nvSpPr>
              <p:spPr>
                <a:xfrm>
                  <a:off x="1168725" y="2419050"/>
                  <a:ext cx="908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    </a:t>
                  </a:r>
                  <a:r>
                    <a:rPr lang="en-US" sz="2600">
                      <a:solidFill>
                        <a:schemeClr val="dk1"/>
                      </a:solidFill>
                      <a:latin typeface="Times New Roman"/>
                      <a:ea typeface="Times New Roman"/>
                      <a:cs typeface="Times New Roman"/>
                      <a:sym typeface="Times New Roman"/>
                    </a:rPr>
                    <a:t>6</a:t>
                  </a:r>
                  <a:endParaRPr sz="2600">
                    <a:solidFill>
                      <a:schemeClr val="dk1"/>
                    </a:solidFill>
                    <a:latin typeface="Times New Roman"/>
                    <a:ea typeface="Times New Roman"/>
                    <a:cs typeface="Times New Roman"/>
                    <a:sym typeface="Times New Roman"/>
                  </a:endParaRPr>
                </a:p>
              </p:txBody>
            </p:sp>
          </p:grpSp>
        </p:grpSp>
      </p:grpSp>
      <p:sp>
        <p:nvSpPr>
          <p:cNvPr id="301" name="Google Shape;301;p34">
            <a:extLst>
              <a:ext uri="{FF2B5EF4-FFF2-40B4-BE49-F238E27FC236}">
                <a16:creationId xmlns:a16="http://schemas.microsoft.com/office/drawing/2014/main" id="{32292ABE-A4C5-B959-A2E2-B75D5C7A781B}"/>
              </a:ext>
            </a:extLst>
          </p:cNvPr>
          <p:cNvSpPr txBox="1">
            <a:spLocks noGrp="1"/>
          </p:cNvSpPr>
          <p:nvPr>
            <p:ph type="body" idx="1"/>
          </p:nvPr>
        </p:nvSpPr>
        <p:spPr>
          <a:xfrm>
            <a:off x="1218189" y="2294522"/>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FF0000"/>
                </a:solidFill>
                <a:latin typeface="Times New Roman"/>
                <a:ea typeface="Times New Roman"/>
                <a:cs typeface="Times New Roman"/>
                <a:sym typeface="Times New Roman"/>
              </a:rPr>
              <a:t>5 - 3</a:t>
            </a:r>
            <a:endParaRPr dirty="0">
              <a:solidFill>
                <a:srgbClr val="FF000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sp>
        <p:nvSpPr>
          <p:cNvPr id="302" name="Google Shape;302;p34">
            <a:extLst>
              <a:ext uri="{FF2B5EF4-FFF2-40B4-BE49-F238E27FC236}">
                <a16:creationId xmlns:a16="http://schemas.microsoft.com/office/drawing/2014/main" id="{ACCFEA92-DF71-23A7-D72E-2937F3126910}"/>
              </a:ext>
            </a:extLst>
          </p:cNvPr>
          <p:cNvSpPr txBox="1">
            <a:spLocks noGrp="1"/>
          </p:cNvSpPr>
          <p:nvPr>
            <p:ph type="body" idx="1"/>
          </p:nvPr>
        </p:nvSpPr>
        <p:spPr>
          <a:xfrm>
            <a:off x="1151421" y="2866900"/>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0070C0"/>
                </a:solidFill>
                <a:latin typeface="Times New Roman"/>
                <a:ea typeface="Times New Roman"/>
                <a:cs typeface="Times New Roman"/>
                <a:sym typeface="Times New Roman"/>
              </a:rPr>
              <a:t>4 ÷ 2</a:t>
            </a:r>
            <a:endParaRPr dirty="0">
              <a:solidFill>
                <a:srgbClr val="0070C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sp>
        <p:nvSpPr>
          <p:cNvPr id="303" name="Google Shape;303;p34">
            <a:extLst>
              <a:ext uri="{FF2B5EF4-FFF2-40B4-BE49-F238E27FC236}">
                <a16:creationId xmlns:a16="http://schemas.microsoft.com/office/drawing/2014/main" id="{9A6249CC-FF00-A5BF-FAF1-A5C6D9226D57}"/>
              </a:ext>
            </a:extLst>
          </p:cNvPr>
          <p:cNvSpPr txBox="1">
            <a:spLocks noGrp="1"/>
          </p:cNvSpPr>
          <p:nvPr>
            <p:ph type="body" idx="1"/>
          </p:nvPr>
        </p:nvSpPr>
        <p:spPr>
          <a:xfrm>
            <a:off x="1022963" y="3456610"/>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7030A0"/>
                </a:solidFill>
                <a:latin typeface="Times New Roman"/>
                <a:ea typeface="Times New Roman"/>
                <a:cs typeface="Times New Roman"/>
                <a:sym typeface="Times New Roman"/>
              </a:rPr>
              <a:t>18 ÷ 6</a:t>
            </a:r>
            <a:endParaRPr dirty="0">
              <a:solidFill>
                <a:srgbClr val="7030A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sp>
        <p:nvSpPr>
          <p:cNvPr id="304" name="Google Shape;304;p34">
            <a:extLst>
              <a:ext uri="{FF2B5EF4-FFF2-40B4-BE49-F238E27FC236}">
                <a16:creationId xmlns:a16="http://schemas.microsoft.com/office/drawing/2014/main" id="{C6E48446-B0DC-3545-567D-8E8C53790D5D}"/>
              </a:ext>
            </a:extLst>
          </p:cNvPr>
          <p:cNvSpPr txBox="1">
            <a:spLocks noGrp="1"/>
          </p:cNvSpPr>
          <p:nvPr>
            <p:ph type="body" idx="1"/>
          </p:nvPr>
        </p:nvSpPr>
        <p:spPr>
          <a:xfrm>
            <a:off x="1163340" y="4057042"/>
            <a:ext cx="1227900" cy="8574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None/>
            </a:pPr>
            <a:r>
              <a:rPr lang="en-US" dirty="0">
                <a:solidFill>
                  <a:srgbClr val="00B050"/>
                </a:solidFill>
                <a:latin typeface="Times New Roman"/>
                <a:ea typeface="Times New Roman"/>
                <a:cs typeface="Times New Roman"/>
                <a:sym typeface="Times New Roman"/>
              </a:rPr>
              <a:t>2 + 3</a:t>
            </a:r>
            <a:endParaRPr dirty="0">
              <a:solidFill>
                <a:srgbClr val="00B050"/>
              </a:solidFill>
              <a:latin typeface="Times New Roman"/>
              <a:ea typeface="Times New Roman"/>
              <a:cs typeface="Times New Roman"/>
              <a:sym typeface="Times New Roman"/>
            </a:endParaRPr>
          </a:p>
          <a:p>
            <a:pPr marL="0" lvl="0" indent="0" algn="l" rtl="0">
              <a:spcBef>
                <a:spcPts val="520"/>
              </a:spcBef>
              <a:spcAft>
                <a:spcPts val="0"/>
              </a:spcAft>
              <a:buNone/>
            </a:pPr>
            <a:endParaRPr dirty="0"/>
          </a:p>
        </p:txBody>
      </p:sp>
      <p:grpSp>
        <p:nvGrpSpPr>
          <p:cNvPr id="347" name="Google Shape;347;p34">
            <a:extLst>
              <a:ext uri="{FF2B5EF4-FFF2-40B4-BE49-F238E27FC236}">
                <a16:creationId xmlns:a16="http://schemas.microsoft.com/office/drawing/2014/main" id="{9861C4CD-3686-B969-C700-B59003D7F08A}"/>
              </a:ext>
            </a:extLst>
          </p:cNvPr>
          <p:cNvGrpSpPr/>
          <p:nvPr/>
        </p:nvGrpSpPr>
        <p:grpSpPr>
          <a:xfrm>
            <a:off x="3735151" y="4017662"/>
            <a:ext cx="3734683" cy="480330"/>
            <a:chOff x="3938200" y="2226165"/>
            <a:chExt cx="4344675" cy="596535"/>
          </a:xfrm>
        </p:grpSpPr>
        <p:grpSp>
          <p:nvGrpSpPr>
            <p:cNvPr id="348" name="Google Shape;348;p34">
              <a:extLst>
                <a:ext uri="{FF2B5EF4-FFF2-40B4-BE49-F238E27FC236}">
                  <a16:creationId xmlns:a16="http://schemas.microsoft.com/office/drawing/2014/main" id="{52D6806A-8C15-444D-44C5-59C9B3AD5DA5}"/>
                </a:ext>
              </a:extLst>
            </p:cNvPr>
            <p:cNvGrpSpPr/>
            <p:nvPr/>
          </p:nvGrpSpPr>
          <p:grpSpPr>
            <a:xfrm>
              <a:off x="3938200" y="2226165"/>
              <a:ext cx="853800" cy="596535"/>
              <a:chOff x="5521400" y="2852290"/>
              <a:chExt cx="853800" cy="596535"/>
            </a:xfrm>
          </p:grpSpPr>
          <p:sp>
            <p:nvSpPr>
              <p:cNvPr id="349" name="Google Shape;349;p34">
                <a:extLst>
                  <a:ext uri="{FF2B5EF4-FFF2-40B4-BE49-F238E27FC236}">
                    <a16:creationId xmlns:a16="http://schemas.microsoft.com/office/drawing/2014/main" id="{9D95B960-D104-36A9-396B-4E00CFB47C4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0" name="Google Shape;350;p34">
                <a:extLst>
                  <a:ext uri="{FF2B5EF4-FFF2-40B4-BE49-F238E27FC236}">
                    <a16:creationId xmlns:a16="http://schemas.microsoft.com/office/drawing/2014/main" id="{45C87F8F-8A87-0EBA-9925-A732103FF4E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nvGrpSpPr>
            <p:cNvPr id="351" name="Google Shape;351;p34">
              <a:extLst>
                <a:ext uri="{FF2B5EF4-FFF2-40B4-BE49-F238E27FC236}">
                  <a16:creationId xmlns:a16="http://schemas.microsoft.com/office/drawing/2014/main" id="{DA30B656-8243-09A9-8B70-DC2FADA53B83}"/>
                </a:ext>
              </a:extLst>
            </p:cNvPr>
            <p:cNvGrpSpPr/>
            <p:nvPr/>
          </p:nvGrpSpPr>
          <p:grpSpPr>
            <a:xfrm>
              <a:off x="5101812" y="2226175"/>
              <a:ext cx="853813" cy="596525"/>
              <a:chOff x="5521387" y="2852300"/>
              <a:chExt cx="853813" cy="596525"/>
            </a:xfrm>
          </p:grpSpPr>
          <p:sp>
            <p:nvSpPr>
              <p:cNvPr id="352" name="Google Shape;352;p34">
                <a:extLst>
                  <a:ext uri="{FF2B5EF4-FFF2-40B4-BE49-F238E27FC236}">
                    <a16:creationId xmlns:a16="http://schemas.microsoft.com/office/drawing/2014/main" id="{0DC7EBD4-B342-BA02-FA0A-F6573E4139B4}"/>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3" name="Google Shape;353;p34">
                <a:extLst>
                  <a:ext uri="{FF2B5EF4-FFF2-40B4-BE49-F238E27FC236}">
                    <a16:creationId xmlns:a16="http://schemas.microsoft.com/office/drawing/2014/main" id="{4E2C2600-48F3-5812-BFB0-FE9FB9BE30CD}"/>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  +</a:t>
                </a:r>
                <a:endParaRPr sz="2600">
                  <a:solidFill>
                    <a:schemeClr val="dk1"/>
                  </a:solidFill>
                  <a:latin typeface="Calibri"/>
                  <a:ea typeface="Calibri"/>
                  <a:cs typeface="Calibri"/>
                  <a:sym typeface="Calibri"/>
                </a:endParaRPr>
              </a:p>
            </p:txBody>
          </p:sp>
        </p:grpSp>
        <p:grpSp>
          <p:nvGrpSpPr>
            <p:cNvPr id="354" name="Google Shape;354;p34">
              <a:extLst>
                <a:ext uri="{FF2B5EF4-FFF2-40B4-BE49-F238E27FC236}">
                  <a16:creationId xmlns:a16="http://schemas.microsoft.com/office/drawing/2014/main" id="{4BC747D2-71C4-6E1F-201C-D7EA6A5E4CCB}"/>
                </a:ext>
              </a:extLst>
            </p:cNvPr>
            <p:cNvGrpSpPr/>
            <p:nvPr/>
          </p:nvGrpSpPr>
          <p:grpSpPr>
            <a:xfrm>
              <a:off x="7429075" y="2226165"/>
              <a:ext cx="853800" cy="596535"/>
              <a:chOff x="5521400" y="2852290"/>
              <a:chExt cx="853800" cy="596535"/>
            </a:xfrm>
          </p:grpSpPr>
          <p:sp>
            <p:nvSpPr>
              <p:cNvPr id="355" name="Google Shape;355;p34">
                <a:extLst>
                  <a:ext uri="{FF2B5EF4-FFF2-40B4-BE49-F238E27FC236}">
                    <a16:creationId xmlns:a16="http://schemas.microsoft.com/office/drawing/2014/main" id="{E76B4819-4BA7-5FD2-1A9D-C1766693DF6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6" name="Google Shape;356;p34">
                <a:extLst>
                  <a:ext uri="{FF2B5EF4-FFF2-40B4-BE49-F238E27FC236}">
                    <a16:creationId xmlns:a16="http://schemas.microsoft.com/office/drawing/2014/main" id="{83D3E36B-9492-6CA6-1755-A71908393623}"/>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357" name="Google Shape;357;p34">
              <a:extLst>
                <a:ext uri="{FF2B5EF4-FFF2-40B4-BE49-F238E27FC236}">
                  <a16:creationId xmlns:a16="http://schemas.microsoft.com/office/drawing/2014/main" id="{535DBA95-34EE-43F7-BEAA-963C7DFD1A14}"/>
                </a:ext>
              </a:extLst>
            </p:cNvPr>
            <p:cNvGrpSpPr/>
            <p:nvPr/>
          </p:nvGrpSpPr>
          <p:grpSpPr>
            <a:xfrm>
              <a:off x="6265450" y="2226165"/>
              <a:ext cx="853800" cy="596535"/>
              <a:chOff x="5521400" y="2852290"/>
              <a:chExt cx="853800" cy="596535"/>
            </a:xfrm>
          </p:grpSpPr>
          <p:sp>
            <p:nvSpPr>
              <p:cNvPr id="358" name="Google Shape;358;p34">
                <a:extLst>
                  <a:ext uri="{FF2B5EF4-FFF2-40B4-BE49-F238E27FC236}">
                    <a16:creationId xmlns:a16="http://schemas.microsoft.com/office/drawing/2014/main" id="{0DC955BE-AAAF-F98D-6E89-DA7B3CE17BA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59" name="Google Shape;359;p34">
                <a:extLst>
                  <a:ext uri="{FF2B5EF4-FFF2-40B4-BE49-F238E27FC236}">
                    <a16:creationId xmlns:a16="http://schemas.microsoft.com/office/drawing/2014/main" id="{E23F28FD-0BBE-7A0B-1E3C-771CC8B6ECE4}"/>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grpSp>
        <p:nvGrpSpPr>
          <p:cNvPr id="2" name="Google Shape;318;p34">
            <a:extLst>
              <a:ext uri="{FF2B5EF4-FFF2-40B4-BE49-F238E27FC236}">
                <a16:creationId xmlns:a16="http://schemas.microsoft.com/office/drawing/2014/main" id="{D90FC624-4014-D42B-D110-4EF4353269DA}"/>
              </a:ext>
            </a:extLst>
          </p:cNvPr>
          <p:cNvGrpSpPr/>
          <p:nvPr/>
        </p:nvGrpSpPr>
        <p:grpSpPr>
          <a:xfrm>
            <a:off x="3735152" y="2873421"/>
            <a:ext cx="3734683" cy="480330"/>
            <a:chOff x="3938200" y="2226165"/>
            <a:chExt cx="4344675" cy="596535"/>
          </a:xfrm>
        </p:grpSpPr>
        <p:grpSp>
          <p:nvGrpSpPr>
            <p:cNvPr id="3" name="Google Shape;319;p34">
              <a:extLst>
                <a:ext uri="{FF2B5EF4-FFF2-40B4-BE49-F238E27FC236}">
                  <a16:creationId xmlns:a16="http://schemas.microsoft.com/office/drawing/2014/main" id="{4C7B2B24-5296-944E-504E-C9DEFDF09AC9}"/>
                </a:ext>
              </a:extLst>
            </p:cNvPr>
            <p:cNvGrpSpPr/>
            <p:nvPr/>
          </p:nvGrpSpPr>
          <p:grpSpPr>
            <a:xfrm>
              <a:off x="3938200" y="2226165"/>
              <a:ext cx="853800" cy="596535"/>
              <a:chOff x="5521400" y="2852290"/>
              <a:chExt cx="853800" cy="596535"/>
            </a:xfrm>
          </p:grpSpPr>
          <p:sp>
            <p:nvSpPr>
              <p:cNvPr id="13" name="Google Shape;320;p34">
                <a:extLst>
                  <a:ext uri="{FF2B5EF4-FFF2-40B4-BE49-F238E27FC236}">
                    <a16:creationId xmlns:a16="http://schemas.microsoft.com/office/drawing/2014/main" id="{582134B7-8968-03AB-AD10-A76849ED47E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4" name="Google Shape;321;p34">
                <a:extLst>
                  <a:ext uri="{FF2B5EF4-FFF2-40B4-BE49-F238E27FC236}">
                    <a16:creationId xmlns:a16="http://schemas.microsoft.com/office/drawing/2014/main" id="{8D9F6F87-2645-8245-B606-CA0EBAEE4E8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4</a:t>
                </a:r>
                <a:endParaRPr sz="2600" dirty="0">
                  <a:solidFill>
                    <a:schemeClr val="dk1"/>
                  </a:solidFill>
                  <a:latin typeface="Calibri"/>
                  <a:ea typeface="Calibri"/>
                  <a:cs typeface="Calibri"/>
                  <a:sym typeface="Calibri"/>
                </a:endParaRPr>
              </a:p>
            </p:txBody>
          </p:sp>
        </p:grpSp>
        <p:grpSp>
          <p:nvGrpSpPr>
            <p:cNvPr id="4" name="Google Shape;322;p34">
              <a:extLst>
                <a:ext uri="{FF2B5EF4-FFF2-40B4-BE49-F238E27FC236}">
                  <a16:creationId xmlns:a16="http://schemas.microsoft.com/office/drawing/2014/main" id="{1F153A16-A815-A980-E5FF-79B18EFA87AD}"/>
                </a:ext>
              </a:extLst>
            </p:cNvPr>
            <p:cNvGrpSpPr/>
            <p:nvPr/>
          </p:nvGrpSpPr>
          <p:grpSpPr>
            <a:xfrm>
              <a:off x="5101812" y="2226175"/>
              <a:ext cx="853813" cy="596525"/>
              <a:chOff x="5521387" y="2852300"/>
              <a:chExt cx="853813" cy="596525"/>
            </a:xfrm>
          </p:grpSpPr>
          <p:sp>
            <p:nvSpPr>
              <p:cNvPr id="11" name="Google Shape;323;p34">
                <a:extLst>
                  <a:ext uri="{FF2B5EF4-FFF2-40B4-BE49-F238E27FC236}">
                    <a16:creationId xmlns:a16="http://schemas.microsoft.com/office/drawing/2014/main" id="{5722170A-F166-00DF-5230-0DC2BADBF10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2" name="Google Shape;324;p34">
                <a:extLst>
                  <a:ext uri="{FF2B5EF4-FFF2-40B4-BE49-F238E27FC236}">
                    <a16:creationId xmlns:a16="http://schemas.microsoft.com/office/drawing/2014/main" id="{6C455F9A-E909-0075-6A4C-4ADCD373F24C}"/>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2600">
                    <a:solidFill>
                      <a:schemeClr val="dk1"/>
                    </a:solidFill>
                    <a:latin typeface="Times New Roman"/>
                    <a:ea typeface="Times New Roman"/>
                    <a:cs typeface="Times New Roman"/>
                    <a:sym typeface="Times New Roman"/>
                  </a:rPr>
                  <a:t>  ÷</a:t>
                </a:r>
                <a:endParaRPr sz="2600">
                  <a:solidFill>
                    <a:schemeClr val="dk1"/>
                  </a:solidFill>
                  <a:latin typeface="Calibri"/>
                  <a:ea typeface="Calibri"/>
                  <a:cs typeface="Calibri"/>
                  <a:sym typeface="Calibri"/>
                </a:endParaRPr>
              </a:p>
            </p:txBody>
          </p:sp>
        </p:grpSp>
        <p:grpSp>
          <p:nvGrpSpPr>
            <p:cNvPr id="5" name="Google Shape;325;p34">
              <a:extLst>
                <a:ext uri="{FF2B5EF4-FFF2-40B4-BE49-F238E27FC236}">
                  <a16:creationId xmlns:a16="http://schemas.microsoft.com/office/drawing/2014/main" id="{D7D4422D-34A4-3075-1470-D37D3AE5E27D}"/>
                </a:ext>
              </a:extLst>
            </p:cNvPr>
            <p:cNvGrpSpPr/>
            <p:nvPr/>
          </p:nvGrpSpPr>
          <p:grpSpPr>
            <a:xfrm>
              <a:off x="7429075" y="2226165"/>
              <a:ext cx="853800" cy="596535"/>
              <a:chOff x="5521400" y="2852290"/>
              <a:chExt cx="853800" cy="596535"/>
            </a:xfrm>
          </p:grpSpPr>
          <p:sp>
            <p:nvSpPr>
              <p:cNvPr id="9" name="Google Shape;326;p34">
                <a:extLst>
                  <a:ext uri="{FF2B5EF4-FFF2-40B4-BE49-F238E27FC236}">
                    <a16:creationId xmlns:a16="http://schemas.microsoft.com/office/drawing/2014/main" id="{686FA837-C59A-CC3A-3453-A33DB994B2A5}"/>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0" name="Google Shape;327;p34">
                <a:extLst>
                  <a:ext uri="{FF2B5EF4-FFF2-40B4-BE49-F238E27FC236}">
                    <a16:creationId xmlns:a16="http://schemas.microsoft.com/office/drawing/2014/main" id="{76910F2B-ADFB-E66E-AE0F-2CAAFFDF215A}"/>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6" name="Google Shape;328;p34">
              <a:extLst>
                <a:ext uri="{FF2B5EF4-FFF2-40B4-BE49-F238E27FC236}">
                  <a16:creationId xmlns:a16="http://schemas.microsoft.com/office/drawing/2014/main" id="{A3480B27-78E5-A325-57D5-D051565AD59E}"/>
                </a:ext>
              </a:extLst>
            </p:cNvPr>
            <p:cNvGrpSpPr/>
            <p:nvPr/>
          </p:nvGrpSpPr>
          <p:grpSpPr>
            <a:xfrm>
              <a:off x="6265450" y="2226165"/>
              <a:ext cx="853800" cy="596535"/>
              <a:chOff x="5521400" y="2852290"/>
              <a:chExt cx="853800" cy="596535"/>
            </a:xfrm>
          </p:grpSpPr>
          <p:sp>
            <p:nvSpPr>
              <p:cNvPr id="7" name="Google Shape;329;p34">
                <a:extLst>
                  <a:ext uri="{FF2B5EF4-FFF2-40B4-BE49-F238E27FC236}">
                    <a16:creationId xmlns:a16="http://schemas.microsoft.com/office/drawing/2014/main" id="{B445EE59-9B89-A314-50D5-D1CFAD01F3EC}"/>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8" name="Google Shape;330;p34">
                <a:extLst>
                  <a:ext uri="{FF2B5EF4-FFF2-40B4-BE49-F238E27FC236}">
                    <a16:creationId xmlns:a16="http://schemas.microsoft.com/office/drawing/2014/main" id="{B78A34DD-4020-97D2-5F7C-7E1B1A143F9E}"/>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2</a:t>
                </a:r>
                <a:endParaRPr sz="2600">
                  <a:solidFill>
                    <a:schemeClr val="dk1"/>
                  </a:solidFill>
                  <a:latin typeface="Calibri"/>
                  <a:ea typeface="Calibri"/>
                  <a:cs typeface="Calibri"/>
                  <a:sym typeface="Calibri"/>
                </a:endParaRPr>
              </a:p>
            </p:txBody>
          </p:sp>
        </p:grpSp>
      </p:grpSp>
      <p:grpSp>
        <p:nvGrpSpPr>
          <p:cNvPr id="15" name="Google Shape;331;p34">
            <a:extLst>
              <a:ext uri="{FF2B5EF4-FFF2-40B4-BE49-F238E27FC236}">
                <a16:creationId xmlns:a16="http://schemas.microsoft.com/office/drawing/2014/main" id="{60435323-6665-CB79-E82A-598A084E9572}"/>
              </a:ext>
            </a:extLst>
          </p:cNvPr>
          <p:cNvGrpSpPr/>
          <p:nvPr/>
        </p:nvGrpSpPr>
        <p:grpSpPr>
          <a:xfrm>
            <a:off x="3735151" y="3451934"/>
            <a:ext cx="4734935" cy="522184"/>
            <a:chOff x="3938200" y="2226160"/>
            <a:chExt cx="5508300" cy="648515"/>
          </a:xfrm>
        </p:grpSpPr>
        <p:grpSp>
          <p:nvGrpSpPr>
            <p:cNvPr id="16" name="Google Shape;332;p34">
              <a:extLst>
                <a:ext uri="{FF2B5EF4-FFF2-40B4-BE49-F238E27FC236}">
                  <a16:creationId xmlns:a16="http://schemas.microsoft.com/office/drawing/2014/main" id="{D0ED81F4-9C2B-264A-6DE1-2250B93E6E05}"/>
                </a:ext>
              </a:extLst>
            </p:cNvPr>
            <p:cNvGrpSpPr/>
            <p:nvPr/>
          </p:nvGrpSpPr>
          <p:grpSpPr>
            <a:xfrm>
              <a:off x="3938200" y="2226165"/>
              <a:ext cx="853800" cy="596535"/>
              <a:chOff x="5521400" y="2852290"/>
              <a:chExt cx="853800" cy="596535"/>
            </a:xfrm>
          </p:grpSpPr>
          <p:sp>
            <p:nvSpPr>
              <p:cNvPr id="29" name="Google Shape;333;p34">
                <a:extLst>
                  <a:ext uri="{FF2B5EF4-FFF2-40B4-BE49-F238E27FC236}">
                    <a16:creationId xmlns:a16="http://schemas.microsoft.com/office/drawing/2014/main" id="{3CA41EAE-CF8A-C286-EC6E-B6B90C505073}"/>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0" name="Google Shape;334;p34">
                <a:extLst>
                  <a:ext uri="{FF2B5EF4-FFF2-40B4-BE49-F238E27FC236}">
                    <a16:creationId xmlns:a16="http://schemas.microsoft.com/office/drawing/2014/main" id="{991812EC-165D-25AE-7791-E2BB063D270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dirty="0">
                    <a:solidFill>
                      <a:schemeClr val="dk1"/>
                    </a:solidFill>
                    <a:latin typeface="Calibri"/>
                    <a:ea typeface="Calibri"/>
                    <a:cs typeface="Calibri"/>
                    <a:sym typeface="Calibri"/>
                  </a:rPr>
                  <a:t>1</a:t>
                </a:r>
                <a:endParaRPr sz="2600" dirty="0">
                  <a:solidFill>
                    <a:schemeClr val="dk1"/>
                  </a:solidFill>
                  <a:latin typeface="Calibri"/>
                  <a:ea typeface="Calibri"/>
                  <a:cs typeface="Calibri"/>
                  <a:sym typeface="Calibri"/>
                </a:endParaRPr>
              </a:p>
            </p:txBody>
          </p:sp>
        </p:grpSp>
        <p:grpSp>
          <p:nvGrpSpPr>
            <p:cNvPr id="17" name="Google Shape;335;p34">
              <a:extLst>
                <a:ext uri="{FF2B5EF4-FFF2-40B4-BE49-F238E27FC236}">
                  <a16:creationId xmlns:a16="http://schemas.microsoft.com/office/drawing/2014/main" id="{6C042C14-5C93-501A-BB32-08624110E987}"/>
                </a:ext>
              </a:extLst>
            </p:cNvPr>
            <p:cNvGrpSpPr/>
            <p:nvPr/>
          </p:nvGrpSpPr>
          <p:grpSpPr>
            <a:xfrm>
              <a:off x="5101825" y="2226160"/>
              <a:ext cx="1031105" cy="596540"/>
              <a:chOff x="5521400" y="2852285"/>
              <a:chExt cx="1031105" cy="596540"/>
            </a:xfrm>
          </p:grpSpPr>
          <p:sp>
            <p:nvSpPr>
              <p:cNvPr id="27" name="Google Shape;336;p34">
                <a:extLst>
                  <a:ext uri="{FF2B5EF4-FFF2-40B4-BE49-F238E27FC236}">
                    <a16:creationId xmlns:a16="http://schemas.microsoft.com/office/drawing/2014/main" id="{E9CCD37F-A1EE-E857-CDDB-A09FA1E7AD4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8" name="Google Shape;337;p34">
                <a:extLst>
                  <a:ext uri="{FF2B5EF4-FFF2-40B4-BE49-F238E27FC236}">
                    <a16:creationId xmlns:a16="http://schemas.microsoft.com/office/drawing/2014/main" id="{85C74A42-7580-0BC8-F03F-100B0B4E0831}"/>
                  </a:ext>
                </a:extLst>
              </p:cNvPr>
              <p:cNvSpPr txBox="1"/>
              <p:nvPr/>
            </p:nvSpPr>
            <p:spPr>
              <a:xfrm>
                <a:off x="5698705" y="2852285"/>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8</a:t>
                </a:r>
                <a:endParaRPr sz="2600">
                  <a:solidFill>
                    <a:schemeClr val="dk1"/>
                  </a:solidFill>
                  <a:latin typeface="Calibri"/>
                  <a:ea typeface="Calibri"/>
                  <a:cs typeface="Calibri"/>
                  <a:sym typeface="Calibri"/>
                </a:endParaRPr>
              </a:p>
            </p:txBody>
          </p:sp>
        </p:grpSp>
        <p:grpSp>
          <p:nvGrpSpPr>
            <p:cNvPr id="18" name="Google Shape;338;p34">
              <a:extLst>
                <a:ext uri="{FF2B5EF4-FFF2-40B4-BE49-F238E27FC236}">
                  <a16:creationId xmlns:a16="http://schemas.microsoft.com/office/drawing/2014/main" id="{C6DBDCBB-A504-6920-7118-96DF0D9BDDB1}"/>
                </a:ext>
              </a:extLst>
            </p:cNvPr>
            <p:cNvGrpSpPr/>
            <p:nvPr/>
          </p:nvGrpSpPr>
          <p:grpSpPr>
            <a:xfrm>
              <a:off x="7429075" y="2226165"/>
              <a:ext cx="853800" cy="596535"/>
              <a:chOff x="5521400" y="2852290"/>
              <a:chExt cx="853800" cy="596535"/>
            </a:xfrm>
          </p:grpSpPr>
          <p:sp>
            <p:nvSpPr>
              <p:cNvPr id="25" name="Google Shape;339;p34">
                <a:extLst>
                  <a:ext uri="{FF2B5EF4-FFF2-40B4-BE49-F238E27FC236}">
                    <a16:creationId xmlns:a16="http://schemas.microsoft.com/office/drawing/2014/main" id="{D64C6379-27D9-0F2D-26E2-6FC47B966690}"/>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6" name="Google Shape;340;p34">
                <a:extLst>
                  <a:ext uri="{FF2B5EF4-FFF2-40B4-BE49-F238E27FC236}">
                    <a16:creationId xmlns:a16="http://schemas.microsoft.com/office/drawing/2014/main" id="{E629710C-24A1-8F81-61A3-FA7F8144B23B}"/>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6</a:t>
                </a:r>
                <a:endParaRPr sz="2600">
                  <a:solidFill>
                    <a:schemeClr val="dk1"/>
                  </a:solidFill>
                  <a:latin typeface="Calibri"/>
                  <a:ea typeface="Calibri"/>
                  <a:cs typeface="Calibri"/>
                  <a:sym typeface="Calibri"/>
                </a:endParaRPr>
              </a:p>
            </p:txBody>
          </p:sp>
        </p:grpSp>
        <p:grpSp>
          <p:nvGrpSpPr>
            <p:cNvPr id="19" name="Google Shape;341;p34">
              <a:extLst>
                <a:ext uri="{FF2B5EF4-FFF2-40B4-BE49-F238E27FC236}">
                  <a16:creationId xmlns:a16="http://schemas.microsoft.com/office/drawing/2014/main" id="{DE80BA85-A66B-DF9F-DE5D-AFED004FDD4F}"/>
                </a:ext>
              </a:extLst>
            </p:cNvPr>
            <p:cNvGrpSpPr/>
            <p:nvPr/>
          </p:nvGrpSpPr>
          <p:grpSpPr>
            <a:xfrm>
              <a:off x="6265450" y="2226165"/>
              <a:ext cx="853800" cy="596535"/>
              <a:chOff x="5521400" y="2852290"/>
              <a:chExt cx="853800" cy="596535"/>
            </a:xfrm>
          </p:grpSpPr>
          <p:sp>
            <p:nvSpPr>
              <p:cNvPr id="23" name="Google Shape;342;p34">
                <a:extLst>
                  <a:ext uri="{FF2B5EF4-FFF2-40B4-BE49-F238E27FC236}">
                    <a16:creationId xmlns:a16="http://schemas.microsoft.com/office/drawing/2014/main" id="{5BA2C8CF-586D-8C15-2220-26A35940C936}"/>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4" name="Google Shape;343;p34">
                <a:extLst>
                  <a:ext uri="{FF2B5EF4-FFF2-40B4-BE49-F238E27FC236}">
                    <a16:creationId xmlns:a16="http://schemas.microsoft.com/office/drawing/2014/main" id="{E588EBC9-4E8C-0518-5900-C0D3CAF46080}"/>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Times New Roman"/>
                    <a:ea typeface="Times New Roman"/>
                    <a:cs typeface="Times New Roman"/>
                    <a:sym typeface="Times New Roman"/>
                  </a:rPr>
                  <a:t>÷</a:t>
                </a:r>
                <a:endParaRPr sz="2600">
                  <a:solidFill>
                    <a:schemeClr val="dk1"/>
                  </a:solidFill>
                  <a:latin typeface="Calibri"/>
                  <a:ea typeface="Calibri"/>
                  <a:cs typeface="Calibri"/>
                  <a:sym typeface="Calibri"/>
                </a:endParaRPr>
              </a:p>
            </p:txBody>
          </p:sp>
        </p:grpSp>
        <p:grpSp>
          <p:nvGrpSpPr>
            <p:cNvPr id="20" name="Google Shape;344;p34">
              <a:extLst>
                <a:ext uri="{FF2B5EF4-FFF2-40B4-BE49-F238E27FC236}">
                  <a16:creationId xmlns:a16="http://schemas.microsoft.com/office/drawing/2014/main" id="{AE88C726-4B9B-3DA7-469E-7DFDB3F3FB9A}"/>
                </a:ext>
              </a:extLst>
            </p:cNvPr>
            <p:cNvGrpSpPr/>
            <p:nvPr/>
          </p:nvGrpSpPr>
          <p:grpSpPr>
            <a:xfrm>
              <a:off x="8592700" y="2278140"/>
              <a:ext cx="853800" cy="596535"/>
              <a:chOff x="5521400" y="2852290"/>
              <a:chExt cx="853800" cy="596535"/>
            </a:xfrm>
          </p:grpSpPr>
          <p:sp>
            <p:nvSpPr>
              <p:cNvPr id="21" name="Google Shape;345;p34">
                <a:extLst>
                  <a:ext uri="{FF2B5EF4-FFF2-40B4-BE49-F238E27FC236}">
                    <a16:creationId xmlns:a16="http://schemas.microsoft.com/office/drawing/2014/main" id="{28D26F44-8359-AD32-E40D-6DE61CF0B582}"/>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2" name="Google Shape;346;p34">
                <a:extLst>
                  <a:ext uri="{FF2B5EF4-FFF2-40B4-BE49-F238E27FC236}">
                    <a16:creationId xmlns:a16="http://schemas.microsoft.com/office/drawing/2014/main" id="{0608D651-EC45-21C4-CE50-20478322AB3B}"/>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grpSp>
        <p:nvGrpSpPr>
          <p:cNvPr id="31" name="Google Shape;305;p34">
            <a:extLst>
              <a:ext uri="{FF2B5EF4-FFF2-40B4-BE49-F238E27FC236}">
                <a16:creationId xmlns:a16="http://schemas.microsoft.com/office/drawing/2014/main" id="{0F4B9A70-96FD-27F1-9E5B-E55C898E0EF4}"/>
              </a:ext>
            </a:extLst>
          </p:cNvPr>
          <p:cNvGrpSpPr/>
          <p:nvPr/>
        </p:nvGrpSpPr>
        <p:grpSpPr>
          <a:xfrm>
            <a:off x="3735152" y="2307685"/>
            <a:ext cx="3734683" cy="480330"/>
            <a:chOff x="3938200" y="2226165"/>
            <a:chExt cx="4344675" cy="596535"/>
          </a:xfrm>
        </p:grpSpPr>
        <p:grpSp>
          <p:nvGrpSpPr>
            <p:cNvPr id="32" name="Google Shape;306;p34">
              <a:extLst>
                <a:ext uri="{FF2B5EF4-FFF2-40B4-BE49-F238E27FC236}">
                  <a16:creationId xmlns:a16="http://schemas.microsoft.com/office/drawing/2014/main" id="{7E7EB5F0-F282-01EF-F4B0-8E5F97F6AED7}"/>
                </a:ext>
              </a:extLst>
            </p:cNvPr>
            <p:cNvGrpSpPr/>
            <p:nvPr/>
          </p:nvGrpSpPr>
          <p:grpSpPr>
            <a:xfrm>
              <a:off x="3938200" y="2226165"/>
              <a:ext cx="853800" cy="596535"/>
              <a:chOff x="5521400" y="2852290"/>
              <a:chExt cx="853800" cy="596535"/>
            </a:xfrm>
          </p:grpSpPr>
          <p:sp>
            <p:nvSpPr>
              <p:cNvPr id="42" name="Google Shape;307;p34">
                <a:extLst>
                  <a:ext uri="{FF2B5EF4-FFF2-40B4-BE49-F238E27FC236}">
                    <a16:creationId xmlns:a16="http://schemas.microsoft.com/office/drawing/2014/main" id="{86580195-C294-4472-6F72-FF9C1B0CFFCA}"/>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3" name="Google Shape;308;p34">
                <a:extLst>
                  <a:ext uri="{FF2B5EF4-FFF2-40B4-BE49-F238E27FC236}">
                    <a16:creationId xmlns:a16="http://schemas.microsoft.com/office/drawing/2014/main" id="{37C45EC7-4E43-7FAB-E5B2-133B755E1BD6}"/>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5</a:t>
                </a:r>
                <a:endParaRPr sz="2600">
                  <a:solidFill>
                    <a:schemeClr val="dk1"/>
                  </a:solidFill>
                  <a:latin typeface="Calibri"/>
                  <a:ea typeface="Calibri"/>
                  <a:cs typeface="Calibri"/>
                  <a:sym typeface="Calibri"/>
                </a:endParaRPr>
              </a:p>
            </p:txBody>
          </p:sp>
        </p:grpSp>
        <p:grpSp>
          <p:nvGrpSpPr>
            <p:cNvPr id="33" name="Google Shape;309;p34">
              <a:extLst>
                <a:ext uri="{FF2B5EF4-FFF2-40B4-BE49-F238E27FC236}">
                  <a16:creationId xmlns:a16="http://schemas.microsoft.com/office/drawing/2014/main" id="{724F4879-19BA-4995-B7B5-CC15CD60AA37}"/>
                </a:ext>
              </a:extLst>
            </p:cNvPr>
            <p:cNvGrpSpPr/>
            <p:nvPr/>
          </p:nvGrpSpPr>
          <p:grpSpPr>
            <a:xfrm>
              <a:off x="5101812" y="2226175"/>
              <a:ext cx="853813" cy="596525"/>
              <a:chOff x="5521387" y="2852300"/>
              <a:chExt cx="853813" cy="596525"/>
            </a:xfrm>
          </p:grpSpPr>
          <p:sp>
            <p:nvSpPr>
              <p:cNvPr id="40" name="Google Shape;310;p34">
                <a:extLst>
                  <a:ext uri="{FF2B5EF4-FFF2-40B4-BE49-F238E27FC236}">
                    <a16:creationId xmlns:a16="http://schemas.microsoft.com/office/drawing/2014/main" id="{67A91B22-1E16-51A4-A8CB-B7BBE8488EE8}"/>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41" name="Google Shape;311;p34">
                <a:extLst>
                  <a:ext uri="{FF2B5EF4-FFF2-40B4-BE49-F238E27FC236}">
                    <a16:creationId xmlns:a16="http://schemas.microsoft.com/office/drawing/2014/main" id="{ABCE53AE-3F33-51EC-C58F-B4B7A4271BA6}"/>
                  </a:ext>
                </a:extLst>
              </p:cNvPr>
              <p:cNvSpPr txBox="1"/>
              <p:nvPr/>
            </p:nvSpPr>
            <p:spPr>
              <a:xfrm>
                <a:off x="5521387" y="2852300"/>
                <a:ext cx="853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  –</a:t>
                </a:r>
                <a:endParaRPr sz="2600">
                  <a:solidFill>
                    <a:schemeClr val="dk1"/>
                  </a:solidFill>
                  <a:latin typeface="Calibri"/>
                  <a:ea typeface="Calibri"/>
                  <a:cs typeface="Calibri"/>
                  <a:sym typeface="Calibri"/>
                </a:endParaRPr>
              </a:p>
            </p:txBody>
          </p:sp>
        </p:grpSp>
        <p:grpSp>
          <p:nvGrpSpPr>
            <p:cNvPr id="34" name="Google Shape;312;p34">
              <a:extLst>
                <a:ext uri="{FF2B5EF4-FFF2-40B4-BE49-F238E27FC236}">
                  <a16:creationId xmlns:a16="http://schemas.microsoft.com/office/drawing/2014/main" id="{EC246387-AD1E-BBA4-089A-B56D87D0A755}"/>
                </a:ext>
              </a:extLst>
            </p:cNvPr>
            <p:cNvGrpSpPr/>
            <p:nvPr/>
          </p:nvGrpSpPr>
          <p:grpSpPr>
            <a:xfrm>
              <a:off x="7429075" y="2226165"/>
              <a:ext cx="853800" cy="596535"/>
              <a:chOff x="5521400" y="2852290"/>
              <a:chExt cx="853800" cy="596535"/>
            </a:xfrm>
          </p:grpSpPr>
          <p:sp>
            <p:nvSpPr>
              <p:cNvPr id="38" name="Google Shape;313;p34">
                <a:extLst>
                  <a:ext uri="{FF2B5EF4-FFF2-40B4-BE49-F238E27FC236}">
                    <a16:creationId xmlns:a16="http://schemas.microsoft.com/office/drawing/2014/main" id="{98ED7CCD-6FD7-D7A6-B89C-E273233DCE2F}"/>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9" name="Google Shape;314;p34">
                <a:extLst>
                  <a:ext uri="{FF2B5EF4-FFF2-40B4-BE49-F238E27FC236}">
                    <a16:creationId xmlns:a16="http://schemas.microsoft.com/office/drawing/2014/main" id="{4C2FD63C-31DF-6BDF-9866-AE5B369BF400}"/>
                  </a:ext>
                </a:extLst>
              </p:cNvPr>
              <p:cNvSpPr txBox="1"/>
              <p:nvPr/>
            </p:nvSpPr>
            <p:spPr>
              <a:xfrm>
                <a:off x="5521400" y="2852290"/>
                <a:ext cx="853800" cy="492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grpSp>
        <p:grpSp>
          <p:nvGrpSpPr>
            <p:cNvPr id="35" name="Google Shape;315;p34">
              <a:extLst>
                <a:ext uri="{FF2B5EF4-FFF2-40B4-BE49-F238E27FC236}">
                  <a16:creationId xmlns:a16="http://schemas.microsoft.com/office/drawing/2014/main" id="{83848A2D-D96F-0D14-D9B4-86DEC15B3D3D}"/>
                </a:ext>
              </a:extLst>
            </p:cNvPr>
            <p:cNvGrpSpPr/>
            <p:nvPr/>
          </p:nvGrpSpPr>
          <p:grpSpPr>
            <a:xfrm>
              <a:off x="6265450" y="2226165"/>
              <a:ext cx="853800" cy="596535"/>
              <a:chOff x="5521400" y="2852290"/>
              <a:chExt cx="853800" cy="596535"/>
            </a:xfrm>
          </p:grpSpPr>
          <p:sp>
            <p:nvSpPr>
              <p:cNvPr id="36" name="Google Shape;316;p34">
                <a:extLst>
                  <a:ext uri="{FF2B5EF4-FFF2-40B4-BE49-F238E27FC236}">
                    <a16:creationId xmlns:a16="http://schemas.microsoft.com/office/drawing/2014/main" id="{D40556D5-F809-3CC5-2F25-0E23CDFD262D}"/>
                  </a:ext>
                </a:extLst>
              </p:cNvPr>
              <p:cNvSpPr/>
              <p:nvPr/>
            </p:nvSpPr>
            <p:spPr>
              <a:xfrm>
                <a:off x="5521400" y="3023125"/>
                <a:ext cx="853800" cy="4257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37" name="Google Shape;317;p34">
                <a:extLst>
                  <a:ext uri="{FF2B5EF4-FFF2-40B4-BE49-F238E27FC236}">
                    <a16:creationId xmlns:a16="http://schemas.microsoft.com/office/drawing/2014/main" id="{8218B2F7-EF70-30BB-620B-00D2D1F7B3D3}"/>
                  </a:ext>
                </a:extLst>
              </p:cNvPr>
              <p:cNvSpPr txBox="1"/>
              <p:nvPr/>
            </p:nvSpPr>
            <p:spPr>
              <a:xfrm>
                <a:off x="5747900" y="2852290"/>
                <a:ext cx="400800" cy="49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600">
                    <a:solidFill>
                      <a:schemeClr val="dk1"/>
                    </a:solidFill>
                    <a:latin typeface="Calibri"/>
                    <a:ea typeface="Calibri"/>
                    <a:cs typeface="Calibri"/>
                    <a:sym typeface="Calibri"/>
                  </a:rPr>
                  <a:t>3</a:t>
                </a:r>
                <a:endParaRPr sz="2600">
                  <a:solidFill>
                    <a:schemeClr val="dk1"/>
                  </a:solidFill>
                  <a:latin typeface="Calibri"/>
                  <a:ea typeface="Calibri"/>
                  <a:cs typeface="Calibri"/>
                  <a:sym typeface="Calibri"/>
                </a:endParaRPr>
              </a:p>
            </p:txBody>
          </p:sp>
        </p:grpSp>
      </p:grpSp>
      <p:sp>
        <p:nvSpPr>
          <p:cNvPr id="44" name="Google Shape;222;p32">
            <a:extLst>
              <a:ext uri="{FF2B5EF4-FFF2-40B4-BE49-F238E27FC236}">
                <a16:creationId xmlns:a16="http://schemas.microsoft.com/office/drawing/2014/main" id="{371917A1-93C9-6003-E25F-B3FB7CF66BCB}"/>
              </a:ext>
            </a:extLst>
          </p:cNvPr>
          <p:cNvSpPr txBox="1"/>
          <p:nvPr/>
        </p:nvSpPr>
        <p:spPr>
          <a:xfrm>
            <a:off x="4572000" y="1432469"/>
            <a:ext cx="2889819" cy="619200"/>
          </a:xfrm>
          <a:prstGeom prst="rect">
            <a:avLst/>
          </a:prstGeom>
          <a:noFill/>
          <a:ln>
            <a:noFill/>
          </a:ln>
        </p:spPr>
        <p:txBody>
          <a:bodyPr spcFirstLastPara="1" wrap="square" lIns="91425" tIns="91425" rIns="91425" bIns="91425" anchor="t" anchorCtr="0">
            <a:noAutofit/>
          </a:bodyPr>
          <a:lstStyle/>
          <a:p>
            <a:pPr lvl="0">
              <a:spcBef>
                <a:spcPts val="520"/>
              </a:spcBef>
              <a:buClr>
                <a:schemeClr val="dk1"/>
              </a:buClr>
              <a:buSzPts val="1100"/>
            </a:pPr>
            <a:r>
              <a:rPr lang="en-US" sz="2600" dirty="0">
                <a:solidFill>
                  <a:schemeClr val="dk1"/>
                </a:solidFill>
                <a:latin typeface="Calibri" panose="020F0502020204030204" pitchFamily="34" charset="0"/>
                <a:cs typeface="Calibri" panose="020F0502020204030204" pitchFamily="34" charset="0"/>
              </a:rPr>
              <a:t>In the calculator…</a:t>
            </a:r>
            <a:endParaRPr lang="en-US" sz="2600" dirty="0">
              <a:solidFill>
                <a:schemeClr val="dk1"/>
              </a:solidFill>
              <a:latin typeface="Calibri" panose="020F0502020204030204" pitchFamily="34" charset="0"/>
              <a:ea typeface="Calibri"/>
              <a:cs typeface="Calibri" panose="020F0502020204030204" pitchFamily="34" charset="0"/>
              <a:sym typeface="Calibri"/>
            </a:endParaRPr>
          </a:p>
        </p:txBody>
      </p:sp>
    </p:spTree>
    <p:extLst>
      <p:ext uri="{BB962C8B-B14F-4D97-AF65-F5344CB8AC3E}">
        <p14:creationId xmlns:p14="http://schemas.microsoft.com/office/powerpoint/2010/main" val="164119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3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Expression #4</a:t>
            </a:r>
            <a:endParaRPr/>
          </a:p>
        </p:txBody>
      </p:sp>
      <p:sp>
        <p:nvSpPr>
          <p:cNvPr id="366" name="Google Shape;366;p35"/>
          <p:cNvSpPr txBox="1">
            <a:spLocks noGrp="1"/>
          </p:cNvSpPr>
          <p:nvPr>
            <p:ph type="body" idx="1"/>
          </p:nvPr>
        </p:nvSpPr>
        <p:spPr>
          <a:xfrm>
            <a:off x="1038150" y="1164650"/>
            <a:ext cx="7067700" cy="3312000"/>
          </a:xfrm>
          <a:prstGeom prst="rect">
            <a:avLst/>
          </a:prstGeom>
        </p:spPr>
        <p:txBody>
          <a:bodyPr spcFirstLastPara="1" wrap="square" lIns="91400" tIns="91400" rIns="91400" bIns="91400" anchor="ctr" anchorCtr="0">
            <a:normAutofit/>
          </a:bodyPr>
          <a:lstStyle/>
          <a:p>
            <a:pPr marL="0" lvl="0" indent="0" algn="ctr" rtl="0">
              <a:spcBef>
                <a:spcPts val="520"/>
              </a:spcBef>
              <a:spcAft>
                <a:spcPts val="0"/>
              </a:spcAft>
              <a:buNone/>
            </a:pPr>
            <a:r>
              <a:rPr lang="en-US">
                <a:latin typeface="Times New Roman"/>
                <a:ea typeface="Times New Roman"/>
                <a:cs typeface="Times New Roman"/>
                <a:sym typeface="Times New Roman"/>
              </a:rPr>
              <a:t>(1 + 9) ÷ 2 + 3 ⋅ 6 </a:t>
            </a:r>
            <a:endParaRPr>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3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The Calculator’s Code Escape Room</a:t>
            </a:r>
            <a:endParaRPr dirty="0"/>
          </a:p>
        </p:txBody>
      </p:sp>
      <p:sp>
        <p:nvSpPr>
          <p:cNvPr id="372" name="Google Shape;372;p36"/>
          <p:cNvSpPr txBox="1">
            <a:spLocks noGrp="1"/>
          </p:cNvSpPr>
          <p:nvPr>
            <p:ph type="body" idx="1"/>
          </p:nvPr>
        </p:nvSpPr>
        <p:spPr>
          <a:xfrm>
            <a:off x="457200" y="1305050"/>
            <a:ext cx="8112000" cy="3621000"/>
          </a:xfrm>
          <a:prstGeom prst="rect">
            <a:avLst/>
          </a:prstGeom>
        </p:spPr>
        <p:txBody>
          <a:bodyPr spcFirstLastPara="1" wrap="square" lIns="91400" tIns="91400" rIns="91400" bIns="91400" anchor="t" anchorCtr="0">
            <a:normAutofit/>
          </a:bodyPr>
          <a:lstStyle/>
          <a:p>
            <a:pPr marL="0" lvl="0" indent="0" algn="l" rtl="0">
              <a:spcBef>
                <a:spcPts val="520"/>
              </a:spcBef>
              <a:spcAft>
                <a:spcPts val="0"/>
              </a:spcAft>
              <a:buNone/>
            </a:pPr>
            <a:r>
              <a:rPr lang="en-US" dirty="0"/>
              <a:t>Navigate to the </a:t>
            </a:r>
            <a:r>
              <a:rPr lang="en-US" b="1" u="sng" dirty="0">
                <a:solidFill>
                  <a:schemeClr val="accent4"/>
                </a:solidFill>
                <a:hlinkClick r:id="rId3">
                  <a:extLst>
                    <a:ext uri="{A12FA001-AC4F-418D-AE19-62706E023703}">
                      <ahyp:hlinkClr xmlns:ahyp="http://schemas.microsoft.com/office/drawing/2018/hyperlinkcolor" val="tx"/>
                    </a:ext>
                  </a:extLst>
                </a:hlinkClick>
              </a:rPr>
              <a:t>The Inventor’s Escape Room</a:t>
            </a:r>
            <a:r>
              <a:rPr lang="en-US" b="1" dirty="0">
                <a:solidFill>
                  <a:schemeClr val="accent4"/>
                </a:solidFill>
              </a:rPr>
              <a:t>.</a:t>
            </a:r>
            <a:endParaRPr b="1" dirty="0">
              <a:solidFill>
                <a:schemeClr val="accent4"/>
              </a:solidFill>
            </a:endParaRPr>
          </a:p>
          <a:p>
            <a:pPr marL="0" lvl="0" indent="0" algn="l" rtl="0">
              <a:spcBef>
                <a:spcPts val="520"/>
              </a:spcBef>
              <a:spcAft>
                <a:spcPts val="0"/>
              </a:spcAft>
              <a:buNone/>
            </a:pPr>
            <a:endParaRPr lang="en-US" b="1" dirty="0">
              <a:solidFill>
                <a:schemeClr val="accent4"/>
              </a:solidFill>
            </a:endParaRPr>
          </a:p>
          <a:p>
            <a:pPr marL="0" lvl="0" indent="0" algn="l" rtl="0">
              <a:spcBef>
                <a:spcPts val="520"/>
              </a:spcBef>
              <a:spcAft>
                <a:spcPts val="0"/>
              </a:spcAft>
              <a:buNone/>
            </a:pPr>
            <a:r>
              <a:rPr lang="en-US" dirty="0"/>
              <a:t>Travel through the escape room and solve the expressions on your handout. Every expression will unlock a piece of the final code.  </a:t>
            </a:r>
            <a:endParaRPr lang="en-US" b="1" dirty="0">
              <a:solidFill>
                <a:schemeClr val="accent4"/>
              </a:solidFill>
            </a:endParaRPr>
          </a:p>
          <a:p>
            <a:pPr marL="0" lvl="0" indent="0" algn="l" rtl="0">
              <a:spcBef>
                <a:spcPts val="520"/>
              </a:spcBef>
              <a:spcAft>
                <a:spcPts val="0"/>
              </a:spcAft>
              <a:buNone/>
            </a:pPr>
            <a:endParaRPr dirty="0"/>
          </a:p>
          <a:p>
            <a:pPr marL="0" lvl="0" indent="0" algn="l" rtl="0">
              <a:spcBef>
                <a:spcPts val="520"/>
              </a:spcBef>
              <a:spcAft>
                <a:spcPts val="0"/>
              </a:spcAft>
              <a:buNone/>
            </a:pPr>
            <a:r>
              <a:rPr lang="en-US" dirty="0"/>
              <a:t>Show all your work on your handout. </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Commit and Toss</a:t>
            </a:r>
            <a:endParaRPr/>
          </a:p>
        </p:txBody>
      </p:sp>
      <p:sp>
        <p:nvSpPr>
          <p:cNvPr id="378" name="Google Shape;378;p37"/>
          <p:cNvSpPr txBox="1">
            <a:spLocks noGrp="1"/>
          </p:cNvSpPr>
          <p:nvPr>
            <p:ph type="body" idx="1"/>
          </p:nvPr>
        </p:nvSpPr>
        <p:spPr>
          <a:xfrm>
            <a:off x="457200" y="998700"/>
            <a:ext cx="8134500" cy="3234428"/>
          </a:xfrm>
          <a:prstGeom prst="rect">
            <a:avLst/>
          </a:prstGeom>
        </p:spPr>
        <p:txBody>
          <a:bodyPr spcFirstLastPara="1" wrap="square" lIns="91400" tIns="91400" rIns="91400" bIns="91400" anchor="ctr" anchorCtr="0">
            <a:normAutofit/>
          </a:bodyPr>
          <a:lstStyle/>
          <a:p>
            <a:pPr marL="0" lvl="0" indent="0" algn="l" rtl="0">
              <a:spcBef>
                <a:spcPts val="520"/>
              </a:spcBef>
              <a:spcAft>
                <a:spcPts val="0"/>
              </a:spcAft>
              <a:buNone/>
            </a:pPr>
            <a:r>
              <a:rPr lang="en-US" dirty="0"/>
              <a:t>Complete the following problem on a piece of paper. Show all your work. </a:t>
            </a:r>
            <a:r>
              <a:rPr lang="en-US" b="1" dirty="0"/>
              <a:t>Do not </a:t>
            </a:r>
            <a:r>
              <a:rPr lang="en-US" dirty="0"/>
              <a:t>write your name on your paper!</a:t>
            </a:r>
          </a:p>
          <a:p>
            <a:pPr marL="0" lvl="0" indent="0" algn="l" rtl="0">
              <a:spcBef>
                <a:spcPts val="520"/>
              </a:spcBef>
              <a:spcAft>
                <a:spcPts val="0"/>
              </a:spcAft>
              <a:buNone/>
            </a:pPr>
            <a:endParaRPr dirty="0"/>
          </a:p>
          <a:p>
            <a:pPr marL="0" lvl="0" indent="0" algn="ctr" rtl="0">
              <a:spcBef>
                <a:spcPts val="520"/>
              </a:spcBef>
              <a:spcAft>
                <a:spcPts val="0"/>
              </a:spcAft>
              <a:buNone/>
            </a:pPr>
            <a:r>
              <a:rPr lang="en-US" dirty="0">
                <a:latin typeface="Times New Roman"/>
                <a:ea typeface="Times New Roman"/>
                <a:cs typeface="Times New Roman"/>
                <a:sym typeface="Times New Roman"/>
              </a:rPr>
              <a:t>3 – 6 ⋅ 3 + (64 ÷ 8 + 15)</a:t>
            </a:r>
            <a:endParaRPr dirty="0">
              <a:latin typeface="Times New Roman"/>
              <a:ea typeface="Times New Roman"/>
              <a:cs typeface="Times New Roman"/>
              <a:sym typeface="Times New Roman"/>
            </a:endParaRPr>
          </a:p>
          <a:p>
            <a:pPr marL="0" lvl="0" indent="0" algn="l" rtl="0">
              <a:spcBef>
                <a:spcPts val="520"/>
              </a:spcBef>
              <a:spcAft>
                <a:spcPts val="0"/>
              </a:spcAft>
              <a:buNone/>
            </a:pPr>
            <a:endParaRPr dirty="0"/>
          </a:p>
        </p:txBody>
      </p:sp>
      <p:pic>
        <p:nvPicPr>
          <p:cNvPr id="379" name="Google Shape;379;p37" title="Commit and Toss.png"/>
          <p:cNvPicPr preferRelativeResize="0"/>
          <p:nvPr/>
        </p:nvPicPr>
        <p:blipFill rotWithShape="1">
          <a:blip r:embed="rId3">
            <a:alphaModFix/>
          </a:blip>
          <a:srcRect l="-242010" t="317500" r="242010" b="-317500"/>
          <a:stretch/>
        </p:blipFill>
        <p:spPr>
          <a:xfrm>
            <a:off x="5738397" y="3766650"/>
            <a:ext cx="922300" cy="1106476"/>
          </a:xfrm>
          <a:prstGeom prst="rect">
            <a:avLst/>
          </a:prstGeom>
          <a:noFill/>
          <a:ln>
            <a:noFill/>
          </a:ln>
        </p:spPr>
      </p:pic>
      <p:sp>
        <p:nvSpPr>
          <p:cNvPr id="380" name="Google Shape;380;p37"/>
          <p:cNvSpPr/>
          <p:nvPr/>
        </p:nvSpPr>
        <p:spPr>
          <a:xfrm>
            <a:off x="8237975" y="0"/>
            <a:ext cx="875100" cy="9516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highlight>
                <a:schemeClr val="lt2"/>
              </a:highlight>
              <a:latin typeface="Calibri"/>
              <a:ea typeface="Calibri"/>
              <a:cs typeface="Calibri"/>
              <a:sym typeface="Calibri"/>
            </a:endParaRPr>
          </a:p>
        </p:txBody>
      </p:sp>
      <p:pic>
        <p:nvPicPr>
          <p:cNvPr id="381" name="Google Shape;381;p37" title="Commit and Toss.png"/>
          <p:cNvPicPr preferRelativeResize="0"/>
          <p:nvPr/>
        </p:nvPicPr>
        <p:blipFill>
          <a:blip r:embed="rId3">
            <a:alphaModFix/>
          </a:blip>
          <a:stretch>
            <a:fillRect/>
          </a:stretch>
        </p:blipFill>
        <p:spPr>
          <a:xfrm>
            <a:off x="8341823" y="47100"/>
            <a:ext cx="714677" cy="8574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2489-ADBF-37F1-295C-A0C2EC27E788}"/>
              </a:ext>
            </a:extLst>
          </p:cNvPr>
          <p:cNvSpPr>
            <a:spLocks noGrp="1"/>
          </p:cNvSpPr>
          <p:nvPr>
            <p:ph type="title"/>
          </p:nvPr>
        </p:nvSpPr>
        <p:spPr/>
        <p:txBody>
          <a:bodyPr/>
          <a:lstStyle/>
          <a:p>
            <a:r>
              <a:rPr lang="en-US" dirty="0"/>
              <a:t>Commit and Toss</a:t>
            </a:r>
          </a:p>
        </p:txBody>
      </p:sp>
      <p:sp>
        <p:nvSpPr>
          <p:cNvPr id="3" name="Text Placeholder 2">
            <a:extLst>
              <a:ext uri="{FF2B5EF4-FFF2-40B4-BE49-F238E27FC236}">
                <a16:creationId xmlns:a16="http://schemas.microsoft.com/office/drawing/2014/main" id="{705730AA-C686-A388-191C-680D72E0F7D9}"/>
              </a:ext>
            </a:extLst>
          </p:cNvPr>
          <p:cNvSpPr>
            <a:spLocks noGrp="1"/>
          </p:cNvSpPr>
          <p:nvPr>
            <p:ph type="body" idx="1"/>
          </p:nvPr>
        </p:nvSpPr>
        <p:spPr>
          <a:xfrm>
            <a:off x="457199" y="1305059"/>
            <a:ext cx="8229599" cy="3620866"/>
          </a:xfrm>
        </p:spPr>
        <p:txBody>
          <a:bodyPr>
            <a:normAutofit lnSpcReduction="10000"/>
          </a:bodyPr>
          <a:lstStyle/>
          <a:p>
            <a:r>
              <a:rPr lang="en-US" dirty="0"/>
              <a:t>Crumple up the paper with your problem on it.</a:t>
            </a:r>
          </a:p>
          <a:p>
            <a:r>
              <a:rPr lang="en-US" dirty="0"/>
              <a:t>Toss the crumpled paper across the room.</a:t>
            </a:r>
          </a:p>
          <a:p>
            <a:r>
              <a:rPr lang="en-US" dirty="0"/>
              <a:t>Collect a crumpled paper that is not your own.</a:t>
            </a:r>
          </a:p>
          <a:p>
            <a:r>
              <a:rPr lang="en-US" dirty="0"/>
              <a:t>Silently review your peer’s work and compare it to your own.</a:t>
            </a:r>
          </a:p>
          <a:p>
            <a:pPr marL="63500" indent="0">
              <a:buNone/>
            </a:pPr>
            <a:endParaRPr lang="en-US" dirty="0"/>
          </a:p>
          <a:p>
            <a:pPr marL="63500" indent="0">
              <a:buNone/>
            </a:pPr>
            <a:r>
              <a:rPr lang="en-US" dirty="0"/>
              <a:t>Prepare to share out what you noticed about your peer’s work.</a:t>
            </a:r>
          </a:p>
        </p:txBody>
      </p:sp>
      <p:sp>
        <p:nvSpPr>
          <p:cNvPr id="5" name="Google Shape;388;p38">
            <a:extLst>
              <a:ext uri="{FF2B5EF4-FFF2-40B4-BE49-F238E27FC236}">
                <a16:creationId xmlns:a16="http://schemas.microsoft.com/office/drawing/2014/main" id="{6E7777E3-EDC2-1E27-D373-D0059A2281C0}"/>
              </a:ext>
            </a:extLst>
          </p:cNvPr>
          <p:cNvSpPr/>
          <p:nvPr/>
        </p:nvSpPr>
        <p:spPr>
          <a:xfrm>
            <a:off x="7823419" y="166685"/>
            <a:ext cx="875100" cy="9699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highlight>
                <a:schemeClr val="lt2"/>
              </a:highlight>
              <a:latin typeface="Calibri"/>
              <a:ea typeface="Calibri"/>
              <a:cs typeface="Calibri"/>
              <a:sym typeface="Calibri"/>
            </a:endParaRPr>
          </a:p>
        </p:txBody>
      </p:sp>
      <p:pic>
        <p:nvPicPr>
          <p:cNvPr id="6" name="Google Shape;389;p38" title="Commit and Toss.png">
            <a:extLst>
              <a:ext uri="{FF2B5EF4-FFF2-40B4-BE49-F238E27FC236}">
                <a16:creationId xmlns:a16="http://schemas.microsoft.com/office/drawing/2014/main" id="{91BBDC6C-A7CA-F982-872A-ED8647B40C37}"/>
              </a:ext>
            </a:extLst>
          </p:cNvPr>
          <p:cNvPicPr preferRelativeResize="0"/>
          <p:nvPr/>
        </p:nvPicPr>
        <p:blipFill>
          <a:blip r:embed="rId3">
            <a:alphaModFix/>
          </a:blip>
          <a:stretch>
            <a:fillRect/>
          </a:stretch>
        </p:blipFill>
        <p:spPr>
          <a:xfrm>
            <a:off x="7903630" y="222935"/>
            <a:ext cx="714677" cy="857400"/>
          </a:xfrm>
          <a:prstGeom prst="rect">
            <a:avLst/>
          </a:prstGeom>
          <a:noFill/>
          <a:ln>
            <a:noFill/>
          </a:ln>
        </p:spPr>
      </p:pic>
    </p:spTree>
    <p:extLst>
      <p:ext uri="{BB962C8B-B14F-4D97-AF65-F5344CB8AC3E}">
        <p14:creationId xmlns:p14="http://schemas.microsoft.com/office/powerpoint/2010/main" val="98430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FD6F8D-7408-1BF3-2FE1-01653FA5D53E}"/>
              </a:ext>
            </a:extLst>
          </p:cNvPr>
          <p:cNvSpPr>
            <a:spLocks noGrp="1"/>
          </p:cNvSpPr>
          <p:nvPr>
            <p:ph type="title"/>
          </p:nvPr>
        </p:nvSpPr>
        <p:spPr/>
        <p:txBody>
          <a:bodyPr/>
          <a:lstStyle/>
          <a:p>
            <a:r>
              <a:rPr lang="en-US" dirty="0"/>
              <a:t>Think to Yourself…</a:t>
            </a:r>
          </a:p>
        </p:txBody>
      </p:sp>
      <p:sp>
        <p:nvSpPr>
          <p:cNvPr id="4" name="Google Shape;100;p24">
            <a:extLst>
              <a:ext uri="{FF2B5EF4-FFF2-40B4-BE49-F238E27FC236}">
                <a16:creationId xmlns:a16="http://schemas.microsoft.com/office/drawing/2014/main" id="{58F508BE-6EF9-E46E-D551-8D8DAD39CC5E}"/>
              </a:ext>
            </a:extLst>
          </p:cNvPr>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sz="3300" dirty="0"/>
          </a:p>
          <a:p>
            <a:pPr marL="0" lvl="0" indent="0" algn="ctr" rtl="0">
              <a:lnSpc>
                <a:spcPct val="100000"/>
              </a:lnSpc>
              <a:spcBef>
                <a:spcPts val="0"/>
              </a:spcBef>
              <a:spcAft>
                <a:spcPts val="0"/>
              </a:spcAft>
              <a:buNone/>
            </a:pPr>
            <a:r>
              <a:rPr lang="en-US" sz="3300" dirty="0"/>
              <a:t>Technology is </a:t>
            </a:r>
            <a:r>
              <a:rPr lang="en-US" sz="3300" b="1" dirty="0"/>
              <a:t>good</a:t>
            </a:r>
            <a:r>
              <a:rPr lang="en-US" sz="3300" dirty="0"/>
              <a:t>.</a:t>
            </a:r>
          </a:p>
          <a:p>
            <a:pPr marL="0" lvl="0" indent="0" algn="ctr" rtl="0">
              <a:lnSpc>
                <a:spcPct val="100000"/>
              </a:lnSpc>
              <a:spcBef>
                <a:spcPts val="0"/>
              </a:spcBef>
              <a:spcAft>
                <a:spcPts val="0"/>
              </a:spcAft>
              <a:buNone/>
            </a:pPr>
            <a:endParaRPr lang="en-US" sz="3300" dirty="0"/>
          </a:p>
          <a:p>
            <a:pPr marL="0" lvl="0" indent="0" algn="ctr" rtl="0">
              <a:lnSpc>
                <a:spcPct val="100000"/>
              </a:lnSpc>
              <a:spcBef>
                <a:spcPts val="0"/>
              </a:spcBef>
              <a:spcAft>
                <a:spcPts val="0"/>
              </a:spcAft>
              <a:buNone/>
            </a:pPr>
            <a:endParaRPr lang="en-US" sz="3300" dirty="0"/>
          </a:p>
          <a:p>
            <a:pPr marL="0" lvl="0" indent="0" algn="ctr" rtl="0">
              <a:lnSpc>
                <a:spcPct val="100000"/>
              </a:lnSpc>
              <a:spcBef>
                <a:spcPts val="0"/>
              </a:spcBef>
              <a:spcAft>
                <a:spcPts val="0"/>
              </a:spcAft>
              <a:buNone/>
            </a:pPr>
            <a:r>
              <a:rPr lang="en-US" sz="3300" dirty="0"/>
              <a:t>Do you agree </a:t>
            </a:r>
            <a:r>
              <a:rPr lang="en-US" sz="3300"/>
              <a:t>or disagree?</a:t>
            </a:r>
            <a:endParaRPr sz="3300" dirty="0"/>
          </a:p>
          <a:p>
            <a:pPr marL="1645836" lvl="7" indent="-60951" algn="l" rtl="0">
              <a:lnSpc>
                <a:spcPct val="100000"/>
              </a:lnSpc>
              <a:spcBef>
                <a:spcPts val="240"/>
              </a:spcBef>
              <a:spcAft>
                <a:spcPts val="0"/>
              </a:spcAft>
              <a:buSzPts val="1200"/>
              <a:buFont typeface="Calibri"/>
              <a:buNone/>
            </a:pPr>
            <a:endParaRPr dirty="0"/>
          </a:p>
        </p:txBody>
      </p:sp>
      <p:sp>
        <p:nvSpPr>
          <p:cNvPr id="2" name="TextBox 1">
            <a:extLst>
              <a:ext uri="{FF2B5EF4-FFF2-40B4-BE49-F238E27FC236}">
                <a16:creationId xmlns:a16="http://schemas.microsoft.com/office/drawing/2014/main" id="{E2716971-F8F7-F6E0-87FD-FAA99C3735C7}"/>
              </a:ext>
            </a:extLst>
          </p:cNvPr>
          <p:cNvSpPr txBox="1"/>
          <p:nvPr/>
        </p:nvSpPr>
        <p:spPr>
          <a:xfrm>
            <a:off x="4665785" y="3868615"/>
            <a:ext cx="184731" cy="307777"/>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9046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Fold The Line</a:t>
            </a:r>
            <a:endParaRPr dirty="0"/>
          </a:p>
        </p:txBody>
      </p:sp>
      <p:pic>
        <p:nvPicPr>
          <p:cNvPr id="108" name="Google Shape;108;p25" title="Fold the Line.png"/>
          <p:cNvPicPr preferRelativeResize="0"/>
          <p:nvPr/>
        </p:nvPicPr>
        <p:blipFill>
          <a:blip r:embed="rId3">
            <a:alphaModFix/>
          </a:blip>
          <a:stretch>
            <a:fillRect/>
          </a:stretch>
        </p:blipFill>
        <p:spPr>
          <a:xfrm>
            <a:off x="7794171" y="95524"/>
            <a:ext cx="1243329" cy="1243329"/>
          </a:xfrm>
          <a:prstGeom prst="rect">
            <a:avLst/>
          </a:prstGeom>
          <a:noFill/>
          <a:ln>
            <a:noFill/>
          </a:ln>
        </p:spPr>
      </p:pic>
      <p:sp>
        <p:nvSpPr>
          <p:cNvPr id="2" name="Text Placeholder 2">
            <a:extLst>
              <a:ext uri="{FF2B5EF4-FFF2-40B4-BE49-F238E27FC236}">
                <a16:creationId xmlns:a16="http://schemas.microsoft.com/office/drawing/2014/main" id="{C11D2962-3B56-9B19-9877-79B54FF7E602}"/>
              </a:ext>
            </a:extLst>
          </p:cNvPr>
          <p:cNvSpPr txBox="1">
            <a:spLocks/>
          </p:cNvSpPr>
          <p:nvPr/>
        </p:nvSpPr>
        <p:spPr>
          <a:xfrm>
            <a:off x="583837" y="1215387"/>
            <a:ext cx="7469775" cy="3620866"/>
          </a:xfrm>
          <a:prstGeom prst="rect">
            <a:avLst/>
          </a:prstGeom>
          <a:noFill/>
          <a:ln>
            <a:noFill/>
          </a:ln>
        </p:spPr>
        <p:txBody>
          <a:bodyPr spcFirstLastPara="1" wrap="square" lIns="91400" tIns="91400" rIns="91400" bIns="91400" anchor="t" anchorCtr="0">
            <a:normAutofit/>
          </a:bodyPr>
          <a:lstStyle>
            <a:defPPr marR="0" lvl="0" algn="l" rtl="0">
              <a:lnSpc>
                <a:spcPct val="100000"/>
              </a:lnSpc>
              <a:spcBef>
                <a:spcPts val="0"/>
              </a:spcBef>
              <a:spcAft>
                <a:spcPts val="0"/>
              </a:spcAft>
            </a:defPPr>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84289" algn="l" rtl="0">
              <a:lnSpc>
                <a:spcPct val="100000"/>
              </a:lnSpc>
              <a:spcBef>
                <a:spcPts val="270"/>
              </a:spcBef>
              <a:spcAft>
                <a:spcPts val="0"/>
              </a:spcAft>
              <a:buClr>
                <a:schemeClr val="accent4"/>
              </a:buClr>
              <a:buSzPts val="877"/>
              <a:buFont typeface="Noto Sans Symbols"/>
              <a:buChar char="⚫"/>
              <a:defRPr sz="135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97179" algn="l" rtl="0">
              <a:lnSpc>
                <a:spcPct val="100000"/>
              </a:lnSpc>
              <a:spcBef>
                <a:spcPts val="270"/>
              </a:spcBef>
              <a:spcAft>
                <a:spcPts val="0"/>
              </a:spcAft>
              <a:buClr>
                <a:schemeClr val="accent6"/>
              </a:buClr>
              <a:buSzPts val="1080"/>
              <a:buFont typeface="Noto Sans Symbols"/>
              <a:buChar char="⚫"/>
              <a:defRPr sz="1350" b="0" i="0" u="none" strike="noStrike" cap="none">
                <a:solidFill>
                  <a:schemeClr val="dk1"/>
                </a:solidFill>
                <a:latin typeface="Calibri"/>
                <a:ea typeface="Calibri"/>
                <a:cs typeface="Calibri"/>
                <a:sym typeface="Calibri"/>
              </a:defRPr>
            </a:lvl7pPr>
            <a:lvl8pPr marL="3657600" marR="0" lvl="7" indent="-314325" algn="l" rtl="0">
              <a:lnSpc>
                <a:spcPct val="100000"/>
              </a:lnSpc>
              <a:spcBef>
                <a:spcPts val="270"/>
              </a:spcBef>
              <a:spcAft>
                <a:spcPts val="0"/>
              </a:spcAft>
              <a:buClr>
                <a:schemeClr val="dk2"/>
              </a:buClr>
              <a:buSzPts val="1350"/>
              <a:buFont typeface="Calibri"/>
              <a:buChar char="•"/>
              <a:defRPr sz="1350" b="0" i="0" u="none" strike="noStrike" cap="none">
                <a:solidFill>
                  <a:schemeClr val="dk1"/>
                </a:solidFill>
                <a:latin typeface="Calibri"/>
                <a:ea typeface="Calibri"/>
                <a:cs typeface="Calibri"/>
                <a:sym typeface="Calibri"/>
              </a:defRPr>
            </a:lvl8pPr>
            <a:lvl9pPr marL="4114800" marR="0" lvl="8" indent="-314325" algn="l" rtl="0">
              <a:lnSpc>
                <a:spcPct val="100000"/>
              </a:lnSpc>
              <a:spcBef>
                <a:spcPts val="270"/>
              </a:spcBef>
              <a:spcAft>
                <a:spcPts val="0"/>
              </a:spcAft>
              <a:buClr>
                <a:schemeClr val="dk2"/>
              </a:buClr>
              <a:buSzPts val="1350"/>
              <a:buFont typeface="Calibri"/>
              <a:buChar char="•"/>
              <a:defRPr sz="1350" b="0" i="0" u="none" strike="noStrike" cap="none">
                <a:solidFill>
                  <a:schemeClr val="dk1"/>
                </a:solidFill>
                <a:latin typeface="Calibri"/>
                <a:ea typeface="Calibri"/>
                <a:cs typeface="Calibri"/>
                <a:sym typeface="Calibri"/>
              </a:defRPr>
            </a:lvl9pPr>
          </a:lstStyle>
          <a:p>
            <a:r>
              <a:rPr lang="en-US" dirty="0"/>
              <a:t>Line up according to your level of agreement or disagreement with the statement, “Technology is good.”</a:t>
            </a:r>
          </a:p>
          <a:p>
            <a:r>
              <a:rPr lang="en-US" dirty="0"/>
              <a:t>In your place in line, discuss your thoughts with those around you that share your opinion. </a:t>
            </a:r>
          </a:p>
          <a:p>
            <a:r>
              <a:rPr lang="en-US" dirty="0"/>
              <a:t>Fold the line.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6"/>
          <p:cNvSpPr txBox="1">
            <a:spLocks noGrp="1"/>
          </p:cNvSpPr>
          <p:nvPr>
            <p:ph type="title"/>
          </p:nvPr>
        </p:nvSpPr>
        <p:spPr>
          <a:xfrm>
            <a:off x="457199" y="392340"/>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Discuss! </a:t>
            </a:r>
            <a:endParaRPr dirty="0"/>
          </a:p>
        </p:txBody>
      </p:sp>
      <p:pic>
        <p:nvPicPr>
          <p:cNvPr id="2" name="Online Media 1" descr="K20 Center 2 minute timer">
            <a:hlinkClick r:id="" action="ppaction://media"/>
            <a:extLst>
              <a:ext uri="{FF2B5EF4-FFF2-40B4-BE49-F238E27FC236}">
                <a16:creationId xmlns:a16="http://schemas.microsoft.com/office/drawing/2014/main" id="{4E6EAF40-5EF4-3871-F48E-9F356ACCBB41}"/>
              </a:ext>
            </a:extLst>
          </p:cNvPr>
          <p:cNvPicPr>
            <a:picLocks noRot="1" noChangeAspect="1"/>
          </p:cNvPicPr>
          <p:nvPr>
            <a:videoFile r:link="rId1"/>
          </p:nvPr>
        </p:nvPicPr>
        <p:blipFill>
          <a:blip r:embed="rId4"/>
          <a:stretch>
            <a:fillRect/>
          </a:stretch>
        </p:blipFill>
        <p:spPr>
          <a:xfrm>
            <a:off x="2166866" y="1517649"/>
            <a:ext cx="4810265" cy="271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59298"/>
        </a:solidFill>
        <a:effectLst/>
      </p:bgPr>
    </p:bg>
    <p:spTree>
      <p:nvGrpSpPr>
        <p:cNvPr id="1" name="Shape 118"/>
        <p:cNvGrpSpPr/>
        <p:nvPr/>
      </p:nvGrpSpPr>
      <p:grpSpPr>
        <a:xfrm>
          <a:off x="0" y="0"/>
          <a:ext cx="0" cy="0"/>
          <a:chOff x="0" y="0"/>
          <a:chExt cx="0" cy="0"/>
        </a:xfrm>
      </p:grpSpPr>
      <p:sp>
        <p:nvSpPr>
          <p:cNvPr id="119" name="Google Shape;119;p2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Essential Question</a:t>
            </a:r>
            <a:endParaRPr dirty="0"/>
          </a:p>
        </p:txBody>
      </p:sp>
      <p:sp>
        <p:nvSpPr>
          <p:cNvPr id="120" name="Google Shape;120;p2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dirty="0"/>
              <a:t>How do I use a non-scientific calculator to evaluate numerical expressions?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59298"/>
        </a:solidFill>
        <a:effectLst/>
      </p:bgPr>
    </p:bg>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Lesson Objectives</a:t>
            </a:r>
            <a:endParaRPr dirty="0"/>
          </a:p>
        </p:txBody>
      </p:sp>
      <p:sp>
        <p:nvSpPr>
          <p:cNvPr id="126" name="Google Shape;126;p28"/>
          <p:cNvSpPr txBox="1">
            <a:spLocks noGrp="1"/>
          </p:cNvSpPr>
          <p:nvPr>
            <p:ph type="body" idx="1"/>
          </p:nvPr>
        </p:nvSpPr>
        <p:spPr>
          <a:xfrm>
            <a:off x="530350" y="2028502"/>
            <a:ext cx="7772400" cy="2274600"/>
          </a:xfrm>
          <a:prstGeom prst="rect">
            <a:avLst/>
          </a:prstGeom>
          <a:noFill/>
          <a:ln>
            <a:noFill/>
          </a:ln>
        </p:spPr>
        <p:txBody>
          <a:bodyPr spcFirstLastPara="1" wrap="square" lIns="45700" tIns="45700" rIns="45700" bIns="45700" anchor="t" anchorCtr="0">
            <a:normAutofit/>
          </a:bodyPr>
          <a:lstStyle/>
          <a:p>
            <a:pPr marL="457200" lvl="0" indent="-393700" algn="l" rtl="0">
              <a:lnSpc>
                <a:spcPct val="100000"/>
              </a:lnSpc>
              <a:spcBef>
                <a:spcPts val="0"/>
              </a:spcBef>
              <a:spcAft>
                <a:spcPts val="0"/>
              </a:spcAft>
              <a:buSzPts val="2600"/>
              <a:buChar char="•"/>
            </a:pPr>
            <a:r>
              <a:rPr lang="en-US" dirty="0"/>
              <a:t>Evaluate numerical expressions with and without the use of a non-scientific calculator. </a:t>
            </a:r>
            <a:endParaRPr dirty="0"/>
          </a:p>
          <a:p>
            <a:pPr marL="457200" lvl="0" indent="-393700" algn="l" rtl="0">
              <a:lnSpc>
                <a:spcPct val="100000"/>
              </a:lnSpc>
              <a:spcBef>
                <a:spcPts val="0"/>
              </a:spcBef>
              <a:spcAft>
                <a:spcPts val="0"/>
              </a:spcAft>
              <a:buSzPts val="2600"/>
              <a:buChar char="•"/>
            </a:pPr>
            <a:r>
              <a:rPr lang="en-US" dirty="0"/>
              <a:t>Determine a preferred method of evaluating numerical expressions with the use of a non-scientific calculator.</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9"/>
          <p:cNvSpPr txBox="1">
            <a:spLocks noGrp="1"/>
          </p:cNvSpPr>
          <p:nvPr>
            <p:ph type="title"/>
          </p:nvPr>
        </p:nvSpPr>
        <p:spPr>
          <a:xfrm>
            <a:off x="484050" y="374814"/>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Are You Smarter Than a Calculator?</a:t>
            </a:r>
            <a:endParaRPr dirty="0"/>
          </a:p>
        </p:txBody>
      </p:sp>
      <p:sp>
        <p:nvSpPr>
          <p:cNvPr id="132" name="Google Shape;132;p29"/>
          <p:cNvSpPr txBox="1">
            <a:spLocks noGrp="1"/>
          </p:cNvSpPr>
          <p:nvPr>
            <p:ph type="body" idx="1"/>
          </p:nvPr>
        </p:nvSpPr>
        <p:spPr>
          <a:xfrm>
            <a:off x="430350" y="1215253"/>
            <a:ext cx="8283300" cy="3621000"/>
          </a:xfrm>
          <a:prstGeom prst="rect">
            <a:avLst/>
          </a:prstGeom>
        </p:spPr>
        <p:txBody>
          <a:bodyPr spcFirstLastPara="1" wrap="square" lIns="91400" tIns="91400" rIns="91400" bIns="91400" anchor="t" anchorCtr="0">
            <a:normAutofit/>
          </a:bodyPr>
          <a:lstStyle/>
          <a:p>
            <a:pPr marL="0" lvl="0" indent="0" algn="l" rtl="0">
              <a:spcBef>
                <a:spcPts val="520"/>
              </a:spcBef>
              <a:spcAft>
                <a:spcPts val="0"/>
              </a:spcAft>
              <a:buNone/>
            </a:pPr>
            <a:r>
              <a:rPr lang="en-US" dirty="0"/>
              <a:t>In your pair, decide who is Student A and who is Student B. </a:t>
            </a:r>
            <a:endParaRPr dirty="0"/>
          </a:p>
          <a:p>
            <a:pPr marL="457200" lvl="0" indent="-393700" algn="l" rtl="0">
              <a:spcBef>
                <a:spcPts val="520"/>
              </a:spcBef>
              <a:spcAft>
                <a:spcPts val="0"/>
              </a:spcAft>
              <a:buSzPts val="2600"/>
              <a:buChar char="•"/>
            </a:pPr>
            <a:r>
              <a:rPr lang="en-US" b="1" dirty="0"/>
              <a:t>Student A </a:t>
            </a:r>
            <a:r>
              <a:rPr lang="en-US" dirty="0"/>
              <a:t>will evaluate the expressions by hand.</a:t>
            </a:r>
            <a:endParaRPr dirty="0"/>
          </a:p>
          <a:p>
            <a:pPr marL="457200" lvl="0" indent="-393700" algn="l" rtl="0">
              <a:spcBef>
                <a:spcPts val="0"/>
              </a:spcBef>
              <a:spcAft>
                <a:spcPts val="0"/>
              </a:spcAft>
              <a:buSzPts val="2600"/>
              <a:buChar char="•"/>
            </a:pPr>
            <a:r>
              <a:rPr lang="en-US" b="1" dirty="0"/>
              <a:t>Student B </a:t>
            </a:r>
            <a:r>
              <a:rPr lang="en-US" dirty="0"/>
              <a:t>will evaluate the expressions with the calculator.</a:t>
            </a:r>
          </a:p>
          <a:p>
            <a:pPr marL="457200" lvl="0" indent="-393700" algn="l" rtl="0">
              <a:spcBef>
                <a:spcPts val="0"/>
              </a:spcBef>
              <a:spcAft>
                <a:spcPts val="0"/>
              </a:spcAft>
              <a:buSzPts val="2600"/>
              <a:buChar char="•"/>
            </a:pPr>
            <a:r>
              <a:rPr lang="en-US" dirty="0"/>
              <a:t>Show your work and record the answers on your handout. </a:t>
            </a:r>
            <a:endParaRPr dirty="0"/>
          </a:p>
          <a:p>
            <a:pPr marL="457200" lvl="0" indent="-393700" algn="l" rtl="0">
              <a:spcBef>
                <a:spcPts val="0"/>
              </a:spcBef>
              <a:spcAft>
                <a:spcPts val="0"/>
              </a:spcAft>
              <a:buSzPts val="2600"/>
              <a:buChar char="•"/>
            </a:pPr>
            <a:r>
              <a:rPr lang="en-US" dirty="0"/>
              <a:t>Switch roles after each partner completes the </a:t>
            </a:r>
            <a:r>
              <a:rPr lang="en-US"/>
              <a:t>first three questions</a:t>
            </a:r>
            <a:r>
              <a:rPr 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30"/>
          <p:cNvSpPr txBox="1">
            <a:spLocks noGrp="1"/>
          </p:cNvSpPr>
          <p:nvPr>
            <p:ph type="title"/>
          </p:nvPr>
        </p:nvSpPr>
        <p:spPr>
          <a:xfrm>
            <a:off x="457200" y="447650"/>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SCORE Reflection</a:t>
            </a:r>
            <a:endParaRPr dirty="0"/>
          </a:p>
        </p:txBody>
      </p:sp>
      <p:sp>
        <p:nvSpPr>
          <p:cNvPr id="138" name="Google Shape;138;p30"/>
          <p:cNvSpPr txBox="1">
            <a:spLocks noGrp="1"/>
          </p:cNvSpPr>
          <p:nvPr>
            <p:ph type="body" idx="1"/>
          </p:nvPr>
        </p:nvSpPr>
        <p:spPr>
          <a:xfrm>
            <a:off x="457200" y="1305050"/>
            <a:ext cx="7819500" cy="3389400"/>
          </a:xfrm>
          <a:prstGeom prst="rect">
            <a:avLst/>
          </a:prstGeom>
        </p:spPr>
        <p:txBody>
          <a:bodyPr spcFirstLastPara="1" wrap="square" lIns="91400" tIns="91400" rIns="91400" bIns="91400" anchor="t" anchorCtr="0">
            <a:normAutofit fontScale="92500" lnSpcReduction="10000"/>
          </a:bodyPr>
          <a:lstStyle/>
          <a:p>
            <a:pPr marL="0" lvl="0" indent="0" algn="l" rtl="0">
              <a:spcBef>
                <a:spcPts val="520"/>
              </a:spcBef>
              <a:spcAft>
                <a:spcPts val="0"/>
              </a:spcAft>
              <a:buNone/>
            </a:pPr>
            <a:r>
              <a:rPr lang="en-US" b="1" dirty="0"/>
              <a:t>Strategy: </a:t>
            </a:r>
            <a:r>
              <a:rPr lang="en-US" dirty="0"/>
              <a:t>Describe the method you developed for using the calculator.</a:t>
            </a:r>
            <a:endParaRPr dirty="0"/>
          </a:p>
          <a:p>
            <a:pPr marL="0" lvl="0" indent="0" algn="l" rtl="0">
              <a:spcBef>
                <a:spcPts val="520"/>
              </a:spcBef>
              <a:spcAft>
                <a:spcPts val="0"/>
              </a:spcAft>
              <a:buNone/>
            </a:pPr>
            <a:r>
              <a:rPr lang="en-US" b="1" dirty="0"/>
              <a:t>Celebration: </a:t>
            </a:r>
            <a:r>
              <a:rPr lang="en-US" dirty="0"/>
              <a:t>What do you like about this method?</a:t>
            </a:r>
            <a:endParaRPr dirty="0"/>
          </a:p>
          <a:p>
            <a:pPr marL="0" lvl="0" indent="0" algn="l" rtl="0">
              <a:spcBef>
                <a:spcPts val="520"/>
              </a:spcBef>
              <a:spcAft>
                <a:spcPts val="0"/>
              </a:spcAft>
              <a:buNone/>
            </a:pPr>
            <a:r>
              <a:rPr lang="en-US" b="1" dirty="0"/>
              <a:t>Obstacles: </a:t>
            </a:r>
            <a:r>
              <a:rPr lang="en-US" dirty="0"/>
              <a:t>What do you dislike about this method?</a:t>
            </a:r>
            <a:endParaRPr dirty="0"/>
          </a:p>
          <a:p>
            <a:pPr marL="0" lvl="0" indent="0" algn="l" rtl="0">
              <a:spcBef>
                <a:spcPts val="520"/>
              </a:spcBef>
              <a:spcAft>
                <a:spcPts val="0"/>
              </a:spcAft>
              <a:buNone/>
            </a:pPr>
            <a:r>
              <a:rPr lang="en-US" b="1" dirty="0"/>
              <a:t>Refinement: </a:t>
            </a:r>
            <a:r>
              <a:rPr lang="en-US" dirty="0"/>
              <a:t>If you were to use this method in the future, what would you do differently?</a:t>
            </a:r>
            <a:endParaRPr dirty="0"/>
          </a:p>
          <a:p>
            <a:pPr marL="0" lvl="0" indent="0" algn="l" rtl="0">
              <a:spcBef>
                <a:spcPts val="520"/>
              </a:spcBef>
              <a:spcAft>
                <a:spcPts val="0"/>
              </a:spcAft>
              <a:buNone/>
            </a:pPr>
            <a:r>
              <a:rPr lang="en-US" b="1" dirty="0"/>
              <a:t>Extra information: </a:t>
            </a:r>
            <a:r>
              <a:rPr lang="en-US" dirty="0"/>
              <a:t>Note any thoughts, feelings, or details that seem important related to using this method.</a:t>
            </a:r>
            <a:endParaRPr dirty="0"/>
          </a:p>
        </p:txBody>
      </p:sp>
      <p:sp>
        <p:nvSpPr>
          <p:cNvPr id="139" name="Google Shape;139;p30"/>
          <p:cNvSpPr/>
          <p:nvPr/>
        </p:nvSpPr>
        <p:spPr>
          <a:xfrm>
            <a:off x="8067750" y="100000"/>
            <a:ext cx="919500" cy="830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pic>
        <p:nvPicPr>
          <p:cNvPr id="140" name="Google Shape;140;p30"/>
          <p:cNvPicPr preferRelativeResize="0"/>
          <p:nvPr/>
        </p:nvPicPr>
        <p:blipFill>
          <a:blip r:embed="rId3">
            <a:alphaModFix/>
          </a:blip>
          <a:stretch>
            <a:fillRect/>
          </a:stretch>
        </p:blipFill>
        <p:spPr>
          <a:xfrm>
            <a:off x="8098799" y="157547"/>
            <a:ext cx="857401" cy="857401"/>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1118</Words>
  <Application>Microsoft Macintosh PowerPoint</Application>
  <PresentationFormat>On-screen Show (16:9)</PresentationFormat>
  <Paragraphs>245</Paragraphs>
  <Slides>25</Slides>
  <Notes>24</Notes>
  <HiddenSlides>0</HiddenSlides>
  <MMClips>2</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Noto Sans Symbols</vt:lpstr>
      <vt:lpstr>Times New Roman</vt:lpstr>
      <vt:lpstr>LEARN theme</vt:lpstr>
      <vt:lpstr>LEARN theme</vt:lpstr>
      <vt:lpstr>PowerPoint Presentation</vt:lpstr>
      <vt:lpstr>Are You Smarter Than a Calculator?</vt:lpstr>
      <vt:lpstr>Think to Yourself…</vt:lpstr>
      <vt:lpstr>Fold The Line</vt:lpstr>
      <vt:lpstr>Discuss! </vt:lpstr>
      <vt:lpstr>Essential Question</vt:lpstr>
      <vt:lpstr>Lesson Objectives</vt:lpstr>
      <vt:lpstr>Are You Smarter Than a Calculator?</vt:lpstr>
      <vt:lpstr>SCORE Reflection</vt:lpstr>
      <vt:lpstr>Strategy Harvest</vt:lpstr>
      <vt:lpstr>Expression #1</vt:lpstr>
      <vt:lpstr>Expression #1</vt:lpstr>
      <vt:lpstr>Expression #1</vt:lpstr>
      <vt:lpstr>Expression #1</vt:lpstr>
      <vt:lpstr>Expression #1</vt:lpstr>
      <vt:lpstr>Expression #2</vt:lpstr>
      <vt:lpstr>Expression #2</vt:lpstr>
      <vt:lpstr>Expression #2</vt:lpstr>
      <vt:lpstr>Expression #2</vt:lpstr>
      <vt:lpstr>Expression #3—Try and Check</vt:lpstr>
      <vt:lpstr>Expression #3—Try and Check</vt:lpstr>
      <vt:lpstr>Expression #4</vt:lpstr>
      <vt:lpstr>The Calculator’s Code Escape Room</vt:lpstr>
      <vt:lpstr>Commit and Toss</vt:lpstr>
      <vt:lpstr>Commit and Toss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Finley-Combs, Elsa C.</cp:lastModifiedBy>
  <cp:revision>18</cp:revision>
  <dcterms:modified xsi:type="dcterms:W3CDTF">2025-03-07T17:08:20Z</dcterms:modified>
</cp:coreProperties>
</file>