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mbria Math" panose="02040503050406030204" pitchFamily="18" charset="0"/>
      <p:regular r:id="rId16"/>
    </p:embeddedFont>
    <p:embeddedFont>
      <p:font typeface="Constantia" panose="02030602050306030303" pitchFamily="18" charset="0"/>
      <p:regular r:id="rId17"/>
      <p:bold r:id="rId18"/>
      <p:italic r:id="rId19"/>
      <p:boldItalic r:id="rId20"/>
    </p:embeddedFont>
    <p:embeddedFont>
      <p:font typeface="Georgia" panose="02040502050405020303"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8380AF-C49E-49BC-99FC-7C4EC3B7289E}">
  <a:tblStyle styleId="{D88380AF-C49E-49BC-99FC-7C4EC3B728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35"/>
  </p:normalViewPr>
  <p:slideViewPr>
    <p:cSldViewPr snapToGrid="0">
      <p:cViewPr varScale="1">
        <p:scale>
          <a:sx n="202" d="100"/>
          <a:sy n="202" d="100"/>
        </p:scale>
        <p:origin x="620"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cottiesinfifth.weebly.com/order-of-operation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2545cf0404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2545cf0404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Switch it up as many times as you think is needed for students to get the concept fully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2545cf040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2545cf040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2545cf0404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2545cf0404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https://www.youtube.com/watch?v=jSrPlf4GBHc&amp;t=9s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2545cf0404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2545cf0404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https://www.youtube.com/watch?v=jSrPlf4GBHc</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2545cf0404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2545cf040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2545cf0404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2545cf040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Repeat for a few rounds.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2545cf0404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2545cf0404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2545cf040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2545cf040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With the solutions on the board, you will next add parentheses or brackets around students' operations. Compare the answers to what they would be if they followed the Order of Operations rules so that they can begin seeing how the order of operations works.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For example, if a student comes to the board and writes out 4+4/4 + 4=1,  (4+4) and (4+4) to make this equation true. Explain that without the parentheses, if you used order of operations, you'd have to divide 4/4 first to get 1. Then 4+1+4 would be 9.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Explain that without the parentheses, if you used order of operations, you'd have to divide 4/4 first to get 1. Then 4+1+4 would be 9. Adding brackets or parentheses allows us to prioritize certain operations over others. The operation enclosed in parentheses takes precedence in the order of operations.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Image: </a:t>
            </a:r>
            <a:r>
              <a:rPr lang="en" u="sng">
                <a:solidFill>
                  <a:schemeClr val="hlink"/>
                </a:solidFill>
                <a:hlinkClick r:id="rId3"/>
              </a:rPr>
              <a:t>https://scottiesinfifth.weebly.com/order-of-operations.html</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2545cf0404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2545cf040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2545cf0404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2545cf040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2545cf040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2545cf0404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2545cf040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2545cf0404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4200"/>
              <a:buFont typeface="Calibri"/>
              <a:buNone/>
              <a:defRPr sz="4200" b="0" cap="none">
                <a:solidFill>
                  <a:srgbClr val="FFFFFF"/>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11"/>
          <p:cNvSpPr txBox="1">
            <a:spLocks noGrp="1"/>
          </p:cNvSpPr>
          <p:nvPr>
            <p:ph type="body" idx="1"/>
          </p:nvPr>
        </p:nvSpPr>
        <p:spPr>
          <a:xfrm>
            <a:off x="530352" y="2028498"/>
            <a:ext cx="7772400" cy="1132200"/>
          </a:xfrm>
          <a:prstGeom prst="rect">
            <a:avLst/>
          </a:prstGeom>
          <a:noFill/>
          <a:ln>
            <a:noFill/>
          </a:ln>
        </p:spPr>
        <p:txBody>
          <a:bodyPr spcFirstLastPara="1" wrap="square" lIns="48750" tIns="48750" rIns="48750" bIns="48750" anchor="t" anchorCtr="0">
            <a:normAutofit/>
          </a:bodyPr>
          <a:lstStyle>
            <a:lvl1pPr marL="457200" lvl="0" indent="-228600" algn="l">
              <a:lnSpc>
                <a:spcPct val="100000"/>
              </a:lnSpc>
              <a:spcBef>
                <a:spcPts val="300"/>
              </a:spcBef>
              <a:spcAft>
                <a:spcPts val="0"/>
              </a:spcAft>
              <a:buSzPts val="1600"/>
              <a:buNone/>
              <a:defRPr sz="1600">
                <a:solidFill>
                  <a:schemeClr val="lt1"/>
                </a:solidFill>
              </a:defRPr>
            </a:lvl1pPr>
            <a:lvl2pPr marL="914400" lvl="1" indent="-228600" algn="l">
              <a:lnSpc>
                <a:spcPct val="100000"/>
              </a:lnSpc>
              <a:spcBef>
                <a:spcPts val="300"/>
              </a:spcBef>
              <a:spcAft>
                <a:spcPts val="0"/>
              </a:spcAft>
              <a:buSzPts val="700"/>
              <a:buNone/>
              <a:defRPr sz="1400">
                <a:solidFill>
                  <a:schemeClr val="lt1"/>
                </a:solidFill>
              </a:defRPr>
            </a:lvl2pPr>
            <a:lvl3pPr marL="1371600" lvl="2" indent="-228600" algn="l">
              <a:lnSpc>
                <a:spcPct val="100000"/>
              </a:lnSpc>
              <a:spcBef>
                <a:spcPts val="200"/>
              </a:spcBef>
              <a:spcAft>
                <a:spcPts val="0"/>
              </a:spcAft>
              <a:buSzPts val="800"/>
              <a:buNone/>
              <a:defRPr sz="1200">
                <a:solidFill>
                  <a:schemeClr val="lt1"/>
                </a:solidFill>
              </a:defRPr>
            </a:lvl3pPr>
            <a:lvl4pPr marL="1828800" lvl="3" indent="-228600" algn="l">
              <a:lnSpc>
                <a:spcPct val="100000"/>
              </a:lnSpc>
              <a:spcBef>
                <a:spcPts val="200"/>
              </a:spcBef>
              <a:spcAft>
                <a:spcPts val="0"/>
              </a:spcAft>
              <a:buSzPts val="700"/>
              <a:buNone/>
              <a:defRPr sz="1100">
                <a:solidFill>
                  <a:schemeClr val="lt1"/>
                </a:solidFill>
              </a:defRPr>
            </a:lvl4pPr>
            <a:lvl5pPr marL="2286000" lvl="4" indent="-228600" algn="l">
              <a:lnSpc>
                <a:spcPct val="100000"/>
              </a:lnSpc>
              <a:spcBef>
                <a:spcPts val="200"/>
              </a:spcBef>
              <a:spcAft>
                <a:spcPts val="0"/>
              </a:spcAft>
              <a:buSzPts val="700"/>
              <a:buNone/>
              <a:defRPr sz="1100">
                <a:solidFill>
                  <a:schemeClr val="lt1"/>
                </a:solidFill>
              </a:defRPr>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46" name="Google Shape;46;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lnSpc>
                <a:spcPct val="100000"/>
              </a:lnSpc>
              <a:spcBef>
                <a:spcPts val="0"/>
              </a:spcBef>
              <a:spcAft>
                <a:spcPts val="0"/>
              </a:spcAft>
              <a:buClr>
                <a:schemeClr val="accent1"/>
              </a:buClr>
              <a:buSzPts val="37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12"/>
          <p:cNvSpPr txBox="1">
            <a:spLocks noGrp="1"/>
          </p:cNvSpPr>
          <p:nvPr>
            <p:ph type="body" idx="1"/>
          </p:nvPr>
        </p:nvSpPr>
        <p:spPr>
          <a:xfrm>
            <a:off x="457200" y="1391436"/>
            <a:ext cx="4040100" cy="494400"/>
          </a:xfrm>
          <a:prstGeom prst="rect">
            <a:avLst/>
          </a:prstGeom>
          <a:noFill/>
          <a:ln>
            <a:noFill/>
          </a:ln>
        </p:spPr>
        <p:txBody>
          <a:bodyPr spcFirstLastPara="1" wrap="square" lIns="48750" tIns="0" rIns="48750" bIns="0" anchor="ctr" anchorCtr="0">
            <a:noAutofit/>
          </a:bodyPr>
          <a:lstStyle>
            <a:lvl1pPr marL="457200" lvl="0" indent="-228600" algn="l">
              <a:lnSpc>
                <a:spcPct val="100000"/>
              </a:lnSpc>
              <a:spcBef>
                <a:spcPts val="400"/>
              </a:spcBef>
              <a:spcAft>
                <a:spcPts val="0"/>
              </a:spcAft>
              <a:buSzPts val="1700"/>
              <a:buNone/>
              <a:defRPr sz="1800" b="1" cap="none">
                <a:solidFill>
                  <a:schemeClr val="dk2"/>
                </a:solidFill>
              </a:defRPr>
            </a:lvl1pPr>
            <a:lvl2pPr marL="914400" lvl="1" indent="-228600" algn="l">
              <a:lnSpc>
                <a:spcPct val="100000"/>
              </a:lnSpc>
              <a:spcBef>
                <a:spcPts val="300"/>
              </a:spcBef>
              <a:spcAft>
                <a:spcPts val="0"/>
              </a:spcAft>
              <a:buSzPts val="700"/>
              <a:buNone/>
              <a:defRPr sz="1500" b="1"/>
            </a:lvl2pPr>
            <a:lvl3pPr marL="1371600" lvl="2" indent="-228600" algn="l">
              <a:lnSpc>
                <a:spcPct val="100000"/>
              </a:lnSpc>
              <a:spcBef>
                <a:spcPts val="300"/>
              </a:spcBef>
              <a:spcAft>
                <a:spcPts val="0"/>
              </a:spcAft>
              <a:buSzPts val="1000"/>
              <a:buNone/>
              <a:defRPr sz="1400" b="1"/>
            </a:lvl3pPr>
            <a:lvl4pPr marL="1828800" lvl="3" indent="-228600" algn="l">
              <a:lnSpc>
                <a:spcPct val="100000"/>
              </a:lnSpc>
              <a:spcBef>
                <a:spcPts val="200"/>
              </a:spcBef>
              <a:spcAft>
                <a:spcPts val="0"/>
              </a:spcAft>
              <a:buSzPts val="800"/>
              <a:buNone/>
              <a:defRPr sz="1200" b="1"/>
            </a:lvl4pPr>
            <a:lvl5pPr marL="2286000" lvl="4" indent="-228600" algn="l">
              <a:lnSpc>
                <a:spcPct val="100000"/>
              </a:lnSpc>
              <a:spcBef>
                <a:spcPts val="200"/>
              </a:spcBef>
              <a:spcAft>
                <a:spcPts val="0"/>
              </a:spcAft>
              <a:buSzPts val="800"/>
              <a:buNone/>
              <a:defRPr sz="1200" b="1"/>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50" name="Google Shape;50;p12"/>
          <p:cNvSpPr txBox="1">
            <a:spLocks noGrp="1"/>
          </p:cNvSpPr>
          <p:nvPr>
            <p:ph type="body" idx="2"/>
          </p:nvPr>
        </p:nvSpPr>
        <p:spPr>
          <a:xfrm>
            <a:off x="4645027" y="1394819"/>
            <a:ext cx="4041900" cy="491100"/>
          </a:xfrm>
          <a:prstGeom prst="rect">
            <a:avLst/>
          </a:prstGeom>
          <a:noFill/>
          <a:ln>
            <a:noFill/>
          </a:ln>
        </p:spPr>
        <p:txBody>
          <a:bodyPr spcFirstLastPara="1" wrap="square" lIns="48750" tIns="0" rIns="48750" bIns="0" anchor="ctr" anchorCtr="0">
            <a:normAutofit/>
          </a:bodyPr>
          <a:lstStyle>
            <a:lvl1pPr marL="457200" lvl="0" indent="-228600" algn="l">
              <a:lnSpc>
                <a:spcPct val="100000"/>
              </a:lnSpc>
              <a:spcBef>
                <a:spcPts val="400"/>
              </a:spcBef>
              <a:spcAft>
                <a:spcPts val="0"/>
              </a:spcAft>
              <a:buSzPts val="1700"/>
              <a:buNone/>
              <a:defRPr sz="1800" b="1" cap="none">
                <a:solidFill>
                  <a:schemeClr val="dk2"/>
                </a:solidFill>
              </a:defRPr>
            </a:lvl1pPr>
            <a:lvl2pPr marL="914400" lvl="1" indent="-228600" algn="l">
              <a:lnSpc>
                <a:spcPct val="100000"/>
              </a:lnSpc>
              <a:spcBef>
                <a:spcPts val="300"/>
              </a:spcBef>
              <a:spcAft>
                <a:spcPts val="0"/>
              </a:spcAft>
              <a:buSzPts val="700"/>
              <a:buNone/>
              <a:defRPr sz="1500" b="1"/>
            </a:lvl2pPr>
            <a:lvl3pPr marL="1371600" lvl="2" indent="-228600" algn="l">
              <a:lnSpc>
                <a:spcPct val="100000"/>
              </a:lnSpc>
              <a:spcBef>
                <a:spcPts val="300"/>
              </a:spcBef>
              <a:spcAft>
                <a:spcPts val="0"/>
              </a:spcAft>
              <a:buSzPts val="1000"/>
              <a:buNone/>
              <a:defRPr sz="1400" b="1"/>
            </a:lvl3pPr>
            <a:lvl4pPr marL="1828800" lvl="3" indent="-228600" algn="l">
              <a:lnSpc>
                <a:spcPct val="100000"/>
              </a:lnSpc>
              <a:spcBef>
                <a:spcPts val="200"/>
              </a:spcBef>
              <a:spcAft>
                <a:spcPts val="0"/>
              </a:spcAft>
              <a:buSzPts val="800"/>
              <a:buNone/>
              <a:defRPr sz="1200" b="1"/>
            </a:lvl4pPr>
            <a:lvl5pPr marL="2286000" lvl="4" indent="-228600" algn="l">
              <a:lnSpc>
                <a:spcPct val="100000"/>
              </a:lnSpc>
              <a:spcBef>
                <a:spcPts val="200"/>
              </a:spcBef>
              <a:spcAft>
                <a:spcPts val="0"/>
              </a:spcAft>
              <a:buSzPts val="800"/>
              <a:buNone/>
              <a:defRPr sz="1200" b="1"/>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51" name="Google Shape;51;p12"/>
          <p:cNvSpPr txBox="1">
            <a:spLocks noGrp="1"/>
          </p:cNvSpPr>
          <p:nvPr>
            <p:ph type="body" idx="3"/>
          </p:nvPr>
        </p:nvSpPr>
        <p:spPr>
          <a:xfrm>
            <a:off x="457200" y="1885950"/>
            <a:ext cx="4040100" cy="2884200"/>
          </a:xfrm>
          <a:prstGeom prst="rect">
            <a:avLst/>
          </a:prstGeom>
          <a:noFill/>
          <a:ln>
            <a:noFill/>
          </a:ln>
        </p:spPr>
        <p:txBody>
          <a:bodyPr spcFirstLastPara="1" wrap="square" lIns="97525" tIns="0" rIns="97525" bIns="48750" anchor="t" anchorCtr="0">
            <a:normAutofit/>
          </a:bodyPr>
          <a:lstStyle>
            <a:lvl1pPr marL="457200" lvl="0" indent="-330200" algn="l">
              <a:lnSpc>
                <a:spcPct val="100000"/>
              </a:lnSpc>
              <a:spcBef>
                <a:spcPts val="300"/>
              </a:spcBef>
              <a:spcAft>
                <a:spcPts val="0"/>
              </a:spcAft>
              <a:buSzPts val="1600"/>
              <a:buChar char="⚫"/>
              <a:defRPr sz="1600"/>
            </a:lvl1pPr>
            <a:lvl2pPr marL="914400" lvl="1" indent="-273050" algn="l">
              <a:lnSpc>
                <a:spcPct val="100000"/>
              </a:lnSpc>
              <a:spcBef>
                <a:spcPts val="300"/>
              </a:spcBef>
              <a:spcAft>
                <a:spcPts val="0"/>
              </a:spcAft>
              <a:buSzPts val="7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200"/>
              </a:spcBef>
              <a:spcAft>
                <a:spcPts val="0"/>
              </a:spcAft>
              <a:buSzPts val="800"/>
              <a:buChar char="-"/>
              <a:defRPr sz="1200"/>
            </a:lvl4pPr>
            <a:lvl5pPr marL="2286000" lvl="4" indent="-279400" algn="l">
              <a:lnSpc>
                <a:spcPct val="100000"/>
              </a:lnSpc>
              <a:spcBef>
                <a:spcPts val="200"/>
              </a:spcBef>
              <a:spcAft>
                <a:spcPts val="0"/>
              </a:spcAft>
              <a:buSzPts val="800"/>
              <a:buChar char="-"/>
              <a:defRPr sz="12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52" name="Google Shape;52;p12"/>
          <p:cNvSpPr txBox="1">
            <a:spLocks noGrp="1"/>
          </p:cNvSpPr>
          <p:nvPr>
            <p:ph type="body" idx="4"/>
          </p:nvPr>
        </p:nvSpPr>
        <p:spPr>
          <a:xfrm>
            <a:off x="4645027" y="1885950"/>
            <a:ext cx="4041900" cy="2884200"/>
          </a:xfrm>
          <a:prstGeom prst="rect">
            <a:avLst/>
          </a:prstGeom>
          <a:noFill/>
          <a:ln>
            <a:noFill/>
          </a:ln>
        </p:spPr>
        <p:txBody>
          <a:bodyPr spcFirstLastPara="1" wrap="square" lIns="97525" tIns="0" rIns="97525" bIns="48750" anchor="t" anchorCtr="0">
            <a:normAutofit/>
          </a:bodyPr>
          <a:lstStyle>
            <a:lvl1pPr marL="457200" lvl="0" indent="-330200" algn="l">
              <a:lnSpc>
                <a:spcPct val="100000"/>
              </a:lnSpc>
              <a:spcBef>
                <a:spcPts val="300"/>
              </a:spcBef>
              <a:spcAft>
                <a:spcPts val="0"/>
              </a:spcAft>
              <a:buSzPts val="1600"/>
              <a:buChar char="⚫"/>
              <a:defRPr sz="1600"/>
            </a:lvl1pPr>
            <a:lvl2pPr marL="914400" lvl="1" indent="-273050" algn="l">
              <a:lnSpc>
                <a:spcPct val="100000"/>
              </a:lnSpc>
              <a:spcBef>
                <a:spcPts val="300"/>
              </a:spcBef>
              <a:spcAft>
                <a:spcPts val="0"/>
              </a:spcAft>
              <a:buSzPts val="7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200"/>
              </a:spcBef>
              <a:spcAft>
                <a:spcPts val="0"/>
              </a:spcAft>
              <a:buSzPts val="800"/>
              <a:buChar char="-"/>
              <a:defRPr sz="1200"/>
            </a:lvl4pPr>
            <a:lvl5pPr marL="2286000" lvl="4" indent="-279400" algn="l">
              <a:lnSpc>
                <a:spcPct val="100000"/>
              </a:lnSpc>
              <a:spcBef>
                <a:spcPts val="200"/>
              </a:spcBef>
              <a:spcAft>
                <a:spcPts val="0"/>
              </a:spcAft>
              <a:buSzPts val="800"/>
              <a:buChar char="-"/>
              <a:defRPr sz="12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53" name="Google Shape;53;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Dark">
  <p:cSld name="Blank - Dark">
    <p:bg>
      <p:bgPr>
        <a:blipFill>
          <a:blip r:embed="rId2">
            <a:alphaModFix/>
          </a:blip>
          <a:stretch>
            <a:fillRect/>
          </a:stretch>
        </a:blipFill>
        <a:effectLst/>
      </p:bgPr>
    </p:bg>
    <p:spTree>
      <p:nvGrpSpPr>
        <p:cNvPr id="1" name="Shape 5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55"/>
        <p:cNvGrpSpPr/>
        <p:nvPr/>
      </p:nvGrpSpPr>
      <p:grpSpPr>
        <a:xfrm>
          <a:off x="0" y="0"/>
          <a:ext cx="0" cy="0"/>
          <a:chOff x="0" y="0"/>
          <a:chExt cx="0" cy="0"/>
        </a:xfrm>
      </p:grpSpPr>
      <p:pic>
        <p:nvPicPr>
          <p:cNvPr id="56" name="Google Shape;56;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7" name="Google Shape;57;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59" name="Google Shape;59;p14"/>
          <p:cNvSpPr>
            <a:spLocks noGrp="1"/>
          </p:cNvSpPr>
          <p:nvPr>
            <p:ph type="pic" idx="2"/>
          </p:nvPr>
        </p:nvSpPr>
        <p:spPr>
          <a:xfrm>
            <a:off x="5911850" y="1663336"/>
            <a:ext cx="1828800" cy="18279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990000"/>
        </a:solid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729450" y="864300"/>
            <a:ext cx="7021200" cy="2985000"/>
          </a:xfrm>
          <a:prstGeom prst="rect">
            <a:avLst/>
          </a:prstGeom>
          <a:noFill/>
          <a:ln>
            <a:noFill/>
          </a:ln>
        </p:spPr>
        <p:txBody>
          <a:bodyPr spcFirstLastPara="1" wrap="square" lIns="0" tIns="48750" rIns="0" bIns="0"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pic>
        <p:nvPicPr>
          <p:cNvPr id="62" name="Google Shape;62;p15"/>
          <p:cNvPicPr preferRelativeResize="0"/>
          <p:nvPr/>
        </p:nvPicPr>
        <p:blipFill rotWithShape="1">
          <a:blip r:embed="rId2">
            <a:alphaModFix/>
          </a:blip>
          <a:srcRect/>
          <a:stretch/>
        </p:blipFill>
        <p:spPr>
          <a:xfrm>
            <a:off x="-18725" y="4149777"/>
            <a:ext cx="9144000" cy="143827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
        <p:cNvGrpSpPr/>
        <p:nvPr/>
      </p:nvGrpSpPr>
      <p:grpSpPr>
        <a:xfrm>
          <a:off x="0" y="0"/>
          <a:ext cx="0" cy="0"/>
          <a:chOff x="0" y="0"/>
          <a:chExt cx="0" cy="0"/>
        </a:xfrm>
      </p:grpSpPr>
      <p:pic>
        <p:nvPicPr>
          <p:cNvPr id="64" name="Google Shape;64;p16"/>
          <p:cNvPicPr preferRelativeResize="0"/>
          <p:nvPr/>
        </p:nvPicPr>
        <p:blipFill rotWithShape="1">
          <a:blip r:embed="rId2">
            <a:alphaModFix/>
          </a:blip>
          <a:srcRect t="8717" r="50000"/>
          <a:stretch/>
        </p:blipFill>
        <p:spPr>
          <a:xfrm>
            <a:off x="0" y="448425"/>
            <a:ext cx="4572000" cy="4695076"/>
          </a:xfrm>
          <a:prstGeom prst="rect">
            <a:avLst/>
          </a:prstGeom>
          <a:noFill/>
          <a:ln>
            <a:noFill/>
          </a:ln>
        </p:spPr>
      </p:pic>
      <p:sp>
        <p:nvSpPr>
          <p:cNvPr id="65" name="Google Shape;65;p16"/>
          <p:cNvSpPr txBox="1">
            <a:spLocks noGrp="1"/>
          </p:cNvSpPr>
          <p:nvPr>
            <p:ph type="title"/>
          </p:nvPr>
        </p:nvSpPr>
        <p:spPr>
          <a:xfrm>
            <a:off x="730000" y="1318650"/>
            <a:ext cx="3300900" cy="1687200"/>
          </a:xfrm>
          <a:prstGeom prst="rect">
            <a:avLst/>
          </a:prstGeom>
          <a:noFill/>
          <a:ln>
            <a:noFill/>
          </a:ln>
        </p:spPr>
        <p:txBody>
          <a:bodyPr spcFirstLastPara="1" wrap="square" lIns="0" tIns="48750" rIns="0" bIns="0" anchor="b" anchorCtr="0">
            <a:norm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66" name="Google Shape;66;p16"/>
          <p:cNvSpPr txBox="1">
            <a:spLocks noGrp="1"/>
          </p:cNvSpPr>
          <p:nvPr>
            <p:ph type="subTitle" idx="1"/>
          </p:nvPr>
        </p:nvSpPr>
        <p:spPr>
          <a:xfrm>
            <a:off x="724950" y="3161525"/>
            <a:ext cx="3300900" cy="759000"/>
          </a:xfrm>
          <a:prstGeom prst="rect">
            <a:avLst/>
          </a:prstGeom>
          <a:noFill/>
          <a:ln>
            <a:noFill/>
          </a:ln>
        </p:spPr>
        <p:txBody>
          <a:bodyPr spcFirstLastPara="1" wrap="square" lIns="97525" tIns="48750" rIns="97525" bIns="48750" anchor="t" anchorCtr="0">
            <a:normAutofit/>
          </a:bodyPr>
          <a:lstStyle>
            <a:lvl1pPr lvl="0" algn="l">
              <a:lnSpc>
                <a:spcPct val="100000"/>
              </a:lnSpc>
              <a:spcBef>
                <a:spcPts val="400"/>
              </a:spcBef>
              <a:spcAft>
                <a:spcPts val="0"/>
              </a:spcAft>
              <a:buSzPts val="1600"/>
              <a:buNone/>
              <a:defRPr sz="1600"/>
            </a:lvl1pPr>
            <a:lvl2pPr lvl="1" algn="l">
              <a:lnSpc>
                <a:spcPct val="100000"/>
              </a:lnSpc>
              <a:spcBef>
                <a:spcPts val="400"/>
              </a:spcBef>
              <a:spcAft>
                <a:spcPts val="0"/>
              </a:spcAft>
              <a:buSzPts val="1600"/>
              <a:buNone/>
              <a:defRPr sz="1600"/>
            </a:lvl2pPr>
            <a:lvl3pPr lvl="2" algn="l">
              <a:lnSpc>
                <a:spcPct val="100000"/>
              </a:lnSpc>
              <a:spcBef>
                <a:spcPts val="300"/>
              </a:spcBef>
              <a:spcAft>
                <a:spcPts val="0"/>
              </a:spcAft>
              <a:buSzPts val="1600"/>
              <a:buNone/>
              <a:defRPr sz="1600"/>
            </a:lvl3pPr>
            <a:lvl4pPr lvl="3" algn="l">
              <a:lnSpc>
                <a:spcPct val="100000"/>
              </a:lnSpc>
              <a:spcBef>
                <a:spcPts val="300"/>
              </a:spcBef>
              <a:spcAft>
                <a:spcPts val="0"/>
              </a:spcAft>
              <a:buSzPts val="1600"/>
              <a:buNone/>
              <a:defRPr sz="1600"/>
            </a:lvl4pPr>
            <a:lvl5pPr lvl="4" algn="l">
              <a:lnSpc>
                <a:spcPct val="100000"/>
              </a:lnSpc>
              <a:spcBef>
                <a:spcPts val="300"/>
              </a:spcBef>
              <a:spcAft>
                <a:spcPts val="0"/>
              </a:spcAft>
              <a:buSzPts val="1600"/>
              <a:buNone/>
              <a:defRPr sz="1600"/>
            </a:lvl5pPr>
            <a:lvl6pPr lvl="5" algn="l">
              <a:lnSpc>
                <a:spcPct val="100000"/>
              </a:lnSpc>
              <a:spcBef>
                <a:spcPts val="300"/>
              </a:spcBef>
              <a:spcAft>
                <a:spcPts val="0"/>
              </a:spcAft>
              <a:buSzPts val="1600"/>
              <a:buNone/>
              <a:defRPr sz="1600"/>
            </a:lvl6pPr>
            <a:lvl7pPr lvl="6" algn="l">
              <a:lnSpc>
                <a:spcPct val="100000"/>
              </a:lnSpc>
              <a:spcBef>
                <a:spcPts val="200"/>
              </a:spcBef>
              <a:spcAft>
                <a:spcPts val="0"/>
              </a:spcAft>
              <a:buSzPts val="1600"/>
              <a:buNone/>
              <a:defRPr sz="1600"/>
            </a:lvl7pPr>
            <a:lvl8pPr lvl="7" algn="l">
              <a:lnSpc>
                <a:spcPct val="100000"/>
              </a:lnSpc>
              <a:spcBef>
                <a:spcPts val="200"/>
              </a:spcBef>
              <a:spcAft>
                <a:spcPts val="0"/>
              </a:spcAft>
              <a:buSzPts val="1600"/>
              <a:buNone/>
              <a:defRPr sz="1600"/>
            </a:lvl8pPr>
            <a:lvl9pPr lvl="8" algn="l">
              <a:lnSpc>
                <a:spcPct val="100000"/>
              </a:lnSpc>
              <a:spcBef>
                <a:spcPts val="200"/>
              </a:spcBef>
              <a:spcAft>
                <a:spcPts val="0"/>
              </a:spcAft>
              <a:buSzPts val="1600"/>
              <a:buNone/>
              <a:defRPr sz="1600"/>
            </a:lvl9pPr>
          </a:lstStyle>
          <a:p>
            <a:endParaRPr/>
          </a:p>
        </p:txBody>
      </p:sp>
      <p:sp>
        <p:nvSpPr>
          <p:cNvPr id="67" name="Google Shape;67;p16"/>
          <p:cNvSpPr txBox="1">
            <a:spLocks noGrp="1"/>
          </p:cNvSpPr>
          <p:nvPr>
            <p:ph type="body" idx="2"/>
          </p:nvPr>
        </p:nvSpPr>
        <p:spPr>
          <a:xfrm>
            <a:off x="5174225" y="1352625"/>
            <a:ext cx="3374400" cy="3025500"/>
          </a:xfrm>
          <a:prstGeom prst="rect">
            <a:avLst/>
          </a:prstGeom>
          <a:noFill/>
          <a:ln>
            <a:noFill/>
          </a:ln>
        </p:spPr>
        <p:txBody>
          <a:bodyPr spcFirstLastPara="1" wrap="square" lIns="97525" tIns="48750" rIns="97525" bIns="48750" anchor="t" anchorCtr="0">
            <a:normAutofit/>
          </a:bodyPr>
          <a:lstStyle>
            <a:lvl1pPr marL="457200" lvl="0" indent="-349250" algn="l">
              <a:lnSpc>
                <a:spcPct val="100000"/>
              </a:lnSpc>
              <a:spcBef>
                <a:spcPts val="400"/>
              </a:spcBef>
              <a:spcAft>
                <a:spcPts val="0"/>
              </a:spcAft>
              <a:buSzPts val="1900"/>
              <a:buChar char="⚫"/>
              <a:defRPr/>
            </a:lvl1pPr>
            <a:lvl2pPr marL="914400" lvl="1" indent="-285750" algn="l">
              <a:lnSpc>
                <a:spcPct val="100000"/>
              </a:lnSpc>
              <a:spcBef>
                <a:spcPts val="400"/>
              </a:spcBef>
              <a:spcAft>
                <a:spcPts val="0"/>
              </a:spcAft>
              <a:buSzPts val="900"/>
              <a:buChar char="➤"/>
              <a:defRPr/>
            </a:lvl2pPr>
            <a:lvl3pPr marL="1371600" lvl="2" indent="-298450" algn="l">
              <a:lnSpc>
                <a:spcPct val="100000"/>
              </a:lnSpc>
              <a:spcBef>
                <a:spcPts val="300"/>
              </a:spcBef>
              <a:spcAft>
                <a:spcPts val="0"/>
              </a:spcAft>
              <a:buSzPts val="1100"/>
              <a:buChar char="-"/>
              <a:defRPr/>
            </a:lvl3pPr>
            <a:lvl4pPr marL="1828800" lvl="3" indent="-292100" algn="l">
              <a:lnSpc>
                <a:spcPct val="100000"/>
              </a:lnSpc>
              <a:spcBef>
                <a:spcPts val="300"/>
              </a:spcBef>
              <a:spcAft>
                <a:spcPts val="0"/>
              </a:spcAft>
              <a:buSzPts val="1000"/>
              <a:buChar char="-"/>
              <a:defRPr/>
            </a:lvl4pPr>
            <a:lvl5pPr marL="2286000" lvl="4" indent="-292100" algn="l">
              <a:lnSpc>
                <a:spcPct val="100000"/>
              </a:lnSpc>
              <a:spcBef>
                <a:spcPts val="300"/>
              </a:spcBef>
              <a:spcAft>
                <a:spcPts val="0"/>
              </a:spcAft>
              <a:buSzPts val="1000"/>
              <a:buChar char="-"/>
              <a:defRPr/>
            </a:lvl5pPr>
            <a:lvl6pPr marL="2743200" lvl="5" indent="-298450" algn="l">
              <a:lnSpc>
                <a:spcPct val="100000"/>
              </a:lnSpc>
              <a:spcBef>
                <a:spcPts val="300"/>
              </a:spcBef>
              <a:spcAft>
                <a:spcPts val="0"/>
              </a:spcAft>
              <a:buSzPts val="1100"/>
              <a:buChar char="⚫"/>
              <a:defRPr/>
            </a:lvl6pPr>
            <a:lvl7pPr marL="3200400" lvl="6" indent="-292100" algn="l">
              <a:lnSpc>
                <a:spcPct val="100000"/>
              </a:lnSpc>
              <a:spcBef>
                <a:spcPts val="200"/>
              </a:spcBef>
              <a:spcAft>
                <a:spcPts val="0"/>
              </a:spcAft>
              <a:buSzPts val="1000"/>
              <a:buChar char="⚫"/>
              <a:defRPr/>
            </a:lvl7pPr>
            <a:lvl8pPr marL="3657600" lvl="7" indent="-304800" algn="l">
              <a:lnSpc>
                <a:spcPct val="100000"/>
              </a:lnSpc>
              <a:spcBef>
                <a:spcPts val="200"/>
              </a:spcBef>
              <a:spcAft>
                <a:spcPts val="0"/>
              </a:spcAft>
              <a:buSzPts val="1200"/>
              <a:buChar char="•"/>
              <a:defRPr/>
            </a:lvl8pPr>
            <a:lvl9pPr marL="4114800" lvl="8" indent="-298450" algn="l">
              <a:lnSpc>
                <a:spcPct val="100000"/>
              </a:lnSpc>
              <a:spcBef>
                <a:spcPts val="200"/>
              </a:spcBef>
              <a:spcAft>
                <a:spcPts val="0"/>
              </a:spcAft>
              <a:buSzPts val="1100"/>
              <a:buChar char="•"/>
              <a:defRPr/>
            </a:lvl9pPr>
          </a:lstStyle>
          <a:p>
            <a:endParaRPr/>
          </a:p>
        </p:txBody>
      </p:sp>
      <p:sp>
        <p:nvSpPr>
          <p:cNvPr id="68" name="Google Shape;68;p1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69" name="Google Shape;69;p16"/>
          <p:cNvPicPr preferRelativeResize="0"/>
          <p:nvPr/>
        </p:nvPicPr>
        <p:blipFill rotWithShape="1">
          <a:blip r:embed="rId3">
            <a:alphaModFix/>
          </a:blip>
          <a:srcRect r="19664"/>
          <a:stretch/>
        </p:blipFill>
        <p:spPr>
          <a:xfrm>
            <a:off x="0" y="0"/>
            <a:ext cx="4572000" cy="895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3"/>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lvl1pPr marL="457200" lvl="0" indent="-311150" algn="l">
              <a:lnSpc>
                <a:spcPct val="100000"/>
              </a:lnSpc>
              <a:spcBef>
                <a:spcPts val="300"/>
              </a:spcBef>
              <a:spcAft>
                <a:spcPts val="0"/>
              </a:spcAft>
              <a:buSzPts val="1300"/>
              <a:buChar char="⚫"/>
              <a:defRPr/>
            </a:lvl1pPr>
            <a:lvl2pPr marL="914400" lvl="1" indent="-273050" algn="l">
              <a:lnSpc>
                <a:spcPct val="100000"/>
              </a:lnSpc>
              <a:spcBef>
                <a:spcPts val="300"/>
              </a:spcBef>
              <a:spcAft>
                <a:spcPts val="0"/>
              </a:spcAft>
              <a:buSzPts val="7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285750" algn="l">
              <a:lnSpc>
                <a:spcPct val="100000"/>
              </a:lnSpc>
              <a:spcBef>
                <a:spcPts val="300"/>
              </a:spcBef>
              <a:spcAft>
                <a:spcPts val="0"/>
              </a:spcAft>
              <a:buSzPts val="900"/>
              <a:buChar char="-"/>
              <a:defRPr/>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6" name="Google Shape;16;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7" name="Google Shape;17;p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0" name="Google Shape;20;p5"/>
          <p:cNvSpPr txBox="1">
            <a:spLocks noGrp="1"/>
          </p:cNvSpPr>
          <p:nvPr>
            <p:ph type="body" idx="1"/>
          </p:nvPr>
        </p:nvSpPr>
        <p:spPr>
          <a:xfrm>
            <a:off x="457200" y="1200150"/>
            <a:ext cx="3994500" cy="3725700"/>
          </a:xfrm>
          <a:prstGeom prst="rect">
            <a:avLst/>
          </a:prstGeom>
          <a:noFill/>
          <a:ln>
            <a:noFill/>
          </a:ln>
        </p:spPr>
        <p:txBody>
          <a:bodyPr spcFirstLastPara="1" wrap="square" lIns="97525" tIns="97525" rIns="97525" bIns="97525" anchor="t" anchorCtr="0">
            <a:normAutofit/>
          </a:bodyPr>
          <a:lstStyle>
            <a:lvl1pPr marL="457200" lvl="0" indent="-349250" algn="l">
              <a:lnSpc>
                <a:spcPct val="100000"/>
              </a:lnSpc>
              <a:spcBef>
                <a:spcPts val="400"/>
              </a:spcBef>
              <a:spcAft>
                <a:spcPts val="0"/>
              </a:spcAft>
              <a:buSzPts val="1900"/>
              <a:buChar char="⚫"/>
              <a:defRPr/>
            </a:lvl1pPr>
            <a:lvl2pPr marL="914400" lvl="1" indent="-285750" algn="l">
              <a:lnSpc>
                <a:spcPct val="100000"/>
              </a:lnSpc>
              <a:spcBef>
                <a:spcPts val="400"/>
              </a:spcBef>
              <a:spcAft>
                <a:spcPts val="0"/>
              </a:spcAft>
              <a:buSzPts val="900"/>
              <a:buChar char="➤"/>
              <a:defRPr/>
            </a:lvl2pPr>
            <a:lvl3pPr marL="1371600" lvl="2" indent="-298450" algn="l">
              <a:lnSpc>
                <a:spcPct val="100000"/>
              </a:lnSpc>
              <a:spcBef>
                <a:spcPts val="300"/>
              </a:spcBef>
              <a:spcAft>
                <a:spcPts val="0"/>
              </a:spcAft>
              <a:buSzPts val="1100"/>
              <a:buChar char="-"/>
              <a:defRPr/>
            </a:lvl3pPr>
            <a:lvl4pPr marL="1828800" lvl="3" indent="-292100" algn="l">
              <a:lnSpc>
                <a:spcPct val="100000"/>
              </a:lnSpc>
              <a:spcBef>
                <a:spcPts val="300"/>
              </a:spcBef>
              <a:spcAft>
                <a:spcPts val="0"/>
              </a:spcAft>
              <a:buSzPts val="1000"/>
              <a:buChar char="-"/>
              <a:defRPr/>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sz="1400"/>
            </a:lvl6pPr>
            <a:lvl7pPr marL="3200400" lvl="6" indent="-298450" algn="l">
              <a:lnSpc>
                <a:spcPct val="100000"/>
              </a:lnSpc>
              <a:spcBef>
                <a:spcPts val="300"/>
              </a:spcBef>
              <a:spcAft>
                <a:spcPts val="0"/>
              </a:spcAft>
              <a:buSzPts val="1100"/>
              <a:buChar char="⚫"/>
              <a:defRPr sz="1400"/>
            </a:lvl7pPr>
            <a:lvl8pPr marL="3657600" lvl="7" indent="-317500" algn="l">
              <a:lnSpc>
                <a:spcPct val="100000"/>
              </a:lnSpc>
              <a:spcBef>
                <a:spcPts val="300"/>
              </a:spcBef>
              <a:spcAft>
                <a:spcPts val="0"/>
              </a:spcAft>
              <a:buSzPts val="1400"/>
              <a:buFont typeface="Constantia"/>
              <a:buChar char="•"/>
              <a:defRPr sz="1400"/>
            </a:lvl8pPr>
            <a:lvl9pPr marL="4114800" lvl="8" indent="-317500" algn="l">
              <a:lnSpc>
                <a:spcPct val="100000"/>
              </a:lnSpc>
              <a:spcBef>
                <a:spcPts val="300"/>
              </a:spcBef>
              <a:spcAft>
                <a:spcPts val="0"/>
              </a:spcAft>
              <a:buSzPts val="1400"/>
              <a:buFont typeface="Constantia"/>
              <a:buChar char="•"/>
              <a:defRPr sz="1400"/>
            </a:lvl9pPr>
          </a:lstStyle>
          <a:p>
            <a:endParaRPr/>
          </a:p>
        </p:txBody>
      </p:sp>
      <p:sp>
        <p:nvSpPr>
          <p:cNvPr id="21" name="Google Shape;21;p5"/>
          <p:cNvSpPr txBox="1">
            <a:spLocks noGrp="1"/>
          </p:cNvSpPr>
          <p:nvPr>
            <p:ph type="body" idx="2"/>
          </p:nvPr>
        </p:nvSpPr>
        <p:spPr>
          <a:xfrm>
            <a:off x="4692274" y="1200150"/>
            <a:ext cx="3994500" cy="3725700"/>
          </a:xfrm>
          <a:prstGeom prst="rect">
            <a:avLst/>
          </a:prstGeom>
          <a:noFill/>
          <a:ln>
            <a:noFill/>
          </a:ln>
        </p:spPr>
        <p:txBody>
          <a:bodyPr spcFirstLastPara="1" wrap="square" lIns="97525" tIns="97525" rIns="97525" bIns="97525" anchor="t" anchorCtr="0">
            <a:normAutofit/>
          </a:bodyPr>
          <a:lstStyle>
            <a:lvl1pPr marL="457200" lvl="0" indent="-349250" algn="l">
              <a:lnSpc>
                <a:spcPct val="100000"/>
              </a:lnSpc>
              <a:spcBef>
                <a:spcPts val="400"/>
              </a:spcBef>
              <a:spcAft>
                <a:spcPts val="0"/>
              </a:spcAft>
              <a:buSzPts val="1900"/>
              <a:buChar char="⚫"/>
              <a:defRPr/>
            </a:lvl1pPr>
            <a:lvl2pPr marL="914400" lvl="1" indent="-285750" algn="l">
              <a:lnSpc>
                <a:spcPct val="100000"/>
              </a:lnSpc>
              <a:spcBef>
                <a:spcPts val="400"/>
              </a:spcBef>
              <a:spcAft>
                <a:spcPts val="0"/>
              </a:spcAft>
              <a:buSzPts val="900"/>
              <a:buChar char="➤"/>
              <a:defRPr/>
            </a:lvl2pPr>
            <a:lvl3pPr marL="1371600" lvl="2" indent="-298450" algn="l">
              <a:lnSpc>
                <a:spcPct val="100000"/>
              </a:lnSpc>
              <a:spcBef>
                <a:spcPts val="300"/>
              </a:spcBef>
              <a:spcAft>
                <a:spcPts val="0"/>
              </a:spcAft>
              <a:buSzPts val="1100"/>
              <a:buChar char="-"/>
              <a:defRPr/>
            </a:lvl3pPr>
            <a:lvl4pPr marL="1828800" lvl="3" indent="-292100" algn="l">
              <a:lnSpc>
                <a:spcPct val="100000"/>
              </a:lnSpc>
              <a:spcBef>
                <a:spcPts val="300"/>
              </a:spcBef>
              <a:spcAft>
                <a:spcPts val="0"/>
              </a:spcAft>
              <a:buSzPts val="1000"/>
              <a:buChar char="-"/>
              <a:defRPr/>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sz="1400"/>
            </a:lvl6pPr>
            <a:lvl7pPr marL="3200400" lvl="6" indent="-298450" algn="l">
              <a:lnSpc>
                <a:spcPct val="100000"/>
              </a:lnSpc>
              <a:spcBef>
                <a:spcPts val="300"/>
              </a:spcBef>
              <a:spcAft>
                <a:spcPts val="0"/>
              </a:spcAft>
              <a:buSzPts val="1100"/>
              <a:buChar char="⚫"/>
              <a:defRPr sz="1400"/>
            </a:lvl7pPr>
            <a:lvl8pPr marL="3657600" lvl="7" indent="-317500" algn="l">
              <a:lnSpc>
                <a:spcPct val="100000"/>
              </a:lnSpc>
              <a:spcBef>
                <a:spcPts val="300"/>
              </a:spcBef>
              <a:spcAft>
                <a:spcPts val="0"/>
              </a:spcAft>
              <a:buSzPts val="1400"/>
              <a:buFont typeface="Constantia"/>
              <a:buChar char="•"/>
              <a:defRPr sz="1400"/>
            </a:lvl8pPr>
            <a:lvl9pPr marL="4114800" lvl="8" indent="-317500" algn="l">
              <a:lnSpc>
                <a:spcPct val="100000"/>
              </a:lnSpc>
              <a:spcBef>
                <a:spcPts val="300"/>
              </a:spcBef>
              <a:spcAft>
                <a:spcPts val="0"/>
              </a:spcAft>
              <a:buSzPts val="1400"/>
              <a:buFont typeface="Constantia"/>
              <a:buChar char="•"/>
              <a:defRPr sz="1400"/>
            </a:lvl9pPr>
          </a:lstStyle>
          <a:p>
            <a:endParaRPr/>
          </a:p>
        </p:txBody>
      </p:sp>
      <p:pic>
        <p:nvPicPr>
          <p:cNvPr id="22" name="Google Shape;22;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6"/>
          <p:cNvSpPr txBox="1">
            <a:spLocks noGrp="1"/>
          </p:cNvSpPr>
          <p:nvPr>
            <p:ph type="body" idx="1"/>
          </p:nvPr>
        </p:nvSpPr>
        <p:spPr>
          <a:xfrm>
            <a:off x="457200" y="1440064"/>
            <a:ext cx="4038600" cy="3326100"/>
          </a:xfrm>
          <a:prstGeom prst="rect">
            <a:avLst/>
          </a:prstGeom>
          <a:noFill/>
          <a:ln>
            <a:noFill/>
          </a:ln>
        </p:spPr>
        <p:txBody>
          <a:bodyPr spcFirstLastPara="1" wrap="square" lIns="97525" tIns="48750" rIns="97525" bIns="48750" anchor="t" anchorCtr="0">
            <a:normAutofit/>
          </a:bodyPr>
          <a:lstStyle>
            <a:lvl1pPr marL="457200" lvl="0" indent="-349250" algn="l">
              <a:lnSpc>
                <a:spcPct val="100000"/>
              </a:lnSpc>
              <a:spcBef>
                <a:spcPts val="400"/>
              </a:spcBef>
              <a:spcAft>
                <a:spcPts val="0"/>
              </a:spcAft>
              <a:buClr>
                <a:schemeClr val="accent1"/>
              </a:buClr>
              <a:buSzPts val="1900"/>
              <a:buChar char="⚫"/>
              <a:defRPr sz="2000"/>
            </a:lvl1pPr>
            <a:lvl2pPr marL="914400" lvl="1" indent="-285750" algn="l">
              <a:lnSpc>
                <a:spcPct val="100000"/>
              </a:lnSpc>
              <a:spcBef>
                <a:spcPts val="400"/>
              </a:spcBef>
              <a:spcAft>
                <a:spcPts val="0"/>
              </a:spcAft>
              <a:buClr>
                <a:schemeClr val="accent1"/>
              </a:buClr>
              <a:buSzPts val="900"/>
              <a:buChar char="➤"/>
              <a:defRPr sz="1800"/>
            </a:lvl2pPr>
            <a:lvl3pPr marL="1371600" lvl="2" indent="-292100" algn="l">
              <a:lnSpc>
                <a:spcPct val="100000"/>
              </a:lnSpc>
              <a:spcBef>
                <a:spcPts val="300"/>
              </a:spcBef>
              <a:spcAft>
                <a:spcPts val="0"/>
              </a:spcAft>
              <a:buClr>
                <a:schemeClr val="accent1"/>
              </a:buClr>
              <a:buSzPts val="1000"/>
              <a:buChar char="-"/>
              <a:defRPr sz="1500"/>
            </a:lvl3pPr>
            <a:lvl4pPr marL="1828800" lvl="3" indent="-285750" algn="l">
              <a:lnSpc>
                <a:spcPct val="100000"/>
              </a:lnSpc>
              <a:spcBef>
                <a:spcPts val="300"/>
              </a:spcBef>
              <a:spcAft>
                <a:spcPts val="0"/>
              </a:spcAft>
              <a:buClr>
                <a:schemeClr val="accent1"/>
              </a:buClr>
              <a:buSzPts val="900"/>
              <a:buChar char="-"/>
              <a:defRPr sz="1400"/>
            </a:lvl4pPr>
            <a:lvl5pPr marL="2286000" lvl="4" indent="-285750" algn="l">
              <a:lnSpc>
                <a:spcPct val="100000"/>
              </a:lnSpc>
              <a:spcBef>
                <a:spcPts val="300"/>
              </a:spcBef>
              <a:spcAft>
                <a:spcPts val="0"/>
              </a:spcAft>
              <a:buClr>
                <a:schemeClr val="accent1"/>
              </a:buClr>
              <a:buSzPts val="900"/>
              <a:buChar char="-"/>
              <a:defRPr sz="14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26" name="Google Shape;26;p6"/>
          <p:cNvSpPr txBox="1">
            <a:spLocks noGrp="1"/>
          </p:cNvSpPr>
          <p:nvPr>
            <p:ph type="body" idx="2"/>
          </p:nvPr>
        </p:nvSpPr>
        <p:spPr>
          <a:xfrm>
            <a:off x="4648200" y="1440064"/>
            <a:ext cx="4038600" cy="3326100"/>
          </a:xfrm>
          <a:prstGeom prst="rect">
            <a:avLst/>
          </a:prstGeom>
          <a:noFill/>
          <a:ln>
            <a:noFill/>
          </a:ln>
        </p:spPr>
        <p:txBody>
          <a:bodyPr spcFirstLastPara="1" wrap="square" lIns="97525" tIns="48750" rIns="97525" bIns="48750" anchor="t" anchorCtr="0">
            <a:normAutofit/>
          </a:bodyPr>
          <a:lstStyle>
            <a:lvl1pPr marL="457200" lvl="0" indent="-349250" algn="l">
              <a:lnSpc>
                <a:spcPct val="100000"/>
              </a:lnSpc>
              <a:spcBef>
                <a:spcPts val="400"/>
              </a:spcBef>
              <a:spcAft>
                <a:spcPts val="0"/>
              </a:spcAft>
              <a:buClr>
                <a:schemeClr val="accent1"/>
              </a:buClr>
              <a:buSzPts val="1900"/>
              <a:buChar char="⚫"/>
              <a:defRPr sz="2000"/>
            </a:lvl1pPr>
            <a:lvl2pPr marL="914400" lvl="1" indent="-285750" algn="l">
              <a:lnSpc>
                <a:spcPct val="100000"/>
              </a:lnSpc>
              <a:spcBef>
                <a:spcPts val="400"/>
              </a:spcBef>
              <a:spcAft>
                <a:spcPts val="0"/>
              </a:spcAft>
              <a:buClr>
                <a:schemeClr val="accent1"/>
              </a:buClr>
              <a:buSzPts val="900"/>
              <a:buChar char="➤"/>
              <a:defRPr sz="1800"/>
            </a:lvl2pPr>
            <a:lvl3pPr marL="1371600" lvl="2" indent="-292100" algn="l">
              <a:lnSpc>
                <a:spcPct val="100000"/>
              </a:lnSpc>
              <a:spcBef>
                <a:spcPts val="300"/>
              </a:spcBef>
              <a:spcAft>
                <a:spcPts val="0"/>
              </a:spcAft>
              <a:buClr>
                <a:schemeClr val="accent1"/>
              </a:buClr>
              <a:buSzPts val="1000"/>
              <a:buChar char="-"/>
              <a:defRPr sz="1500"/>
            </a:lvl3pPr>
            <a:lvl4pPr marL="1828800" lvl="3" indent="-285750" algn="l">
              <a:lnSpc>
                <a:spcPct val="100000"/>
              </a:lnSpc>
              <a:spcBef>
                <a:spcPts val="300"/>
              </a:spcBef>
              <a:spcAft>
                <a:spcPts val="0"/>
              </a:spcAft>
              <a:buClr>
                <a:schemeClr val="accent1"/>
              </a:buClr>
              <a:buSzPts val="900"/>
              <a:buChar char="-"/>
              <a:defRPr sz="1400"/>
            </a:lvl4pPr>
            <a:lvl5pPr marL="2286000" lvl="4" indent="-285750" algn="l">
              <a:lnSpc>
                <a:spcPct val="100000"/>
              </a:lnSpc>
              <a:spcBef>
                <a:spcPts val="300"/>
              </a:spcBef>
              <a:spcAft>
                <a:spcPts val="0"/>
              </a:spcAft>
              <a:buClr>
                <a:schemeClr val="accent1"/>
              </a:buClr>
              <a:buSzPts val="900"/>
              <a:buChar char="-"/>
              <a:defRPr sz="14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27" name="Google Shape;27;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8"/>
        <p:cNvGrpSpPr/>
        <p:nvPr/>
      </p:nvGrpSpPr>
      <p:grpSpPr>
        <a:xfrm>
          <a:off x="0" y="0"/>
          <a:ext cx="0" cy="0"/>
          <a:chOff x="0" y="0"/>
          <a:chExt cx="0" cy="0"/>
        </a:xfrm>
      </p:grpSpPr>
      <p:sp>
        <p:nvSpPr>
          <p:cNvPr id="29" name="Google Shape;29;p7"/>
          <p:cNvSpPr txBox="1">
            <a:spLocks noGrp="1"/>
          </p:cNvSpPr>
          <p:nvPr>
            <p:ph type="body" idx="1"/>
          </p:nvPr>
        </p:nvSpPr>
        <p:spPr>
          <a:xfrm>
            <a:off x="3575050" y="1428750"/>
            <a:ext cx="5111700" cy="3257700"/>
          </a:xfrm>
          <a:prstGeom prst="rect">
            <a:avLst/>
          </a:prstGeom>
          <a:noFill/>
          <a:ln>
            <a:noFill/>
          </a:ln>
        </p:spPr>
        <p:txBody>
          <a:bodyPr spcFirstLastPara="1" wrap="square" lIns="97525" tIns="0" rIns="97525" bIns="48750" anchor="t" anchorCtr="0">
            <a:normAutofit/>
          </a:bodyPr>
          <a:lstStyle>
            <a:lvl1pPr marL="457200" lvl="0" indent="-228600" algn="l">
              <a:lnSpc>
                <a:spcPct val="100000"/>
              </a:lnSpc>
              <a:spcBef>
                <a:spcPts val="400"/>
              </a:spcBef>
              <a:spcAft>
                <a:spcPts val="0"/>
              </a:spcAft>
              <a:buSzPts val="2000"/>
              <a:buNone/>
              <a:defRPr sz="2100"/>
            </a:lvl1pPr>
            <a:lvl2pPr marL="914400" lvl="1" indent="-292100" algn="l">
              <a:lnSpc>
                <a:spcPct val="100000"/>
              </a:lnSpc>
              <a:spcBef>
                <a:spcPts val="400"/>
              </a:spcBef>
              <a:spcAft>
                <a:spcPts val="0"/>
              </a:spcAft>
              <a:buSzPts val="1000"/>
              <a:buChar char="➤"/>
              <a:defRPr sz="2000"/>
            </a:lvl2pPr>
            <a:lvl3pPr marL="1371600" lvl="2" indent="-311150" algn="l">
              <a:lnSpc>
                <a:spcPct val="100000"/>
              </a:lnSpc>
              <a:spcBef>
                <a:spcPts val="400"/>
              </a:spcBef>
              <a:spcAft>
                <a:spcPts val="0"/>
              </a:spcAft>
              <a:buSzPts val="1300"/>
              <a:buChar char="-"/>
              <a:defRPr sz="1800"/>
            </a:lvl3pPr>
            <a:lvl4pPr marL="1828800" lvl="3" indent="-292100" algn="l">
              <a:lnSpc>
                <a:spcPct val="100000"/>
              </a:lnSpc>
              <a:spcBef>
                <a:spcPts val="300"/>
              </a:spcBef>
              <a:spcAft>
                <a:spcPts val="0"/>
              </a:spcAft>
              <a:buSzPts val="1000"/>
              <a:buChar char="-"/>
              <a:defRPr sz="1500"/>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30" name="Google Shape;30;p7"/>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lnSpc>
                <a:spcPct val="100000"/>
              </a:lnSpc>
              <a:spcBef>
                <a:spcPts val="0"/>
              </a:spcBef>
              <a:spcAft>
                <a:spcPts val="0"/>
              </a:spcAft>
              <a:buClr>
                <a:schemeClr val="accent1"/>
              </a:buClr>
              <a:buSzPts val="37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7"/>
          <p:cNvSpPr txBox="1">
            <a:spLocks noGrp="1"/>
          </p:cNvSpPr>
          <p:nvPr>
            <p:ph type="body" idx="2"/>
          </p:nvPr>
        </p:nvSpPr>
        <p:spPr>
          <a:xfrm>
            <a:off x="457200" y="1428750"/>
            <a:ext cx="3124200" cy="3257700"/>
          </a:xfrm>
          <a:prstGeom prst="rect">
            <a:avLst/>
          </a:prstGeom>
          <a:noFill/>
          <a:ln>
            <a:noFill/>
          </a:ln>
        </p:spPr>
        <p:txBody>
          <a:bodyPr spcFirstLastPara="1" wrap="square" lIns="97525" tIns="0" rIns="97525" bIns="48750" anchor="t" anchorCtr="0">
            <a:normAutofit/>
          </a:bodyPr>
          <a:lstStyle>
            <a:lvl1pPr marL="457200" lvl="0" indent="-330200" algn="l">
              <a:lnSpc>
                <a:spcPct val="100000"/>
              </a:lnSpc>
              <a:spcBef>
                <a:spcPts val="300"/>
              </a:spcBef>
              <a:spcAft>
                <a:spcPts val="0"/>
              </a:spcAft>
              <a:buSzPts val="1600"/>
              <a:buChar char="⚫"/>
              <a:defRPr sz="1600"/>
            </a:lvl1pPr>
            <a:lvl2pPr marL="914400" lvl="1" indent="-273050" algn="l">
              <a:lnSpc>
                <a:spcPct val="100000"/>
              </a:lnSpc>
              <a:spcBef>
                <a:spcPts val="300"/>
              </a:spcBef>
              <a:spcAft>
                <a:spcPts val="0"/>
              </a:spcAft>
              <a:buSzPts val="7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200"/>
              </a:spcBef>
              <a:spcAft>
                <a:spcPts val="0"/>
              </a:spcAft>
              <a:buSzPts val="800"/>
              <a:buChar char="-"/>
              <a:defRPr sz="1200"/>
            </a:lvl4pPr>
            <a:lvl5pPr marL="2286000" lvl="4" indent="-279400" algn="l">
              <a:lnSpc>
                <a:spcPct val="100000"/>
              </a:lnSpc>
              <a:spcBef>
                <a:spcPts val="200"/>
              </a:spcBef>
              <a:spcAft>
                <a:spcPts val="0"/>
              </a:spcAft>
              <a:buSzPts val="800"/>
              <a:buChar char="-"/>
              <a:defRPr sz="12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32" name="Google Shape;32;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57200" y="528066"/>
            <a:ext cx="8305800" cy="857400"/>
          </a:xfrm>
          <a:prstGeom prst="rect">
            <a:avLst/>
          </a:prstGeom>
          <a:noFill/>
          <a:ln>
            <a:noFill/>
          </a:ln>
        </p:spPr>
        <p:txBody>
          <a:bodyPr spcFirstLastPara="1" wrap="square" lIns="0" tIns="48750" rIns="0" bIns="0" anchor="b" anchorCtr="0">
            <a:normAutofit/>
          </a:bodyPr>
          <a:lstStyle>
            <a:lvl1pPr lvl="0" algn="l">
              <a:lnSpc>
                <a:spcPct val="100000"/>
              </a:lnSpc>
              <a:spcBef>
                <a:spcPts val="0"/>
              </a:spcBef>
              <a:spcAft>
                <a:spcPts val="0"/>
              </a:spcAft>
              <a:buClr>
                <a:schemeClr val="dk2"/>
              </a:buClr>
              <a:buSzPts val="3700"/>
              <a:buFont typeface="Calibri"/>
              <a:buNone/>
              <a:defRPr sz="3700" b="0">
                <a:solidFill>
                  <a:schemeClr val="dk2"/>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5" name="Google Shape;35;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rmAutofit/>
          </a:bodyPr>
          <a:lstStyle>
            <a:lvl1pPr lvl="0" algn="l">
              <a:lnSpc>
                <a:spcPct val="100000"/>
              </a:lnSpc>
              <a:spcBef>
                <a:spcPts val="0"/>
              </a:spcBef>
              <a:spcAft>
                <a:spcPts val="0"/>
              </a:spcAft>
              <a:buClr>
                <a:schemeClr val="accent1"/>
              </a:buClr>
              <a:buSzPts val="3600"/>
              <a:buFont typeface="Georgia"/>
              <a:buNone/>
              <a:defRPr sz="3600" b="0">
                <a:solidFill>
                  <a:schemeClr val="accent1"/>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38" name="Google Shape;38;p9"/>
          <p:cNvSpPr txBox="1">
            <a:spLocks noGrp="1"/>
          </p:cNvSpPr>
          <p:nvPr>
            <p:ph type="body" idx="1"/>
          </p:nvPr>
        </p:nvSpPr>
        <p:spPr>
          <a:xfrm>
            <a:off x="457200" y="1200150"/>
            <a:ext cx="8229600" cy="3725700"/>
          </a:xfrm>
          <a:prstGeom prst="rect">
            <a:avLst/>
          </a:prstGeom>
          <a:noFill/>
          <a:ln>
            <a:noFill/>
          </a:ln>
        </p:spPr>
        <p:txBody>
          <a:bodyPr spcFirstLastPara="1" wrap="square" lIns="97525" tIns="97525" rIns="97525" bIns="97525" anchor="t" anchorCtr="0">
            <a:normAutofit/>
          </a:bodyPr>
          <a:lstStyle>
            <a:lvl1pPr marL="457200" lvl="0" indent="-349250" algn="l">
              <a:lnSpc>
                <a:spcPct val="100000"/>
              </a:lnSpc>
              <a:spcBef>
                <a:spcPts val="400"/>
              </a:spcBef>
              <a:spcAft>
                <a:spcPts val="0"/>
              </a:spcAft>
              <a:buSzPts val="1900"/>
              <a:buChar char="⚫"/>
              <a:defRPr/>
            </a:lvl1pPr>
            <a:lvl2pPr marL="914400" lvl="1" indent="-285750" algn="l">
              <a:lnSpc>
                <a:spcPct val="100000"/>
              </a:lnSpc>
              <a:spcBef>
                <a:spcPts val="400"/>
              </a:spcBef>
              <a:spcAft>
                <a:spcPts val="0"/>
              </a:spcAft>
              <a:buSzPts val="900"/>
              <a:buChar char="➤"/>
              <a:defRPr/>
            </a:lvl2pPr>
            <a:lvl3pPr marL="1371600" lvl="2" indent="-298450" algn="l">
              <a:lnSpc>
                <a:spcPct val="100000"/>
              </a:lnSpc>
              <a:spcBef>
                <a:spcPts val="300"/>
              </a:spcBef>
              <a:spcAft>
                <a:spcPts val="0"/>
              </a:spcAft>
              <a:buSzPts val="1100"/>
              <a:buChar char="-"/>
              <a:defRPr/>
            </a:lvl3pPr>
            <a:lvl4pPr marL="1828800" lvl="3" indent="-292100" algn="l">
              <a:lnSpc>
                <a:spcPct val="100000"/>
              </a:lnSpc>
              <a:spcBef>
                <a:spcPts val="300"/>
              </a:spcBef>
              <a:spcAft>
                <a:spcPts val="0"/>
              </a:spcAft>
              <a:buSzPts val="1000"/>
              <a:buChar char="-"/>
              <a:defRPr/>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sz="1400"/>
            </a:lvl6pPr>
            <a:lvl7pPr marL="3200400" lvl="6" indent="-298450" algn="l">
              <a:lnSpc>
                <a:spcPct val="100000"/>
              </a:lnSpc>
              <a:spcBef>
                <a:spcPts val="300"/>
              </a:spcBef>
              <a:spcAft>
                <a:spcPts val="0"/>
              </a:spcAft>
              <a:buSzPts val="1100"/>
              <a:buChar char="⚫"/>
              <a:defRPr sz="1400"/>
            </a:lvl7pPr>
            <a:lvl8pPr marL="3657600" lvl="7" indent="-317500" algn="l">
              <a:lnSpc>
                <a:spcPct val="100000"/>
              </a:lnSpc>
              <a:spcBef>
                <a:spcPts val="300"/>
              </a:spcBef>
              <a:spcAft>
                <a:spcPts val="0"/>
              </a:spcAft>
              <a:buSzPts val="1400"/>
              <a:buFont typeface="Constantia"/>
              <a:buChar char="•"/>
              <a:defRPr sz="1400"/>
            </a:lvl8pPr>
            <a:lvl9pPr marL="4114800" lvl="8" indent="-317500" algn="l">
              <a:lnSpc>
                <a:spcPct val="100000"/>
              </a:lnSpc>
              <a:spcBef>
                <a:spcPts val="300"/>
              </a:spcBef>
              <a:spcAft>
                <a:spcPts val="0"/>
              </a:spcAft>
              <a:buSzPts val="1400"/>
              <a:buFont typeface="Constantia"/>
              <a:buChar char="•"/>
              <a:defRPr sz="1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6"/>
            </a:gs>
            <a:gs pos="85000">
              <a:schemeClr val="accent1"/>
            </a:gs>
            <a:gs pos="100000">
              <a:schemeClr val="accent1"/>
            </a:gs>
          </a:gsLst>
          <a:lin ang="16200038" scaled="0"/>
        </a:gradFill>
        <a:effectLst/>
      </p:bgPr>
    </p:bg>
    <p:spTree>
      <p:nvGrpSpPr>
        <p:cNvPr id="1" name="Shape 39"/>
        <p:cNvGrpSpPr/>
        <p:nvPr/>
      </p:nvGrpSpPr>
      <p:grpSpPr>
        <a:xfrm>
          <a:off x="0" y="0"/>
          <a:ext cx="0" cy="0"/>
          <a:chOff x="0" y="0"/>
          <a:chExt cx="0" cy="0"/>
        </a:xfrm>
      </p:grpSpPr>
      <p:sp>
        <p:nvSpPr>
          <p:cNvPr id="40" name="Google Shape;40;p10"/>
          <p:cNvSpPr txBox="1">
            <a:spLocks noGrp="1"/>
          </p:cNvSpPr>
          <p:nvPr>
            <p:ph type="ctrTitle"/>
          </p:nvPr>
        </p:nvSpPr>
        <p:spPr>
          <a:xfrm>
            <a:off x="533400" y="1028700"/>
            <a:ext cx="7851600" cy="1371600"/>
          </a:xfrm>
          <a:prstGeom prst="rect">
            <a:avLst/>
          </a:prstGeom>
          <a:noFill/>
          <a:ln>
            <a:noFill/>
          </a:ln>
        </p:spPr>
        <p:txBody>
          <a:bodyPr spcFirstLastPara="1" wrap="square" lIns="0" tIns="0" rIns="19500" bIns="0" anchor="b" anchorCtr="0">
            <a:normAutofit/>
          </a:bodyPr>
          <a:lstStyle>
            <a:lvl1pPr lvl="0" algn="l">
              <a:lnSpc>
                <a:spcPct val="100000"/>
              </a:lnSpc>
              <a:spcBef>
                <a:spcPts val="0"/>
              </a:spcBef>
              <a:spcAft>
                <a:spcPts val="0"/>
              </a:spcAft>
              <a:buClr>
                <a:schemeClr val="lt1"/>
              </a:buClr>
              <a:buSzPts val="4200"/>
              <a:buFont typeface="Calibri"/>
              <a:buNone/>
              <a:defRPr sz="4200" b="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10"/>
          <p:cNvSpPr txBox="1">
            <a:spLocks noGrp="1"/>
          </p:cNvSpPr>
          <p:nvPr>
            <p:ph type="subTitle" idx="1"/>
          </p:nvPr>
        </p:nvSpPr>
        <p:spPr>
          <a:xfrm>
            <a:off x="533400" y="2421402"/>
            <a:ext cx="7854600" cy="1314600"/>
          </a:xfrm>
          <a:prstGeom prst="rect">
            <a:avLst/>
          </a:prstGeom>
          <a:noFill/>
          <a:ln>
            <a:noFill/>
          </a:ln>
        </p:spPr>
        <p:txBody>
          <a:bodyPr spcFirstLastPara="1" wrap="square" lIns="0" tIns="48750" rIns="19500" bIns="48750" anchor="t" anchorCtr="0">
            <a:normAutofit/>
          </a:bodyPr>
          <a:lstStyle>
            <a:lvl1pPr marR="38100" lvl="0" algn="l">
              <a:lnSpc>
                <a:spcPct val="100000"/>
              </a:lnSpc>
              <a:spcBef>
                <a:spcPts val="400"/>
              </a:spcBef>
              <a:spcAft>
                <a:spcPts val="0"/>
              </a:spcAft>
              <a:buSzPts val="1900"/>
              <a:buNone/>
              <a:defRPr>
                <a:solidFill>
                  <a:schemeClr val="lt1"/>
                </a:solidFill>
                <a:latin typeface="Calibri"/>
                <a:ea typeface="Calibri"/>
                <a:cs typeface="Calibri"/>
                <a:sym typeface="Calibri"/>
              </a:defRPr>
            </a:lvl1pPr>
            <a:lvl2pPr lvl="1" algn="ctr">
              <a:lnSpc>
                <a:spcPct val="100000"/>
              </a:lnSpc>
              <a:spcBef>
                <a:spcPts val="300"/>
              </a:spcBef>
              <a:spcAft>
                <a:spcPts val="0"/>
              </a:spcAft>
              <a:buSzPts val="700"/>
              <a:buNone/>
              <a:defRPr/>
            </a:lvl2pPr>
            <a:lvl3pPr lvl="2" algn="ctr">
              <a:lnSpc>
                <a:spcPct val="100000"/>
              </a:lnSpc>
              <a:spcBef>
                <a:spcPts val="300"/>
              </a:spcBef>
              <a:spcAft>
                <a:spcPts val="0"/>
              </a:spcAft>
              <a:buSzPts val="900"/>
              <a:buNone/>
              <a:defRPr/>
            </a:lvl3pPr>
            <a:lvl4pPr lvl="3" algn="ctr">
              <a:lnSpc>
                <a:spcPct val="100000"/>
              </a:lnSpc>
              <a:spcBef>
                <a:spcPts val="300"/>
              </a:spcBef>
              <a:spcAft>
                <a:spcPts val="0"/>
              </a:spcAft>
              <a:buSzPts val="900"/>
              <a:buNone/>
              <a:defRPr/>
            </a:lvl4pPr>
            <a:lvl5pPr lvl="4" algn="ctr">
              <a:lnSpc>
                <a:spcPct val="100000"/>
              </a:lnSpc>
              <a:spcBef>
                <a:spcPts val="300"/>
              </a:spcBef>
              <a:spcAft>
                <a:spcPts val="0"/>
              </a:spcAft>
              <a:buSzPts val="900"/>
              <a:buNone/>
              <a:defRPr/>
            </a:lvl5pPr>
            <a:lvl6pPr lvl="5" algn="ctr">
              <a:lnSpc>
                <a:spcPct val="100000"/>
              </a:lnSpc>
              <a:spcBef>
                <a:spcPts val="300"/>
              </a:spcBef>
              <a:spcAft>
                <a:spcPts val="0"/>
              </a:spcAft>
              <a:buSzPts val="1100"/>
              <a:buNone/>
              <a:defRPr/>
            </a:lvl6pPr>
            <a:lvl7pPr lvl="6" algn="ctr">
              <a:lnSpc>
                <a:spcPct val="100000"/>
              </a:lnSpc>
              <a:spcBef>
                <a:spcPts val="300"/>
              </a:spcBef>
              <a:spcAft>
                <a:spcPts val="0"/>
              </a:spcAft>
              <a:buSzPts val="1100"/>
              <a:buNone/>
              <a:defRPr/>
            </a:lvl7pPr>
            <a:lvl8pPr lvl="7" algn="ctr">
              <a:lnSpc>
                <a:spcPct val="100000"/>
              </a:lnSpc>
              <a:spcBef>
                <a:spcPts val="300"/>
              </a:spcBef>
              <a:spcAft>
                <a:spcPts val="0"/>
              </a:spcAft>
              <a:buSzPts val="1400"/>
              <a:buNone/>
              <a:defRPr/>
            </a:lvl8pPr>
            <a:lvl9pPr lvl="8" algn="ctr">
              <a:lnSpc>
                <a:spcPct val="100000"/>
              </a:lnSpc>
              <a:spcBef>
                <a:spcPts val="300"/>
              </a:spcBef>
              <a:spcAft>
                <a:spcPts val="0"/>
              </a:spcAft>
              <a:buSzPts val="1400"/>
              <a:buNone/>
              <a:defRPr/>
            </a:lvl9pPr>
          </a:lstStyle>
          <a:p>
            <a:endParaRPr/>
          </a:p>
        </p:txBody>
      </p:sp>
      <p:pic>
        <p:nvPicPr>
          <p:cNvPr id="42" name="Google Shape;42;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marR="0" lvl="0" algn="l" rtl="0">
              <a:lnSpc>
                <a:spcPct val="100000"/>
              </a:lnSpc>
              <a:spcBef>
                <a:spcPts val="0"/>
              </a:spcBef>
              <a:spcAft>
                <a:spcPts val="0"/>
              </a:spcAft>
              <a:buClr>
                <a:schemeClr val="accent1"/>
              </a:buClr>
              <a:buSzPts val="3700"/>
              <a:buFont typeface="Calibri"/>
              <a:buNone/>
              <a:defRPr sz="37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lvl1pPr marL="457200" marR="0" lvl="0" indent="-349250" algn="l" rtl="0">
              <a:lnSpc>
                <a:spcPct val="100000"/>
              </a:lnSpc>
              <a:spcBef>
                <a:spcPts val="400"/>
              </a:spcBef>
              <a:spcAft>
                <a:spcPts val="0"/>
              </a:spcAft>
              <a:buClr>
                <a:schemeClr val="accent1"/>
              </a:buClr>
              <a:buSzPts val="1900"/>
              <a:buFont typeface="Noto Sans Symbols"/>
              <a:buChar char="⚫"/>
              <a:defRPr sz="2000" b="0" i="0" u="none" strike="noStrike" cap="none">
                <a:solidFill>
                  <a:schemeClr val="dk1"/>
                </a:solidFill>
                <a:latin typeface="Calibri"/>
                <a:ea typeface="Calibri"/>
                <a:cs typeface="Calibri"/>
                <a:sym typeface="Calibri"/>
              </a:defRPr>
            </a:lvl1pPr>
            <a:lvl2pPr marL="914400" marR="0" lvl="1" indent="-285750" algn="l" rtl="0">
              <a:lnSpc>
                <a:spcPct val="100000"/>
              </a:lnSpc>
              <a:spcBef>
                <a:spcPts val="400"/>
              </a:spcBef>
              <a:spcAft>
                <a:spcPts val="0"/>
              </a:spcAft>
              <a:buClr>
                <a:schemeClr val="accent1"/>
              </a:buClr>
              <a:buSzPts val="900"/>
              <a:buFont typeface="Merriweather Sans"/>
              <a:buChar char="➤"/>
              <a:defRPr sz="1800" b="0" i="0" u="none" strike="noStrike" cap="none">
                <a:solidFill>
                  <a:srgbClr val="910D28"/>
                </a:solidFill>
                <a:latin typeface="Calibri"/>
                <a:ea typeface="Calibri"/>
                <a:cs typeface="Calibri"/>
                <a:sym typeface="Calibri"/>
              </a:defRPr>
            </a:lvl2pPr>
            <a:lvl3pPr marL="1371600" marR="0" lvl="2" indent="-298450" algn="l" rtl="0">
              <a:lnSpc>
                <a:spcPct val="100000"/>
              </a:lnSpc>
              <a:spcBef>
                <a:spcPts val="300"/>
              </a:spcBef>
              <a:spcAft>
                <a:spcPts val="0"/>
              </a:spcAft>
              <a:buClr>
                <a:schemeClr val="accent2"/>
              </a:buClr>
              <a:buSzPts val="1100"/>
              <a:buFont typeface="Merriweather Sans"/>
              <a:buChar char="-"/>
              <a:defRPr sz="1600" b="0" i="0" u="none" strike="noStrike" cap="none">
                <a:solidFill>
                  <a:schemeClr val="accent2"/>
                </a:solidFill>
                <a:latin typeface="Calibri"/>
                <a:ea typeface="Calibri"/>
                <a:cs typeface="Calibri"/>
                <a:sym typeface="Calibri"/>
              </a:defRPr>
            </a:lvl3pPr>
            <a:lvl4pPr marL="1828800" marR="0" lvl="3" indent="-292100" algn="l" rtl="0">
              <a:lnSpc>
                <a:spcPct val="100000"/>
              </a:lnSpc>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4pPr>
            <a:lvl5pPr marL="2286000" marR="0" lvl="4" indent="-292100" algn="l" rtl="0">
              <a:lnSpc>
                <a:spcPct val="100000"/>
              </a:lnSpc>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5pPr>
            <a:lvl6pPr marL="2743200" marR="0" lvl="5" indent="-298450" algn="l" rtl="0">
              <a:lnSpc>
                <a:spcPct val="100000"/>
              </a:lnSpc>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lnSpc>
                <a:spcPct val="100000"/>
              </a:lnSpc>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lnSpc>
                <a:spcPct val="100000"/>
              </a:lnSpc>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jSrPlf4GBHc?feature=oembed" TargetMode="Externa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a:off x="457200" y="200143"/>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Switch Roles</a:t>
            </a:r>
            <a:endParaRPr dirty="0"/>
          </a:p>
        </p:txBody>
      </p:sp>
      <p:sp>
        <p:nvSpPr>
          <p:cNvPr id="128" name="Google Shape;128;p26"/>
          <p:cNvSpPr txBox="1">
            <a:spLocks noGrp="1"/>
          </p:cNvSpPr>
          <p:nvPr>
            <p:ph type="body" idx="1"/>
          </p:nvPr>
        </p:nvSpPr>
        <p:spPr>
          <a:xfrm>
            <a:off x="457200" y="1092156"/>
            <a:ext cx="8229600" cy="3291900"/>
          </a:xfrm>
          <a:prstGeom prst="rect">
            <a:avLst/>
          </a:prstGeom>
        </p:spPr>
        <p:txBody>
          <a:bodyPr spcFirstLastPara="1" wrap="square" lIns="97525" tIns="48750" rIns="97525" bIns="48750" anchor="t" anchorCtr="0">
            <a:normAutofit/>
          </a:bodyPr>
          <a:lstStyle/>
          <a:p>
            <a:pPr marL="457200" lvl="0" indent="-311150" algn="l" rtl="0">
              <a:spcBef>
                <a:spcPts val="300"/>
              </a:spcBef>
              <a:spcAft>
                <a:spcPts val="0"/>
              </a:spcAft>
              <a:buSzPts val="1300"/>
              <a:buChar char="●"/>
            </a:pPr>
            <a:r>
              <a:rPr lang="en" dirty="0"/>
              <a:t>Roll one random polyhedral die. </a:t>
            </a:r>
            <a:endParaRPr dirty="0"/>
          </a:p>
          <a:p>
            <a:pPr marL="457200" lvl="0" indent="-311150" algn="l" rtl="0">
              <a:spcBef>
                <a:spcPts val="1000"/>
              </a:spcBef>
              <a:spcAft>
                <a:spcPts val="0"/>
              </a:spcAft>
              <a:buSzPts val="1300"/>
              <a:buChar char="●"/>
            </a:pPr>
            <a:r>
              <a:rPr lang="en" dirty="0"/>
              <a:t>Roll an operation die, placing it to the right of the first polyhedral die. </a:t>
            </a:r>
            <a:endParaRPr dirty="0"/>
          </a:p>
          <a:p>
            <a:pPr marL="457200" lvl="0" indent="-311150" algn="l" rtl="0">
              <a:spcBef>
                <a:spcPts val="1000"/>
              </a:spcBef>
              <a:spcAft>
                <a:spcPts val="0"/>
              </a:spcAft>
              <a:buSzPts val="1300"/>
              <a:buChar char="●"/>
            </a:pPr>
            <a:r>
              <a:rPr lang="en" dirty="0"/>
              <a:t>Roll another polyhedral dice and place it to the right of the operation die. </a:t>
            </a:r>
            <a:endParaRPr dirty="0"/>
          </a:p>
          <a:p>
            <a:pPr marL="457200" lvl="0" indent="-311150" algn="l" rtl="0">
              <a:spcBef>
                <a:spcPts val="1000"/>
              </a:spcBef>
              <a:spcAft>
                <a:spcPts val="0"/>
              </a:spcAft>
              <a:buSzPts val="1300"/>
              <a:buChar char="●"/>
            </a:pPr>
            <a:r>
              <a:rPr lang="en" dirty="0"/>
              <a:t>Continue this process until all four dice have been rolled. </a:t>
            </a:r>
            <a:endParaRPr dirty="0"/>
          </a:p>
          <a:p>
            <a:pPr marL="457200" lvl="0" indent="-311150" algn="l" rtl="0">
              <a:spcBef>
                <a:spcPts val="1000"/>
              </a:spcBef>
              <a:spcAft>
                <a:spcPts val="0"/>
              </a:spcAft>
              <a:buSzPts val="1300"/>
              <a:buChar char="●"/>
            </a:pPr>
            <a:r>
              <a:rPr lang="en" dirty="0"/>
              <a:t>Insert the parentheses anywhere in the expression. </a:t>
            </a:r>
            <a:endParaRPr dirty="0"/>
          </a:p>
          <a:p>
            <a:pPr marL="457200" lvl="0" indent="-311150" algn="l" rtl="0">
              <a:spcBef>
                <a:spcPts val="1000"/>
              </a:spcBef>
              <a:spcAft>
                <a:spcPts val="0"/>
              </a:spcAft>
              <a:buSzPts val="1300"/>
              <a:buChar char="●"/>
            </a:pPr>
            <a:r>
              <a:rPr lang="en" b="1" dirty="0">
                <a:solidFill>
                  <a:srgbClr val="991B1E"/>
                </a:solidFill>
              </a:rPr>
              <a:t>Student 2</a:t>
            </a:r>
            <a:r>
              <a:rPr lang="en" dirty="0"/>
              <a:t> will solve the created problem on their own.</a:t>
            </a:r>
            <a:endParaRPr dirty="0"/>
          </a:p>
          <a:p>
            <a:pPr marL="457200" lvl="0" indent="-311150" algn="l" rtl="0">
              <a:spcBef>
                <a:spcPts val="1000"/>
              </a:spcBef>
              <a:spcAft>
                <a:spcPts val="1000"/>
              </a:spcAft>
              <a:buSzPts val="1300"/>
              <a:buChar char="●"/>
            </a:pPr>
            <a:r>
              <a:rPr lang="en" b="1" dirty="0">
                <a:solidFill>
                  <a:srgbClr val="991B1E"/>
                </a:solidFill>
              </a:rPr>
              <a:t>Student 1</a:t>
            </a:r>
            <a:r>
              <a:rPr lang="en" dirty="0"/>
              <a:t> will check work and use I Notice/I Wonder statements.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7"/>
          <p:cNvSpPr txBox="1">
            <a:spLocks noGrp="1"/>
          </p:cNvSpPr>
          <p:nvPr>
            <p:ph type="title"/>
          </p:nvPr>
        </p:nvSpPr>
        <p:spPr>
          <a:xfrm>
            <a:off x="457200" y="269512"/>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Target Number</a:t>
            </a:r>
            <a:endParaRPr dirty="0"/>
          </a:p>
        </p:txBody>
      </p:sp>
      <p:sp>
        <p:nvSpPr>
          <p:cNvPr id="134" name="Google Shape;134;p27"/>
          <p:cNvSpPr txBox="1">
            <a:spLocks noGrp="1"/>
          </p:cNvSpPr>
          <p:nvPr>
            <p:ph type="body" idx="1"/>
          </p:nvPr>
        </p:nvSpPr>
        <p:spPr>
          <a:xfrm>
            <a:off x="419362" y="1161525"/>
            <a:ext cx="7103942" cy="3291900"/>
          </a:xfrm>
          <a:prstGeom prst="rect">
            <a:avLst/>
          </a:prstGeom>
        </p:spPr>
        <p:txBody>
          <a:bodyPr spcFirstLastPara="1" wrap="square" lIns="97525" tIns="48750" rIns="97525" bIns="48750" anchor="t" anchorCtr="0">
            <a:normAutofit/>
          </a:bodyPr>
          <a:lstStyle/>
          <a:p>
            <a:pPr marL="457200" lvl="0" indent="-355600" algn="l" rtl="0">
              <a:spcBef>
                <a:spcPts val="1000"/>
              </a:spcBef>
              <a:spcAft>
                <a:spcPts val="0"/>
              </a:spcAft>
              <a:buSzPts val="2000"/>
              <a:buFont typeface="Arial" panose="020B0604020202020204" pitchFamily="34" charset="0"/>
              <a:buChar char="•"/>
            </a:pPr>
            <a:r>
              <a:rPr lang="en" dirty="0"/>
              <a:t>Remain with your partner. </a:t>
            </a:r>
            <a:endParaRPr dirty="0"/>
          </a:p>
          <a:p>
            <a:pPr marL="444500" indent="-342900">
              <a:spcBef>
                <a:spcPts val="1000"/>
              </a:spcBef>
              <a:buSzPts val="2000"/>
              <a:buFont typeface="Arial" panose="020B0604020202020204" pitchFamily="34" charset="0"/>
              <a:buChar char="•"/>
            </a:pPr>
            <a:r>
              <a:rPr lang="en" dirty="0"/>
              <a:t>Roll the red target number die and set it aside. This is your </a:t>
            </a:r>
            <a:r>
              <a:rPr lang="en" i="1" dirty="0"/>
              <a:t>Target Number</a:t>
            </a:r>
            <a:r>
              <a:rPr lang="en" dirty="0"/>
              <a:t>.</a:t>
            </a:r>
            <a:endParaRPr dirty="0"/>
          </a:p>
          <a:p>
            <a:pPr marL="457200" lvl="0" indent="-355600" algn="l" rtl="0">
              <a:spcBef>
                <a:spcPts val="1000"/>
              </a:spcBef>
              <a:spcAft>
                <a:spcPts val="0"/>
              </a:spcAft>
              <a:buSzPts val="2000"/>
              <a:buFont typeface="Arial" panose="020B0604020202020204" pitchFamily="34" charset="0"/>
              <a:buChar char="•"/>
            </a:pPr>
            <a:r>
              <a:rPr lang="en" dirty="0"/>
              <a:t>Roll remaining dice. </a:t>
            </a:r>
            <a:endParaRPr dirty="0"/>
          </a:p>
          <a:p>
            <a:pPr marL="457200" lvl="0" indent="-355600" algn="l" rtl="0">
              <a:spcBef>
                <a:spcPts val="1000"/>
              </a:spcBef>
              <a:spcAft>
                <a:spcPts val="0"/>
              </a:spcAft>
              <a:buSzPts val="2000"/>
              <a:buFont typeface="Arial" panose="020B0604020202020204" pitchFamily="34" charset="0"/>
              <a:buChar char="•"/>
            </a:pPr>
            <a:r>
              <a:rPr lang="en" dirty="0"/>
              <a:t>Rearrange the numbers and use operations in any form to get as close to the target number as possible. </a:t>
            </a:r>
            <a:endParaRPr dirty="0"/>
          </a:p>
          <a:p>
            <a:pPr marL="457200" lvl="0" indent="-355600" algn="l" rtl="0">
              <a:spcBef>
                <a:spcPts val="1000"/>
              </a:spcBef>
              <a:spcAft>
                <a:spcPts val="0"/>
              </a:spcAft>
              <a:buSzPts val="2000"/>
              <a:buFont typeface="Arial" panose="020B0604020202020204" pitchFamily="34" charset="0"/>
              <a:buChar char="•"/>
            </a:pPr>
            <a:r>
              <a:rPr lang="en" dirty="0"/>
              <a:t>Use parentheses as needed.</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255402" y="256899"/>
            <a:ext cx="3603997"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I Think/ We Think</a:t>
            </a:r>
            <a:endParaRPr dirty="0"/>
          </a:p>
        </p:txBody>
      </p:sp>
      <p:sp>
        <p:nvSpPr>
          <p:cNvPr id="140" name="Google Shape;140;p28"/>
          <p:cNvSpPr txBox="1">
            <a:spLocks noGrp="1"/>
          </p:cNvSpPr>
          <p:nvPr>
            <p:ph type="body" idx="1"/>
          </p:nvPr>
        </p:nvSpPr>
        <p:spPr>
          <a:xfrm>
            <a:off x="195493" y="1013319"/>
            <a:ext cx="3285300" cy="3291900"/>
          </a:xfrm>
          <a:prstGeom prst="rect">
            <a:avLst/>
          </a:prstGeom>
        </p:spPr>
        <p:txBody>
          <a:bodyPr spcFirstLastPara="1" wrap="square" lIns="97525" tIns="48750" rIns="97525" bIns="48750" anchor="t" anchorCtr="0">
            <a:normAutofit/>
          </a:bodyPr>
          <a:lstStyle/>
          <a:p>
            <a:pPr marL="0" lvl="0" indent="0" algn="l" rtl="0">
              <a:spcBef>
                <a:spcPts val="1000"/>
              </a:spcBef>
              <a:spcAft>
                <a:spcPts val="0"/>
              </a:spcAft>
              <a:buNone/>
            </a:pPr>
            <a:r>
              <a:rPr lang="en" b="1" dirty="0"/>
              <a:t>Watch the Ma and Pa Kettle video twice. </a:t>
            </a:r>
            <a:endParaRPr b="1" dirty="0"/>
          </a:p>
          <a:p>
            <a:pPr marL="342900" indent="-342900">
              <a:spcBef>
                <a:spcPts val="1000"/>
              </a:spcBef>
              <a:buSzPct val="100000"/>
              <a:buFont typeface="Arial" panose="020B0604020202020204" pitchFamily="34" charset="0"/>
              <a:buChar char="•"/>
            </a:pPr>
            <a:r>
              <a:rPr lang="en" dirty="0"/>
              <a:t>First watch: Write questions you have in the “I Think” column.</a:t>
            </a:r>
          </a:p>
          <a:p>
            <a:pPr marL="342900" indent="-342900">
              <a:spcBef>
                <a:spcPts val="1000"/>
              </a:spcBef>
              <a:buSzPct val="100000"/>
              <a:buFont typeface="Arial" panose="020B0604020202020204" pitchFamily="34" charset="0"/>
              <a:buChar char="•"/>
            </a:pPr>
            <a:r>
              <a:rPr lang="en" dirty="0"/>
              <a:t>Second watch: Talk with partner and take notes in the “We Think” column.</a:t>
            </a:r>
            <a:endParaRPr dirty="0"/>
          </a:p>
        </p:txBody>
      </p:sp>
      <p:pic>
        <p:nvPicPr>
          <p:cNvPr id="141" name="Google Shape;141;p28"/>
          <p:cNvPicPr preferRelativeResize="0"/>
          <p:nvPr/>
        </p:nvPicPr>
        <p:blipFill>
          <a:blip r:embed="rId3">
            <a:alphaModFix/>
          </a:blip>
          <a:stretch>
            <a:fillRect/>
          </a:stretch>
        </p:blipFill>
        <p:spPr>
          <a:xfrm>
            <a:off x="4471101" y="515430"/>
            <a:ext cx="3320218" cy="3684504"/>
          </a:xfrm>
          <a:prstGeom prst="rect">
            <a:avLst/>
          </a:prstGeom>
          <a:noFill/>
          <a:ln w="9525" cap="flat" cmpd="sng">
            <a:solidFill>
              <a:schemeClr val="accent3"/>
            </a:solidFill>
            <a:prstDash val="solid"/>
            <a:round/>
            <a:headEnd type="none" w="sm" len="sm"/>
            <a:tailEnd type="none" w="sm" len="sm"/>
          </a:ln>
          <a:effectLst>
            <a:outerShdw blurRad="57150" dist="19050" dir="5400000" algn="bl" rotWithShape="0">
              <a:srgbClr val="000000">
                <a:alpha val="50000"/>
              </a:srgbClr>
            </a:outerShdw>
          </a:effectLst>
        </p:spPr>
      </p:pic>
      <p:pic>
        <p:nvPicPr>
          <p:cNvPr id="142" name="Google Shape;142;p28" title="I Think We Think.png"/>
          <p:cNvPicPr preferRelativeResize="0"/>
          <p:nvPr/>
        </p:nvPicPr>
        <p:blipFill>
          <a:blip r:embed="rId4">
            <a:alphaModFix/>
          </a:blip>
          <a:stretch>
            <a:fillRect/>
          </a:stretch>
        </p:blipFill>
        <p:spPr>
          <a:xfrm>
            <a:off x="5018490" y="1050599"/>
            <a:ext cx="2447825" cy="2447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5" name="Online Media 4" descr="High Math by Ma And Pa Kettle">
            <a:hlinkClick r:id="" action="ppaction://media"/>
            <a:extLst>
              <a:ext uri="{FF2B5EF4-FFF2-40B4-BE49-F238E27FC236}">
                <a16:creationId xmlns:a16="http://schemas.microsoft.com/office/drawing/2014/main" id="{8DF61274-2823-E33E-5EC7-443A80D0C9B9}"/>
              </a:ext>
            </a:extLst>
          </p:cNvPr>
          <p:cNvPicPr>
            <a:picLocks noRot="1" noChangeAspect="1"/>
          </p:cNvPicPr>
          <p:nvPr>
            <a:videoFile r:link="rId1"/>
          </p:nvPr>
        </p:nvPicPr>
        <p:blipFill>
          <a:blip r:embed="rId4"/>
          <a:stretch>
            <a:fillRect/>
          </a:stretch>
        </p:blipFill>
        <p:spPr>
          <a:xfrm>
            <a:off x="1046831" y="392494"/>
            <a:ext cx="5944010" cy="44580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8"/>
          <p:cNvSpPr txBox="1">
            <a:spLocks noGrp="1"/>
          </p:cNvSpPr>
          <p:nvPr>
            <p:ph type="ctrTitle"/>
          </p:nvPr>
        </p:nvSpPr>
        <p:spPr>
          <a:xfrm>
            <a:off x="533400" y="1028700"/>
            <a:ext cx="7851600" cy="1371600"/>
          </a:xfrm>
          <a:prstGeom prst="rect">
            <a:avLst/>
          </a:prstGeom>
        </p:spPr>
        <p:txBody>
          <a:bodyPr spcFirstLastPara="1" wrap="square" lIns="0" tIns="0" rIns="19500" bIns="0" anchor="b" anchorCtr="0">
            <a:normAutofit/>
          </a:bodyPr>
          <a:lstStyle/>
          <a:p>
            <a:pPr marL="0" lvl="0" indent="0" algn="l" rtl="0">
              <a:spcBef>
                <a:spcPts val="0"/>
              </a:spcBef>
              <a:spcAft>
                <a:spcPts val="0"/>
              </a:spcAft>
              <a:buNone/>
            </a:pPr>
            <a:r>
              <a:rPr lang="en"/>
              <a:t>Go Ahead, Make My…Number</a:t>
            </a:r>
            <a:endParaRPr/>
          </a:p>
        </p:txBody>
      </p:sp>
      <p:sp>
        <p:nvSpPr>
          <p:cNvPr id="79" name="Google Shape;79;p18"/>
          <p:cNvSpPr txBox="1">
            <a:spLocks noGrp="1"/>
          </p:cNvSpPr>
          <p:nvPr>
            <p:ph type="subTitle" idx="1"/>
          </p:nvPr>
        </p:nvSpPr>
        <p:spPr>
          <a:xfrm>
            <a:off x="533400" y="2421402"/>
            <a:ext cx="7854600" cy="1314600"/>
          </a:xfrm>
          <a:prstGeom prst="rect">
            <a:avLst/>
          </a:prstGeom>
        </p:spPr>
        <p:txBody>
          <a:bodyPr spcFirstLastPara="1" wrap="square" lIns="0" tIns="48750" rIns="19500" bIns="48750" anchor="t" anchorCtr="0">
            <a:normAutofit/>
          </a:bodyPr>
          <a:lstStyle/>
          <a:p>
            <a:pPr marL="0" lvl="0" indent="0" algn="l" rtl="0">
              <a:spcBef>
                <a:spcPts val="400"/>
              </a:spcBef>
              <a:spcAft>
                <a:spcPts val="0"/>
              </a:spcAft>
              <a:buNone/>
            </a:pPr>
            <a:r>
              <a:rPr lang="en"/>
              <a:t>Order of Operations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Pick a Whole Number Between 0 and 20</a:t>
            </a:r>
            <a:endParaRPr dirty="0"/>
          </a:p>
        </p:txBody>
      </p:sp>
      <p:sp>
        <p:nvSpPr>
          <p:cNvPr id="85" name="Google Shape;85;p19"/>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rmAutofit/>
          </a:bodyPr>
          <a:lstStyle/>
          <a:p>
            <a:pPr marL="457200" lvl="0" indent="-355600" algn="l" rtl="0">
              <a:spcBef>
                <a:spcPts val="300"/>
              </a:spcBef>
              <a:spcAft>
                <a:spcPts val="0"/>
              </a:spcAft>
              <a:buSzPts val="2000"/>
              <a:buFont typeface="Calibri"/>
              <a:buAutoNum type="arabicPeriod"/>
            </a:pPr>
            <a:r>
              <a:rPr lang="en" dirty="0"/>
              <a:t>Work with your partner to make the number you’ve selected.</a:t>
            </a:r>
            <a:endParaRPr dirty="0"/>
          </a:p>
          <a:p>
            <a:pPr marL="457200" lvl="0" indent="-355600" algn="l" rtl="0">
              <a:spcBef>
                <a:spcPts val="1000"/>
              </a:spcBef>
              <a:spcAft>
                <a:spcPts val="0"/>
              </a:spcAft>
              <a:buSzPts val="2000"/>
              <a:buFont typeface="Calibri"/>
              <a:buAutoNum type="arabicPeriod"/>
            </a:pPr>
            <a:r>
              <a:rPr lang="en" dirty="0"/>
              <a:t>You can only use four 4’s to make your number.</a:t>
            </a:r>
            <a:endParaRPr dirty="0"/>
          </a:p>
          <a:p>
            <a:pPr marL="457200" lvl="0" indent="-355600" algn="l" rtl="0">
              <a:spcBef>
                <a:spcPts val="1000"/>
              </a:spcBef>
              <a:spcAft>
                <a:spcPts val="0"/>
              </a:spcAft>
              <a:buSzPts val="2000"/>
              <a:buFont typeface="Calibri"/>
              <a:buAutoNum type="arabicPeriod"/>
            </a:pPr>
            <a:r>
              <a:rPr lang="en" dirty="0"/>
              <a:t>You can use any operation you wish. </a:t>
            </a:r>
            <a:br>
              <a:rPr lang="en" dirty="0"/>
            </a:br>
            <a:r>
              <a:rPr lang="en" dirty="0"/>
              <a:t>(addition, subtraction, multiplication, division)</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 b="1" dirty="0"/>
              <a:t>Examples: </a:t>
            </a:r>
            <a:endParaRPr b="1" dirty="0"/>
          </a:p>
          <a:p>
            <a:pPr marL="457200" lvl="0" indent="-311150" algn="l" rtl="0">
              <a:spcBef>
                <a:spcPts val="1000"/>
              </a:spcBef>
              <a:spcAft>
                <a:spcPts val="0"/>
              </a:spcAft>
              <a:buSzPts val="1300"/>
              <a:buChar char="●"/>
            </a:pPr>
            <a:r>
              <a:rPr lang="en" dirty="0"/>
              <a:t>For the number </a:t>
            </a:r>
            <a:r>
              <a:rPr lang="en" b="1" dirty="0"/>
              <a:t>15</a:t>
            </a:r>
            <a:r>
              <a:rPr lang="en" dirty="0"/>
              <a:t>, you could use  </a:t>
            </a:r>
            <a:r>
              <a:rPr lang="en" b="1" dirty="0"/>
              <a:t>4 x 4 </a:t>
            </a:r>
            <a:r>
              <a:rPr lang="en-US" sz="1800" b="1" dirty="0">
                <a:effectLst/>
                <a:latin typeface="Cambria Math" panose="02040503050406030204" pitchFamily="18" charset="0"/>
                <a:ea typeface="Aptos" panose="020B0004020202020204" pitchFamily="34" charset="0"/>
                <a:cs typeface="Times New Roman" panose="02020603050405020304" pitchFamily="18" charset="0"/>
              </a:rPr>
              <a:t>–</a:t>
            </a:r>
            <a:r>
              <a:rPr lang="en" b="1" dirty="0"/>
              <a:t> 4 ÷ 4.</a:t>
            </a:r>
            <a:endParaRPr b="1" dirty="0"/>
          </a:p>
          <a:p>
            <a:pPr marL="457200" lvl="0" indent="-311150" algn="l" rtl="0">
              <a:spcBef>
                <a:spcPts val="0"/>
              </a:spcBef>
              <a:spcAft>
                <a:spcPts val="0"/>
              </a:spcAft>
              <a:buSzPts val="1300"/>
              <a:buChar char="●"/>
            </a:pPr>
            <a:r>
              <a:rPr lang="en" dirty="0"/>
              <a:t>For the number</a:t>
            </a:r>
            <a:r>
              <a:rPr lang="en" b="1" dirty="0"/>
              <a:t>  0</a:t>
            </a:r>
            <a:r>
              <a:rPr lang="en" dirty="0"/>
              <a:t>, you could use  </a:t>
            </a:r>
            <a:r>
              <a:rPr lang="en" b="1" dirty="0"/>
              <a:t>4 + 4 </a:t>
            </a:r>
            <a:r>
              <a:rPr lang="en-US" sz="1800" b="1" dirty="0">
                <a:effectLst/>
                <a:latin typeface="Cambria Math" panose="02040503050406030204" pitchFamily="18" charset="0"/>
                <a:ea typeface="Aptos" panose="020B0004020202020204" pitchFamily="34" charset="0"/>
                <a:cs typeface="Times New Roman" panose="02020603050405020304" pitchFamily="18" charset="0"/>
              </a:rPr>
              <a:t>–</a:t>
            </a:r>
            <a:r>
              <a:rPr lang="en" b="1" dirty="0"/>
              <a:t> 4 </a:t>
            </a:r>
            <a:r>
              <a:rPr lang="en-US" sz="1800" b="1" dirty="0">
                <a:effectLst/>
                <a:latin typeface="Cambria Math" panose="02040503050406030204" pitchFamily="18" charset="0"/>
                <a:ea typeface="Aptos" panose="020B0004020202020204" pitchFamily="34" charset="0"/>
                <a:cs typeface="Times New Roman" panose="02020603050405020304" pitchFamily="18" charset="0"/>
              </a:rPr>
              <a:t>–</a:t>
            </a:r>
            <a:r>
              <a:rPr lang="en" b="1" dirty="0"/>
              <a:t> 4.</a:t>
            </a:r>
            <a:endParaRP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Share Your Solutions</a:t>
            </a:r>
            <a:endParaRPr dirty="0"/>
          </a:p>
        </p:txBody>
      </p:sp>
      <p:sp>
        <p:nvSpPr>
          <p:cNvPr id="91" name="Google Shape;91;p20"/>
          <p:cNvSpPr txBox="1">
            <a:spLocks noGrp="1"/>
          </p:cNvSpPr>
          <p:nvPr>
            <p:ph type="body" idx="1"/>
          </p:nvPr>
        </p:nvSpPr>
        <p:spPr>
          <a:xfrm>
            <a:off x="457200" y="1451608"/>
            <a:ext cx="8229600" cy="541200"/>
          </a:xfrm>
          <a:prstGeom prst="rect">
            <a:avLst/>
          </a:prstGeom>
        </p:spPr>
        <p:txBody>
          <a:bodyPr spcFirstLastPara="1" wrap="square" lIns="97525" tIns="48750" rIns="97525" bIns="48750" anchor="t" anchorCtr="0">
            <a:normAutofit fontScale="92500" lnSpcReduction="10000"/>
          </a:bodyPr>
          <a:lstStyle/>
          <a:p>
            <a:pPr marL="0" lvl="0" indent="0" algn="l" rtl="0">
              <a:spcBef>
                <a:spcPts val="300"/>
              </a:spcBef>
              <a:spcAft>
                <a:spcPts val="1000"/>
              </a:spcAft>
              <a:buNone/>
            </a:pPr>
            <a:r>
              <a:rPr lang="en" dirty="0"/>
              <a:t>Write out a solution on the board that you found with your partner.</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57200" y="528075"/>
            <a:ext cx="41148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a:t>Order of Operations</a:t>
            </a:r>
            <a:endParaRPr/>
          </a:p>
        </p:txBody>
      </p:sp>
      <p:sp>
        <p:nvSpPr>
          <p:cNvPr id="97" name="Google Shape;97;p21"/>
          <p:cNvSpPr txBox="1">
            <a:spLocks noGrp="1"/>
          </p:cNvSpPr>
          <p:nvPr>
            <p:ph type="body" idx="1"/>
          </p:nvPr>
        </p:nvSpPr>
        <p:spPr>
          <a:xfrm>
            <a:off x="457200" y="1451600"/>
            <a:ext cx="4006200" cy="3214500"/>
          </a:xfrm>
          <a:prstGeom prst="rect">
            <a:avLst/>
          </a:prstGeom>
        </p:spPr>
        <p:txBody>
          <a:bodyPr spcFirstLastPara="1" wrap="square" lIns="97525" tIns="48750" rIns="97525" bIns="48750" anchor="t" anchorCtr="0">
            <a:normAutofit/>
          </a:bodyPr>
          <a:lstStyle/>
          <a:p>
            <a:pPr marL="457200" lvl="0" indent="-311150" algn="l" rtl="0">
              <a:spcBef>
                <a:spcPts val="300"/>
              </a:spcBef>
              <a:spcAft>
                <a:spcPts val="0"/>
              </a:spcAft>
              <a:buSzPts val="1300"/>
              <a:buChar char="●"/>
            </a:pPr>
            <a:r>
              <a:rPr lang="en" dirty="0"/>
              <a:t>Always work left to right</a:t>
            </a:r>
            <a:endParaRPr dirty="0"/>
          </a:p>
          <a:p>
            <a:pPr marL="457200" lvl="0" indent="-311150" algn="l" rtl="0">
              <a:spcBef>
                <a:spcPts val="0"/>
              </a:spcBef>
              <a:spcAft>
                <a:spcPts val="0"/>
              </a:spcAft>
              <a:buSzPts val="1300"/>
              <a:buChar char="●"/>
            </a:pPr>
            <a:r>
              <a:rPr lang="en" dirty="0"/>
              <a:t>Work operations in this order </a:t>
            </a:r>
            <a:r>
              <a:rPr lang="en" b="1" dirty="0">
                <a:solidFill>
                  <a:srgbClr val="910D28"/>
                </a:solidFill>
              </a:rPr>
              <a:t>→</a:t>
            </a:r>
            <a:endParaRPr b="1" dirty="0">
              <a:solidFill>
                <a:srgbClr val="910D28"/>
              </a:solidFill>
            </a:endParaRPr>
          </a:p>
          <a:p>
            <a:pPr marL="0" lvl="0" indent="0" algn="l" rtl="0">
              <a:spcBef>
                <a:spcPts val="1000"/>
              </a:spcBef>
              <a:spcAft>
                <a:spcPts val="0"/>
              </a:spcAft>
              <a:buNone/>
            </a:pPr>
            <a:endParaRPr dirty="0"/>
          </a:p>
          <a:p>
            <a:pPr marL="0" lvl="0" indent="0" algn="l" rtl="0">
              <a:spcBef>
                <a:spcPts val="1000"/>
              </a:spcBef>
              <a:spcAft>
                <a:spcPts val="0"/>
              </a:spcAft>
              <a:buNone/>
            </a:pPr>
            <a:r>
              <a:rPr lang="en" b="1" dirty="0"/>
              <a:t>Example:</a:t>
            </a:r>
            <a:endParaRPr b="1" dirty="0"/>
          </a:p>
          <a:p>
            <a:pPr marL="0" lvl="0" indent="0" algn="l" rtl="0">
              <a:spcBef>
                <a:spcPts val="1000"/>
              </a:spcBef>
              <a:spcAft>
                <a:spcPts val="0"/>
              </a:spcAft>
              <a:buNone/>
            </a:pPr>
            <a:r>
              <a:rPr lang="en" dirty="0"/>
              <a:t>4 + 4 ÷ 4 + 4 = 9</a:t>
            </a:r>
            <a:endParaRPr dirty="0"/>
          </a:p>
          <a:p>
            <a:pPr marL="457200" lvl="1" indent="0">
              <a:spcBef>
                <a:spcPts val="1000"/>
              </a:spcBef>
              <a:buNone/>
            </a:pPr>
            <a:r>
              <a:rPr lang="en" dirty="0"/>
              <a:t>or</a:t>
            </a:r>
            <a:endParaRPr dirty="0"/>
          </a:p>
          <a:p>
            <a:pPr marL="0" lvl="0" indent="0" algn="l" rtl="0">
              <a:spcBef>
                <a:spcPts val="1000"/>
              </a:spcBef>
              <a:spcAft>
                <a:spcPts val="1000"/>
              </a:spcAft>
              <a:buNone/>
            </a:pPr>
            <a:r>
              <a:rPr lang="en" dirty="0"/>
              <a:t>(4 + 4) ÷ (4 + 4) = 1</a:t>
            </a:r>
            <a:endParaRPr dirty="0"/>
          </a:p>
        </p:txBody>
      </p:sp>
      <p:graphicFrame>
        <p:nvGraphicFramePr>
          <p:cNvPr id="98" name="Google Shape;98;p21"/>
          <p:cNvGraphicFramePr/>
          <p:nvPr>
            <p:extLst>
              <p:ext uri="{D42A27DB-BD31-4B8C-83A1-F6EECF244321}">
                <p14:modId xmlns:p14="http://schemas.microsoft.com/office/powerpoint/2010/main" val="1969235576"/>
              </p:ext>
            </p:extLst>
          </p:nvPr>
        </p:nvGraphicFramePr>
        <p:xfrm>
          <a:off x="4628150" y="163800"/>
          <a:ext cx="3157600" cy="4660800"/>
        </p:xfrm>
        <a:graphic>
          <a:graphicData uri="http://schemas.openxmlformats.org/drawingml/2006/table">
            <a:tbl>
              <a:tblPr>
                <a:noFill/>
                <a:tableStyleId>{D88380AF-C49E-49BC-99FC-7C4EC3B7289E}</a:tableStyleId>
              </a:tblPr>
              <a:tblGrid>
                <a:gridCol w="2288850">
                  <a:extLst>
                    <a:ext uri="{9D8B030D-6E8A-4147-A177-3AD203B41FA5}">
                      <a16:colId xmlns:a16="http://schemas.microsoft.com/office/drawing/2014/main" val="20000"/>
                    </a:ext>
                  </a:extLst>
                </a:gridCol>
                <a:gridCol w="868750">
                  <a:extLst>
                    <a:ext uri="{9D8B030D-6E8A-4147-A177-3AD203B41FA5}">
                      <a16:colId xmlns:a16="http://schemas.microsoft.com/office/drawing/2014/main" val="20001"/>
                    </a:ext>
                  </a:extLst>
                </a:gridCol>
              </a:tblGrid>
              <a:tr h="776800">
                <a:tc>
                  <a:txBody>
                    <a:bodyPr/>
                    <a:lstStyle/>
                    <a:p>
                      <a:pPr marL="0" lvl="0" indent="0" algn="l" rtl="0">
                        <a:spcBef>
                          <a:spcPts val="0"/>
                        </a:spcBef>
                        <a:spcAft>
                          <a:spcPts val="0"/>
                        </a:spcAft>
                        <a:buNone/>
                      </a:pPr>
                      <a:r>
                        <a:rPr lang="en" sz="2800" b="1">
                          <a:latin typeface="Calibri"/>
                          <a:ea typeface="Calibri"/>
                          <a:cs typeface="Calibri"/>
                          <a:sym typeface="Calibri"/>
                        </a:rPr>
                        <a:t>P</a:t>
                      </a:r>
                      <a:r>
                        <a:rPr lang="en" sz="2800">
                          <a:latin typeface="Calibri"/>
                          <a:ea typeface="Calibri"/>
                          <a:cs typeface="Calibri"/>
                          <a:sym typeface="Calibri"/>
                        </a:rPr>
                        <a:t>arentheses</a:t>
                      </a:r>
                      <a:endParaRPr sz="3300" b="1">
                        <a:solidFill>
                          <a:srgbClr val="659298"/>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3300" b="1">
                          <a:solidFill>
                            <a:srgbClr val="659298"/>
                          </a:solidFill>
                          <a:latin typeface="Calibri"/>
                          <a:ea typeface="Calibri"/>
                          <a:cs typeface="Calibri"/>
                          <a:sym typeface="Calibri"/>
                        </a:rPr>
                        <a:t>()</a:t>
                      </a:r>
                      <a:endParaRPr sz="28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776800">
                <a:tc>
                  <a:txBody>
                    <a:bodyPr/>
                    <a:lstStyle/>
                    <a:p>
                      <a:pPr marL="0" lvl="0" indent="0" algn="l" rtl="0">
                        <a:spcBef>
                          <a:spcPts val="0"/>
                        </a:spcBef>
                        <a:spcAft>
                          <a:spcPts val="0"/>
                        </a:spcAft>
                        <a:buNone/>
                      </a:pPr>
                      <a:r>
                        <a:rPr lang="en" sz="2800" b="1">
                          <a:latin typeface="Calibri"/>
                          <a:ea typeface="Calibri"/>
                          <a:cs typeface="Calibri"/>
                          <a:sym typeface="Calibri"/>
                        </a:rPr>
                        <a:t>E</a:t>
                      </a:r>
                      <a:r>
                        <a:rPr lang="en" sz="2800">
                          <a:latin typeface="Calibri"/>
                          <a:ea typeface="Calibri"/>
                          <a:cs typeface="Calibri"/>
                          <a:sym typeface="Calibri"/>
                        </a:rPr>
                        <a:t>xponents  </a:t>
                      </a:r>
                      <a:endParaRPr sz="3300" b="1" baseline="30000">
                        <a:solidFill>
                          <a:srgbClr val="659298"/>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3300" b="1" i="1" dirty="0">
                          <a:solidFill>
                            <a:srgbClr val="659298"/>
                          </a:solidFill>
                          <a:latin typeface="Constantia"/>
                          <a:ea typeface="Constantia"/>
                          <a:cs typeface="Constantia"/>
                          <a:sym typeface="Constantia"/>
                        </a:rPr>
                        <a:t>x</a:t>
                      </a:r>
                      <a:r>
                        <a:rPr lang="en" sz="3300" b="1" baseline="30000" dirty="0">
                          <a:solidFill>
                            <a:srgbClr val="659298"/>
                          </a:solidFill>
                          <a:latin typeface="Calibri"/>
                          <a:ea typeface="Calibri"/>
                          <a:cs typeface="Calibri"/>
                          <a:sym typeface="Calibri"/>
                        </a:rPr>
                        <a:t>3</a:t>
                      </a:r>
                      <a:endParaRPr sz="28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776800">
                <a:tc>
                  <a:txBody>
                    <a:bodyPr/>
                    <a:lstStyle/>
                    <a:p>
                      <a:pPr marL="0" lvl="0" indent="0" algn="l" rtl="0">
                        <a:spcBef>
                          <a:spcPts val="0"/>
                        </a:spcBef>
                        <a:spcAft>
                          <a:spcPts val="0"/>
                        </a:spcAft>
                        <a:buNone/>
                      </a:pPr>
                      <a:r>
                        <a:rPr lang="en" sz="2800" b="1" dirty="0">
                          <a:latin typeface="Calibri"/>
                          <a:ea typeface="Calibri"/>
                          <a:cs typeface="Calibri"/>
                          <a:sym typeface="Calibri"/>
                        </a:rPr>
                        <a:t>M</a:t>
                      </a:r>
                      <a:r>
                        <a:rPr lang="en" sz="2800" dirty="0">
                          <a:latin typeface="Calibri"/>
                          <a:ea typeface="Calibri"/>
                          <a:cs typeface="Calibri"/>
                          <a:sym typeface="Calibri"/>
                        </a:rPr>
                        <a:t>ultiplication  </a:t>
                      </a:r>
                      <a:endParaRPr sz="3300" b="1" dirty="0">
                        <a:solidFill>
                          <a:srgbClr val="659298"/>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3200" b="0" i="0" u="none" strike="noStrike" cap="none" dirty="0">
                          <a:solidFill>
                            <a:schemeClr val="accent3">
                              <a:lumMod val="50000"/>
                            </a:schemeClr>
                          </a:solidFill>
                          <a:effectLst/>
                          <a:latin typeface="Arial"/>
                          <a:ea typeface="Arial"/>
                          <a:cs typeface="Arial"/>
                          <a:sym typeface="Arial"/>
                        </a:rPr>
                        <a:t>·</a:t>
                      </a:r>
                      <a:endParaRPr sz="3200" b="1" dirty="0">
                        <a:solidFill>
                          <a:schemeClr val="accent3">
                            <a:lumMod val="50000"/>
                          </a:schemeClr>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776800">
                <a:tc>
                  <a:txBody>
                    <a:bodyPr/>
                    <a:lstStyle/>
                    <a:p>
                      <a:pPr marL="0" lvl="0" indent="0" algn="l" rtl="0">
                        <a:spcBef>
                          <a:spcPts val="0"/>
                        </a:spcBef>
                        <a:spcAft>
                          <a:spcPts val="0"/>
                        </a:spcAft>
                        <a:buNone/>
                      </a:pPr>
                      <a:r>
                        <a:rPr lang="en" sz="2800" b="1">
                          <a:latin typeface="Calibri"/>
                          <a:ea typeface="Calibri"/>
                          <a:cs typeface="Calibri"/>
                          <a:sym typeface="Calibri"/>
                        </a:rPr>
                        <a:t>D</a:t>
                      </a:r>
                      <a:r>
                        <a:rPr lang="en" sz="2800">
                          <a:latin typeface="Calibri"/>
                          <a:ea typeface="Calibri"/>
                          <a:cs typeface="Calibri"/>
                          <a:sym typeface="Calibri"/>
                        </a:rPr>
                        <a:t>ivision             </a:t>
                      </a:r>
                      <a:endParaRPr sz="3300" b="1">
                        <a:solidFill>
                          <a:srgbClr val="659298"/>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3300" b="1" dirty="0">
                          <a:solidFill>
                            <a:srgbClr val="659298"/>
                          </a:solidFill>
                          <a:latin typeface="Calibri"/>
                          <a:ea typeface="Calibri"/>
                          <a:cs typeface="Calibri"/>
                          <a:sym typeface="Calibri"/>
                        </a:rPr>
                        <a:t>÷</a:t>
                      </a:r>
                      <a:endParaRPr sz="28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776800">
                <a:tc>
                  <a:txBody>
                    <a:bodyPr/>
                    <a:lstStyle/>
                    <a:p>
                      <a:pPr marL="0" lvl="0" indent="0" algn="l" rtl="0">
                        <a:spcBef>
                          <a:spcPts val="0"/>
                        </a:spcBef>
                        <a:spcAft>
                          <a:spcPts val="0"/>
                        </a:spcAft>
                        <a:buNone/>
                      </a:pPr>
                      <a:r>
                        <a:rPr lang="en" sz="2800" b="1">
                          <a:latin typeface="Calibri"/>
                          <a:ea typeface="Calibri"/>
                          <a:cs typeface="Calibri"/>
                          <a:sym typeface="Calibri"/>
                        </a:rPr>
                        <a:t>A</a:t>
                      </a:r>
                      <a:r>
                        <a:rPr lang="en" sz="2800">
                          <a:latin typeface="Calibri"/>
                          <a:ea typeface="Calibri"/>
                          <a:cs typeface="Calibri"/>
                          <a:sym typeface="Calibri"/>
                        </a:rPr>
                        <a:t>ddition            </a:t>
                      </a:r>
                      <a:endParaRPr sz="3300" b="1">
                        <a:solidFill>
                          <a:srgbClr val="659298"/>
                        </a:solidFill>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3300" b="1" dirty="0">
                          <a:solidFill>
                            <a:srgbClr val="659298"/>
                          </a:solidFill>
                          <a:latin typeface="Calibri"/>
                          <a:ea typeface="Calibri"/>
                          <a:cs typeface="Calibri"/>
                          <a:sym typeface="Calibri"/>
                        </a:rPr>
                        <a:t>+</a:t>
                      </a:r>
                      <a:endParaRPr sz="28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776800">
                <a:tc>
                  <a:txBody>
                    <a:bodyPr/>
                    <a:lstStyle/>
                    <a:p>
                      <a:pPr marL="0" lvl="0" indent="0" algn="l" rtl="0">
                        <a:spcBef>
                          <a:spcPts val="0"/>
                        </a:spcBef>
                        <a:spcAft>
                          <a:spcPts val="0"/>
                        </a:spcAft>
                        <a:buNone/>
                      </a:pPr>
                      <a:r>
                        <a:rPr lang="en" sz="2800" b="1">
                          <a:latin typeface="Calibri"/>
                          <a:ea typeface="Calibri"/>
                          <a:cs typeface="Calibri"/>
                          <a:sym typeface="Calibri"/>
                        </a:rPr>
                        <a:t>S</a:t>
                      </a:r>
                      <a:r>
                        <a:rPr lang="en" sz="2800">
                          <a:latin typeface="Calibri"/>
                          <a:ea typeface="Calibri"/>
                          <a:cs typeface="Calibri"/>
                          <a:sym typeface="Calibri"/>
                        </a:rPr>
                        <a:t>ubtraction</a:t>
                      </a:r>
                      <a:endParaRPr sz="2800"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2800" dirty="0">
                          <a:latin typeface="Calibri"/>
                          <a:ea typeface="Calibri"/>
                          <a:cs typeface="Calibri"/>
                          <a:sym typeface="Calibri"/>
                        </a:rPr>
                        <a:t> </a:t>
                      </a:r>
                      <a:r>
                        <a:rPr lang="en" sz="3300" b="1" dirty="0">
                          <a:solidFill>
                            <a:srgbClr val="659298"/>
                          </a:solidFill>
                          <a:latin typeface="Calibri"/>
                          <a:ea typeface="Calibri"/>
                          <a:cs typeface="Calibri"/>
                          <a:sym typeface="Calibri"/>
                        </a:rPr>
                        <a:t>-</a:t>
                      </a:r>
                      <a:endParaRPr sz="3300" b="1" dirty="0">
                        <a:solidFill>
                          <a:srgbClr val="659298"/>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Essential Question</a:t>
            </a:r>
            <a:endParaRPr/>
          </a:p>
        </p:txBody>
      </p:sp>
      <p:sp>
        <p:nvSpPr>
          <p:cNvPr id="104" name="Google Shape;104;p22"/>
          <p:cNvSpPr txBox="1">
            <a:spLocks noGrp="1"/>
          </p:cNvSpPr>
          <p:nvPr>
            <p:ph type="body" idx="1"/>
          </p:nvPr>
        </p:nvSpPr>
        <p:spPr>
          <a:xfrm>
            <a:off x="530352" y="2028498"/>
            <a:ext cx="7772400" cy="1132200"/>
          </a:xfrm>
          <a:prstGeom prst="rect">
            <a:avLst/>
          </a:prstGeom>
        </p:spPr>
        <p:txBody>
          <a:bodyPr spcFirstLastPara="1" wrap="square" lIns="48750" tIns="48750" rIns="48750" bIns="48750" anchor="t" anchorCtr="0">
            <a:normAutofit/>
          </a:bodyPr>
          <a:lstStyle/>
          <a:p>
            <a:pPr marL="0" lvl="0" indent="0" algn="l" rtl="0">
              <a:spcBef>
                <a:spcPts val="300"/>
              </a:spcBef>
              <a:spcAft>
                <a:spcPts val="0"/>
              </a:spcAft>
              <a:buNone/>
            </a:pPr>
            <a:r>
              <a:rPr lang="en" sz="2000"/>
              <a:t>Why does the order of operations matter in mathematics?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Lesson Objective</a:t>
            </a:r>
            <a:endParaRPr/>
          </a:p>
        </p:txBody>
      </p:sp>
      <p:sp>
        <p:nvSpPr>
          <p:cNvPr id="110" name="Google Shape;110;p23"/>
          <p:cNvSpPr txBox="1">
            <a:spLocks noGrp="1"/>
          </p:cNvSpPr>
          <p:nvPr>
            <p:ph type="body" idx="1"/>
          </p:nvPr>
        </p:nvSpPr>
        <p:spPr>
          <a:xfrm>
            <a:off x="530352" y="2028498"/>
            <a:ext cx="7772400" cy="1132200"/>
          </a:xfrm>
          <a:prstGeom prst="rect">
            <a:avLst/>
          </a:prstGeom>
        </p:spPr>
        <p:txBody>
          <a:bodyPr spcFirstLastPara="1" wrap="square" lIns="48750" tIns="48750" rIns="48750" bIns="48750" anchor="t" anchorCtr="0">
            <a:normAutofit/>
          </a:bodyPr>
          <a:lstStyle/>
          <a:p>
            <a:pPr marL="0" lvl="0" indent="0" algn="l" rtl="0">
              <a:spcBef>
                <a:spcPts val="300"/>
              </a:spcBef>
              <a:spcAft>
                <a:spcPts val="0"/>
              </a:spcAft>
              <a:buNone/>
            </a:pPr>
            <a:r>
              <a:rPr lang="en" sz="2000" dirty="0"/>
              <a:t>Evaluate a numerical expression using the Order of Operations.</a:t>
            </a: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4"/>
          <p:cNvSpPr txBox="1">
            <a:spLocks noGrp="1"/>
          </p:cNvSpPr>
          <p:nvPr>
            <p:ph type="title"/>
          </p:nvPr>
        </p:nvSpPr>
        <p:spPr>
          <a:xfrm>
            <a:off x="457200" y="165459"/>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Practice Order of Operations</a:t>
            </a:r>
            <a:endParaRPr dirty="0"/>
          </a:p>
        </p:txBody>
      </p:sp>
      <p:sp>
        <p:nvSpPr>
          <p:cNvPr id="116" name="Google Shape;116;p24"/>
          <p:cNvSpPr txBox="1">
            <a:spLocks noGrp="1"/>
          </p:cNvSpPr>
          <p:nvPr>
            <p:ph type="body" idx="1"/>
          </p:nvPr>
        </p:nvSpPr>
        <p:spPr>
          <a:xfrm>
            <a:off x="457200" y="1089003"/>
            <a:ext cx="8229600" cy="3291900"/>
          </a:xfrm>
          <a:prstGeom prst="rect">
            <a:avLst/>
          </a:prstGeom>
        </p:spPr>
        <p:txBody>
          <a:bodyPr spcFirstLastPara="1" wrap="square" lIns="97525" tIns="48750" rIns="97525" bIns="48750" anchor="t" anchorCtr="0">
            <a:normAutofit/>
          </a:bodyPr>
          <a:lstStyle/>
          <a:p>
            <a:pPr marL="0" lvl="0" indent="0" algn="l" rtl="0">
              <a:spcBef>
                <a:spcPts val="300"/>
              </a:spcBef>
              <a:spcAft>
                <a:spcPts val="0"/>
              </a:spcAft>
              <a:buNone/>
            </a:pPr>
            <a:r>
              <a:rPr lang="en" b="1" dirty="0"/>
              <a:t>Stay with your partner and determine who will be </a:t>
            </a:r>
            <a:r>
              <a:rPr lang="en" b="1" dirty="0">
                <a:solidFill>
                  <a:schemeClr val="accent6">
                    <a:lumMod val="90000"/>
                    <a:lumOff val="10000"/>
                  </a:schemeClr>
                </a:solidFill>
              </a:rPr>
              <a:t>Student 1</a:t>
            </a:r>
            <a:r>
              <a:rPr lang="en" b="1" dirty="0"/>
              <a:t> and </a:t>
            </a:r>
            <a:r>
              <a:rPr lang="en" b="1" dirty="0">
                <a:solidFill>
                  <a:schemeClr val="accent6">
                    <a:lumMod val="90000"/>
                    <a:lumOff val="10000"/>
                  </a:schemeClr>
                </a:solidFill>
              </a:rPr>
              <a:t>Student 2</a:t>
            </a:r>
            <a:r>
              <a:rPr lang="en" b="1" dirty="0"/>
              <a:t>.</a:t>
            </a:r>
            <a:endParaRPr b="1" dirty="0"/>
          </a:p>
          <a:p>
            <a:pPr marL="457200" lvl="0" indent="-355600" algn="l" rtl="0">
              <a:spcBef>
                <a:spcPts val="1000"/>
              </a:spcBef>
              <a:spcAft>
                <a:spcPts val="0"/>
              </a:spcAft>
              <a:buSzPts val="2000"/>
              <a:buFont typeface="Calibri"/>
              <a:buAutoNum type="arabicPeriod"/>
            </a:pPr>
            <a:r>
              <a:rPr lang="en" dirty="0"/>
              <a:t>Roll one random polyhedral die. </a:t>
            </a:r>
            <a:endParaRPr dirty="0"/>
          </a:p>
          <a:p>
            <a:pPr marL="457200" lvl="0" indent="-355600" algn="l" rtl="0">
              <a:spcBef>
                <a:spcPts val="1000"/>
              </a:spcBef>
              <a:spcAft>
                <a:spcPts val="0"/>
              </a:spcAft>
              <a:buSzPts val="2000"/>
              <a:buFont typeface="Calibri"/>
              <a:buAutoNum type="arabicPeriod"/>
            </a:pPr>
            <a:r>
              <a:rPr lang="en" dirty="0"/>
              <a:t>Roll an operation die, placing it to the right of the first polyhedral die. </a:t>
            </a:r>
            <a:endParaRPr dirty="0"/>
          </a:p>
          <a:p>
            <a:pPr marL="457200" lvl="0" indent="-355600" algn="l" rtl="0">
              <a:spcBef>
                <a:spcPts val="1000"/>
              </a:spcBef>
              <a:spcAft>
                <a:spcPts val="0"/>
              </a:spcAft>
              <a:buSzPts val="2000"/>
              <a:buFont typeface="Calibri"/>
              <a:buAutoNum type="arabicPeriod"/>
            </a:pPr>
            <a:r>
              <a:rPr lang="en" dirty="0"/>
              <a:t>Roll another polyhedral dice and place it to the right of the operation die. </a:t>
            </a:r>
            <a:endParaRPr dirty="0"/>
          </a:p>
          <a:p>
            <a:pPr marL="457200" lvl="0" indent="-355600" algn="l" rtl="0">
              <a:spcBef>
                <a:spcPts val="1000"/>
              </a:spcBef>
              <a:spcAft>
                <a:spcPts val="0"/>
              </a:spcAft>
              <a:buSzPts val="2000"/>
              <a:buFont typeface="Calibri"/>
              <a:buAutoNum type="arabicPeriod"/>
            </a:pPr>
            <a:r>
              <a:rPr lang="en" dirty="0"/>
              <a:t>Continue this process until all four dice have been rolled. </a:t>
            </a:r>
            <a:endParaRPr dirty="0"/>
          </a:p>
          <a:p>
            <a:pPr marL="457200" lvl="0" indent="-355600" algn="l" rtl="0">
              <a:spcBef>
                <a:spcPts val="1000"/>
              </a:spcBef>
              <a:spcAft>
                <a:spcPts val="0"/>
              </a:spcAft>
              <a:buSzPts val="2000"/>
              <a:buFont typeface="Calibri"/>
              <a:buAutoNum type="arabicPeriod"/>
            </a:pPr>
            <a:r>
              <a:rPr lang="en" dirty="0"/>
              <a:t>Insert the parentheses anywhere in the expression. </a:t>
            </a:r>
            <a:endParaRPr dirty="0"/>
          </a:p>
          <a:p>
            <a:pPr marL="457200" lvl="0" indent="-355600" algn="l" rtl="0">
              <a:spcBef>
                <a:spcPts val="1000"/>
              </a:spcBef>
              <a:spcAft>
                <a:spcPts val="1000"/>
              </a:spcAft>
              <a:buSzPts val="2000"/>
              <a:buFont typeface="Calibri"/>
              <a:buAutoNum type="arabicPeriod"/>
            </a:pPr>
            <a:r>
              <a:rPr lang="en" b="1" dirty="0">
                <a:solidFill>
                  <a:srgbClr val="991B1E"/>
                </a:solidFill>
              </a:rPr>
              <a:t>Student 1 </a:t>
            </a:r>
            <a:r>
              <a:rPr lang="en" dirty="0"/>
              <a:t>will solve the created problem on their own.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403598" y="708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Check Your Work</a:t>
            </a:r>
            <a:endParaRPr dirty="0"/>
          </a:p>
        </p:txBody>
      </p:sp>
      <p:sp>
        <p:nvSpPr>
          <p:cNvPr id="122" name="Google Shape;122;p25"/>
          <p:cNvSpPr txBox="1">
            <a:spLocks noGrp="1"/>
          </p:cNvSpPr>
          <p:nvPr>
            <p:ph type="body" idx="1"/>
          </p:nvPr>
        </p:nvSpPr>
        <p:spPr>
          <a:xfrm>
            <a:off x="340535" y="1060625"/>
            <a:ext cx="5586153" cy="2726252"/>
          </a:xfrm>
          <a:prstGeom prst="rect">
            <a:avLst/>
          </a:prstGeom>
        </p:spPr>
        <p:txBody>
          <a:bodyPr spcFirstLastPara="1" wrap="square" lIns="97525" tIns="48750" rIns="97525" bIns="48750" anchor="t" anchorCtr="0">
            <a:normAutofit/>
          </a:bodyPr>
          <a:lstStyle/>
          <a:p>
            <a:pPr marL="457200" lvl="0" indent="-355600" algn="l" rtl="0">
              <a:spcBef>
                <a:spcPts val="300"/>
              </a:spcBef>
              <a:spcAft>
                <a:spcPts val="0"/>
              </a:spcAft>
              <a:buSzPts val="2000"/>
              <a:buFont typeface="Arial" panose="020B0604020202020204" pitchFamily="34" charset="0"/>
              <a:buChar char="•"/>
            </a:pPr>
            <a:r>
              <a:rPr lang="en" b="1" dirty="0">
                <a:solidFill>
                  <a:schemeClr val="accent6">
                    <a:lumMod val="90000"/>
                    <a:lumOff val="10000"/>
                  </a:schemeClr>
                </a:solidFill>
              </a:rPr>
              <a:t>Student 2</a:t>
            </a:r>
            <a:r>
              <a:rPr lang="en" dirty="0"/>
              <a:t> checks </a:t>
            </a:r>
            <a:r>
              <a:rPr lang="en" b="1" dirty="0">
                <a:solidFill>
                  <a:schemeClr val="accent6">
                    <a:lumMod val="90000"/>
                    <a:lumOff val="10000"/>
                  </a:schemeClr>
                </a:solidFill>
              </a:rPr>
              <a:t>Student 1’s</a:t>
            </a:r>
            <a:r>
              <a:rPr lang="en" dirty="0"/>
              <a:t> work.</a:t>
            </a:r>
            <a:endParaRPr dirty="0"/>
          </a:p>
          <a:p>
            <a:pPr marL="457200" lvl="0" indent="-355600" algn="l" rtl="0">
              <a:spcBef>
                <a:spcPts val="1000"/>
              </a:spcBef>
              <a:spcAft>
                <a:spcPts val="0"/>
              </a:spcAft>
              <a:buSzPts val="2000"/>
              <a:buFont typeface="Arial" panose="020B0604020202020204" pitchFamily="34" charset="0"/>
              <a:buChar char="•"/>
            </a:pPr>
            <a:r>
              <a:rPr lang="en" dirty="0"/>
              <a:t>Use I Notice/I Wonder to model feedback </a:t>
            </a:r>
            <a:br>
              <a:rPr lang="en" dirty="0"/>
            </a:br>
            <a:r>
              <a:rPr lang="en" b="1" dirty="0"/>
              <a:t>Example: </a:t>
            </a:r>
            <a:r>
              <a:rPr lang="en" dirty="0"/>
              <a:t>"I notice you did _____, I wonder what would happen if you had tried_____."</a:t>
            </a:r>
            <a:endParaRPr dirty="0"/>
          </a:p>
          <a:p>
            <a:pPr marL="457200" lvl="0" indent="-355600" algn="l" rtl="0">
              <a:spcBef>
                <a:spcPts val="1000"/>
              </a:spcBef>
              <a:spcAft>
                <a:spcPts val="0"/>
              </a:spcAft>
              <a:buSzPts val="2000"/>
              <a:buFont typeface="Arial" panose="020B0604020202020204" pitchFamily="34" charset="0"/>
              <a:buChar char="•"/>
            </a:pPr>
            <a:r>
              <a:rPr lang="en" dirty="0"/>
              <a:t>When both partners are happy with the final solution, be prepared to share your solution with the class.</a:t>
            </a:r>
            <a:endParaRPr dirty="0"/>
          </a:p>
          <a:p>
            <a:pPr marL="0" lvl="0" indent="0" algn="l" rtl="0">
              <a:spcBef>
                <a:spcPts val="1000"/>
              </a:spcBef>
              <a:spcAft>
                <a:spcPts val="1000"/>
              </a:spcAft>
              <a:buNone/>
            </a:pPr>
            <a:endParaRPr dirty="0"/>
          </a:p>
        </p:txBody>
      </p:sp>
      <p:pic>
        <p:nvPicPr>
          <p:cNvPr id="1026" name="Picture 2">
            <a:extLst>
              <a:ext uri="{FF2B5EF4-FFF2-40B4-BE49-F238E27FC236}">
                <a16:creationId xmlns:a16="http://schemas.microsoft.com/office/drawing/2014/main" id="{37530820-C490-EEB8-FCD9-82C60C167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969" y="718048"/>
            <a:ext cx="2953275" cy="3068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K20 Learn ">
  <a:themeElements>
    <a:clrScheme name="Custom 14">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1451</TotalTime>
  <Words>740</Words>
  <Application>Microsoft Office PowerPoint</Application>
  <PresentationFormat>On-screen Show (16:9)</PresentationFormat>
  <Paragraphs>80</Paragraphs>
  <Slides>13</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Constantia</vt:lpstr>
      <vt:lpstr>Noto Sans Symbols</vt:lpstr>
      <vt:lpstr>Calibri</vt:lpstr>
      <vt:lpstr>Georgia</vt:lpstr>
      <vt:lpstr>Cambria Math</vt:lpstr>
      <vt:lpstr>Arial</vt:lpstr>
      <vt:lpstr>K20 Learn </vt:lpstr>
      <vt:lpstr>PowerPoint Presentation</vt:lpstr>
      <vt:lpstr>Go Ahead, Make My…Number</vt:lpstr>
      <vt:lpstr>Pick a Whole Number Between 0 and 20</vt:lpstr>
      <vt:lpstr>Share Your Solutions</vt:lpstr>
      <vt:lpstr>Order of Operations</vt:lpstr>
      <vt:lpstr>Essential Question</vt:lpstr>
      <vt:lpstr>Lesson Objective</vt:lpstr>
      <vt:lpstr>Practice Order of Operations</vt:lpstr>
      <vt:lpstr>Check Your Work</vt:lpstr>
      <vt:lpstr>Switch Roles</vt:lpstr>
      <vt:lpstr>Target Number</vt:lpstr>
      <vt:lpstr>I Think/ We Think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McLeod Porter, Delma</dc:creator>
  <cp:lastModifiedBy>McLeod Porter, Delma</cp:lastModifiedBy>
  <cp:revision>5</cp:revision>
  <dcterms:modified xsi:type="dcterms:W3CDTF">2025-02-11T19:49:33Z</dcterms:modified>
</cp:coreProperties>
</file>