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  <p:sldMasterId id="2147483668" r:id="rId2"/>
  </p:sldMasterIdLst>
  <p:notesMasterIdLst>
    <p:notesMasterId r:id="rId2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F71FE8A-DCA1-4021-9788-3B48CB09E064}">
  <a:tblStyle styleId="{4F71FE8A-DCA1-4021-9788-3B48CB09E06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03" d="100"/>
          <a:sy n="203" d="100"/>
        </p:scale>
        <p:origin x="58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S_yYQoLJg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kU9BOsDBn5tXYBWd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9gy-1Z2Sa-c?si=kU9BOsDBn5tXYBWd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1920b6931c_2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31920b6931c_2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1920b6931c_2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1920b6931c_2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1920b6931c_2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1920b6931c_2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1920b6931c_2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1920b6931c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127a2699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127a2699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1920b6931c_2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g31920b6931c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1920b6931c_2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1920b6931c_2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3d2fe12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23d2fe12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127a26997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g3127a26997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1920b6931c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1920b6931c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K20 Center. (2021, September 21). K20 Center 5 minute timer. [Video]. YouTube.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https://www.youtube.com/watch?v=EVS_yYQoLJg</a:t>
            </a:r>
            <a:r>
              <a:rPr lang="en-US"/>
              <a:t>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127a26997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(2021, September 21). K20 Center 10 minute timer. [Video]. YouTube.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https://youtu.be/9gy-1Z2Sa-c?si=kU9BOsDBn5tXYBWd</a:t>
            </a:r>
            <a:endParaRPr/>
          </a:p>
        </p:txBody>
      </p:sp>
      <p:sp>
        <p:nvSpPr>
          <p:cNvPr id="227" name="Google Shape;227;g3127a26997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1920b6931c_3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K20 Center. (2021, September 21). K20 Center 10 minute timer. [Video]. YouTube.</a:t>
            </a:r>
            <a:r>
              <a:rPr lang="en-US">
                <a:uFill>
                  <a:noFill/>
                </a:uFill>
                <a:hlinkClick r:id="rId3"/>
              </a:rPr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https://youtu.be/9gy-1Z2Sa-c?si=kU9BOsDBn5tXYBWd</a:t>
            </a:r>
            <a:endParaRPr/>
          </a:p>
        </p:txBody>
      </p:sp>
      <p:sp>
        <p:nvSpPr>
          <p:cNvPr id="234" name="Google Shape;234;g31920b6931c_3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127a2699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3127a2699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920b6931c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31920b6931c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920b6931c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31920b6931c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1920b6931c_2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g31920b6931c_2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3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8" name="Google Shape;18;p4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3" name="Google Shape;23;p5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30" name="Google Shape;30;p6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7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" name="Google Shape;37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6" name="Google Shape;4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YWF2yPJdG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hyperlink" Target="http://www.youtube.com/watch?v=EVS_yYQoLJ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gy-1Z2Sa-c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Classify the graph cards by placing them under one of the four conic sections.</a:t>
            </a:r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57" name="Google Shape;15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31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669" y="2618400"/>
            <a:ext cx="2485750" cy="1976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Circles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identify circles, their equations, and key features from their graphs and equations?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Pull out any key feature cards that belong to circles.</a:t>
            </a:r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2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Parabolas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do you identify parabolas, their equations, and key features from their graphs and equations?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Pull out any key feature cards that belong to parabolas.</a:t>
            </a:r>
            <a:endParaRPr/>
          </a:p>
        </p:txBody>
      </p:sp>
      <p:sp>
        <p:nvSpPr>
          <p:cNvPr id="173" name="Google Shape;173;p3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74" name="Google Shape;17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3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4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Hyperbolas and Ellipses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key features can you identify in hyperbolic and ellipse graphs?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 the correct equation, graph, and feature cards together for hyperbolas and ellipses.</a:t>
            </a:r>
            <a:endParaRPr/>
          </a:p>
        </p:txBody>
      </p:sp>
      <p:sp>
        <p:nvSpPr>
          <p:cNvPr id="181" name="Google Shape;181;p3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82" name="Google Shape;18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4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Classifying Conics Flowchart</a:t>
            </a:r>
            <a:endParaRPr/>
          </a:p>
        </p:txBody>
      </p:sp>
      <p:pic>
        <p:nvPicPr>
          <p:cNvPr id="189" name="Google Shape;18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9075" y="1209900"/>
            <a:ext cx="5785849" cy="38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Classifying Conics Flowchart—Answers</a:t>
            </a:r>
            <a:endParaRPr/>
          </a:p>
        </p:txBody>
      </p:sp>
      <p:pic>
        <p:nvPicPr>
          <p:cNvPr id="195" name="Google Shape;19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1088" y="1164650"/>
            <a:ext cx="3041826" cy="393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4639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Open up to your Classifying Conics Flowchart.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Write down everything you remember from yesterday.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Stand up.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Share one item from your list. 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If a peer shares something on your list, cross it off.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Once you or your peers have shared all items on your list, sit down.</a:t>
            </a:r>
            <a:endParaRPr/>
          </a:p>
        </p:txBody>
      </p:sp>
      <p:sp>
        <p:nvSpPr>
          <p:cNvPr id="201" name="Google Shape;201;p3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Stand Up, Sit Down</a:t>
            </a:r>
            <a:endParaRPr/>
          </a:p>
        </p:txBody>
      </p:sp>
      <p:sp>
        <p:nvSpPr>
          <p:cNvPr id="202" name="Google Shape;202;p37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8046" y="1225571"/>
            <a:ext cx="2598750" cy="249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8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Introduction to Conic Sections</a:t>
            </a:r>
            <a:endParaRPr/>
          </a:p>
        </p:txBody>
      </p:sp>
      <p:pic>
        <p:nvPicPr>
          <p:cNvPr id="210" name="Google Shape;210;p38" descr="In this 9-minute video, we’ll explore the four types of conics: circles, ellipses, parabolas, and hyperbolas." title="Hooked on Conic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309350"/>
            <a:ext cx="6105066" cy="343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9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240"/>
              </a:spcBef>
              <a:spcAft>
                <a:spcPts val="0"/>
              </a:spcAft>
              <a:buSzPts val="2600"/>
              <a:buAutoNum type="arabicPeriod"/>
            </a:pPr>
            <a:r>
              <a:rPr lang="en-US" sz="2600"/>
              <a:t>Identify key features of your assigned conic section.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Sketch the graph of the equation provided.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Write an equation and identify the key features of graph provided.</a:t>
            </a:r>
            <a:endParaRPr/>
          </a:p>
        </p:txBody>
      </p:sp>
      <p:sp>
        <p:nvSpPr>
          <p:cNvPr id="216" name="Google Shape;216;p3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Conic Sections Key Features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Expert Stay and Stray</a:t>
            </a:r>
            <a:endParaRPr/>
          </a:p>
        </p:txBody>
      </p:sp>
      <p:pic>
        <p:nvPicPr>
          <p:cNvPr id="222" name="Google Shape;222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8250" y="805200"/>
            <a:ext cx="2292275" cy="229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0" title="K20 Center 5 minute time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13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4" name="Google Shape;224;p40"/>
          <p:cNvGraphicFramePr/>
          <p:nvPr/>
        </p:nvGraphicFramePr>
        <p:xfrm>
          <a:off x="457200" y="1405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{4F71FE8A-DCA1-4021-9788-3B48CB09E064}</a:tableStyleId>
              </a:tblPr>
              <a:tblGrid>
                <a:gridCol w="2695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Round 1:</a:t>
                      </a:r>
                      <a:endParaRPr sz="17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1 is the expert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others stray</a:t>
                      </a:r>
                      <a:endParaRPr sz="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Round 2:</a:t>
                      </a:r>
                      <a:endParaRPr sz="17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2 is the expert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others stray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Round 3:</a:t>
                      </a:r>
                      <a:endParaRPr sz="17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3 is the expert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others stray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 b="1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Round 4:</a:t>
                      </a:r>
                      <a:endParaRPr sz="1700" b="1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52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Number 4 is the expert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457200" lvl="0" indent="-3365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700"/>
                        <a:buFont typeface="Calibri"/>
                        <a:buChar char="●"/>
                      </a:pPr>
                      <a:r>
                        <a:rPr lang="en-US" sz="17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All others stray</a:t>
                      </a:r>
                      <a:endParaRPr sz="17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Hooked on Conics</a:t>
            </a:r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Introduction to Conic Sections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b="1"/>
              <a:t>DO NOT</a:t>
            </a:r>
            <a:r>
              <a:rPr lang="en-US" sz="2600"/>
              <a:t> write your name on your paper.</a:t>
            </a:r>
            <a:endParaRPr sz="2600"/>
          </a:p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600"/>
          </a:p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/>
              <a:t>Use your notes and graphing technology to solve the four problems on your paper.</a:t>
            </a:r>
            <a:endParaRPr/>
          </a:p>
        </p:txBody>
      </p:sp>
      <p:sp>
        <p:nvSpPr>
          <p:cNvPr id="230" name="Google Shape;230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Conic Sections Practice Problems</a:t>
            </a:r>
            <a:endParaRPr/>
          </a:p>
        </p:txBody>
      </p:sp>
      <p:pic>
        <p:nvPicPr>
          <p:cNvPr id="231" name="Google Shape;231;p41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2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 b="1"/>
              <a:t>DO </a:t>
            </a:r>
            <a:r>
              <a:rPr lang="en-US" sz="2600"/>
              <a:t>write your name on your paper.</a:t>
            </a:r>
            <a:endParaRPr sz="2600"/>
          </a:p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endParaRPr sz="2600"/>
          </a:p>
          <a:p>
            <a:pPr marL="0" lvl="7" indent="0" algn="l" rtl="0">
              <a:spcBef>
                <a:spcPts val="240"/>
              </a:spcBef>
              <a:spcAft>
                <a:spcPts val="0"/>
              </a:spcAft>
              <a:buSzPts val="1200"/>
              <a:buFont typeface="Calibri"/>
              <a:buNone/>
            </a:pPr>
            <a:r>
              <a:rPr lang="en-US" sz="2600"/>
              <a:t>Review the work on the paper, make any corrections, and complete any remaining work.</a:t>
            </a:r>
            <a:endParaRPr/>
          </a:p>
        </p:txBody>
      </p:sp>
      <p:sp>
        <p:nvSpPr>
          <p:cNvPr id="237" name="Google Shape;237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Conic Sections Practice Problems </a:t>
            </a:r>
            <a:endParaRPr/>
          </a:p>
        </p:txBody>
      </p:sp>
      <p:pic>
        <p:nvPicPr>
          <p:cNvPr id="238" name="Google Shape;238;p42" title="K20 Center 10 minute tim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0" y="3429000"/>
            <a:ext cx="30480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55563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How do the key features of conic sections help in constructing the equations and graphs?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/>
              <a:t>Lesson Objectives</a:t>
            </a:r>
            <a:endParaRPr/>
          </a:p>
        </p:txBody>
      </p:sp>
      <p:sp>
        <p:nvSpPr>
          <p:cNvPr id="107" name="Google Shape;107;p2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/>
          </a:bodyPr>
          <a:lstStyle/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Identify </a:t>
            </a:r>
            <a:r>
              <a:rPr lang="en-US"/>
              <a:t>and </a:t>
            </a:r>
            <a:r>
              <a:rPr lang="en-US" b="1"/>
              <a:t>define </a:t>
            </a:r>
            <a:r>
              <a:rPr lang="en-US"/>
              <a:t>features of each of the types of conic sections.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Write </a:t>
            </a:r>
            <a:r>
              <a:rPr lang="en-US"/>
              <a:t>equations for conics using the key features.</a:t>
            </a:r>
            <a:endParaRPr/>
          </a:p>
          <a:p>
            <a:pPr marL="457200" lvl="0" indent="-356552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Use key features to accurately </a:t>
            </a:r>
            <a:r>
              <a:rPr lang="en-US" b="1"/>
              <a:t>sketch </a:t>
            </a:r>
            <a:r>
              <a:rPr lang="en-US"/>
              <a:t>conic sections on a graph.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Use the word bank to record what shape the light is making when holding the flashlight at different angles on the table.</a:t>
            </a:r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Playing with Light</a:t>
            </a:r>
            <a:endParaRPr/>
          </a:p>
        </p:txBody>
      </p:sp>
      <p:pic>
        <p:nvPicPr>
          <p:cNvPr id="114" name="Google Shape;1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">
            <a:off x="7746600" y="68751"/>
            <a:ext cx="1347800" cy="133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5538" y="2237975"/>
            <a:ext cx="5932926" cy="261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Match the five equations, graphs, and key features together for each conic section.</a:t>
            </a:r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Locate the category cards.</a:t>
            </a:r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29" name="Google Shape;12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8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1917725"/>
            <a:ext cx="4540575" cy="171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Locate the standard form of each conic section.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Match the equation with its correct conic section.</a:t>
            </a:r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38" name="Google Shape;1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9"/>
          <p:cNvSpPr txBox="1"/>
          <p:nvPr/>
        </p:nvSpPr>
        <p:spPr>
          <a:xfrm>
            <a:off x="2266661" y="3576750"/>
            <a:ext cx="1633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Hint: They are shaded grey.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7588" y="2038073"/>
            <a:ext cx="1731925" cy="16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9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body" idx="1"/>
          </p:nvPr>
        </p:nvSpPr>
        <p:spPr>
          <a:xfrm>
            <a:off x="457200" y="1309350"/>
            <a:ext cx="52527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/>
              <a:t>Locate and match each equation card with its appropriate conic section.</a:t>
            </a:r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Card Sort</a:t>
            </a:r>
            <a:endParaRPr/>
          </a:p>
        </p:txBody>
      </p:sp>
      <p:pic>
        <p:nvPicPr>
          <p:cNvPr id="148" name="Google Shape;14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5600" y="1760975"/>
            <a:ext cx="2676325" cy="153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0"/>
          <p:cNvSpPr/>
          <p:nvPr/>
        </p:nvSpPr>
        <p:spPr>
          <a:xfrm>
            <a:off x="0" y="0"/>
            <a:ext cx="1154400" cy="3072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Optional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0" name="Google Shape;15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5825" y="2619825"/>
            <a:ext cx="2155474" cy="17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582</Words>
  <Application>Microsoft Office PowerPoint</Application>
  <PresentationFormat>On-screen Show (16:9)</PresentationFormat>
  <Paragraphs>89</Paragraphs>
  <Slides>21</Slides>
  <Notes>21</Notes>
  <HiddenSlides>8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Noto Sans Symbols</vt:lpstr>
      <vt:lpstr>LEARN theme</vt:lpstr>
      <vt:lpstr>LEARN theme</vt:lpstr>
      <vt:lpstr>PowerPoint Presentation</vt:lpstr>
      <vt:lpstr>Hooked on Conics</vt:lpstr>
      <vt:lpstr>Essential Question</vt:lpstr>
      <vt:lpstr>Lesson Objectives</vt:lpstr>
      <vt:lpstr>Playing with Light</vt:lpstr>
      <vt:lpstr>Card Sort</vt:lpstr>
      <vt:lpstr>Card Sort</vt:lpstr>
      <vt:lpstr>Card Sort</vt:lpstr>
      <vt:lpstr>Card Sort</vt:lpstr>
      <vt:lpstr>Card Sort</vt:lpstr>
      <vt:lpstr>Card Sort</vt:lpstr>
      <vt:lpstr>Card Sort</vt:lpstr>
      <vt:lpstr>Card Sort</vt:lpstr>
      <vt:lpstr>Classifying Conics Flowchart</vt:lpstr>
      <vt:lpstr>Classifying Conics Flowchart—Answers</vt:lpstr>
      <vt:lpstr>Stand Up, Sit Down</vt:lpstr>
      <vt:lpstr>Introduction to Conic Sections</vt:lpstr>
      <vt:lpstr>Conic Sections Key Features</vt:lpstr>
      <vt:lpstr>Expert Stay and Stray</vt:lpstr>
      <vt:lpstr>Conic Sections Practice Problems</vt:lpstr>
      <vt:lpstr>Conic Sections Practice Problems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Corrigan, MacKenzie D.</dc:creator>
  <cp:lastModifiedBy>Corrigan, MacKenzie D.</cp:lastModifiedBy>
  <cp:revision>1</cp:revision>
  <dcterms:modified xsi:type="dcterms:W3CDTF">2025-01-23T17:59:54Z</dcterms:modified>
</cp:coreProperties>
</file>