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jsrtTFLeg59CSMXLLaRmr4BI2x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41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customschemas.google.com/relationships/presentationmetadata" Target="metadata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cken, Pam" userId="f3aa402d-8a3c-4841-b939-af5e5b41e404" providerId="ADAL" clId="{58E9BC0E-FA47-47C9-8476-ECF554B23054}"/>
    <pc:docChg chg="custSel modSld">
      <pc:chgData name="Bracken, Pam" userId="f3aa402d-8a3c-4841-b939-af5e5b41e404" providerId="ADAL" clId="{58E9BC0E-FA47-47C9-8476-ECF554B23054}" dt="2025-01-03T18:18:33.518" v="46" actId="1076"/>
      <pc:docMkLst>
        <pc:docMk/>
      </pc:docMkLst>
      <pc:sldChg chg="modSp mod">
        <pc:chgData name="Bracken, Pam" userId="f3aa402d-8a3c-4841-b939-af5e5b41e404" providerId="ADAL" clId="{58E9BC0E-FA47-47C9-8476-ECF554B23054}" dt="2025-01-03T17:23:19.052" v="2" actId="1076"/>
        <pc:sldMkLst>
          <pc:docMk/>
          <pc:sldMk cId="0" sldId="261"/>
        </pc:sldMkLst>
        <pc:picChg chg="mod">
          <ac:chgData name="Bracken, Pam" userId="f3aa402d-8a3c-4841-b939-af5e5b41e404" providerId="ADAL" clId="{58E9BC0E-FA47-47C9-8476-ECF554B23054}" dt="2025-01-03T17:23:19.052" v="2" actId="1076"/>
          <ac:picMkLst>
            <pc:docMk/>
            <pc:sldMk cId="0" sldId="261"/>
            <ac:picMk id="123" creationId="{00000000-0000-0000-0000-000000000000}"/>
          </ac:picMkLst>
        </pc:picChg>
      </pc:sldChg>
      <pc:sldChg chg="modSp mod">
        <pc:chgData name="Bracken, Pam" userId="f3aa402d-8a3c-4841-b939-af5e5b41e404" providerId="ADAL" clId="{58E9BC0E-FA47-47C9-8476-ECF554B23054}" dt="2025-01-03T17:23:01.252" v="1" actId="1076"/>
        <pc:sldMkLst>
          <pc:docMk/>
          <pc:sldMk cId="0" sldId="262"/>
        </pc:sldMkLst>
        <pc:picChg chg="mod">
          <ac:chgData name="Bracken, Pam" userId="f3aa402d-8a3c-4841-b939-af5e5b41e404" providerId="ADAL" clId="{58E9BC0E-FA47-47C9-8476-ECF554B23054}" dt="2025-01-03T17:23:01.252" v="1" actId="1076"/>
          <ac:picMkLst>
            <pc:docMk/>
            <pc:sldMk cId="0" sldId="262"/>
            <ac:picMk id="130" creationId="{00000000-0000-0000-0000-000000000000}"/>
          </ac:picMkLst>
        </pc:picChg>
      </pc:sldChg>
      <pc:sldChg chg="modSp mod">
        <pc:chgData name="Bracken, Pam" userId="f3aa402d-8a3c-4841-b939-af5e5b41e404" providerId="ADAL" clId="{58E9BC0E-FA47-47C9-8476-ECF554B23054}" dt="2025-01-03T18:18:33.518" v="46" actId="1076"/>
        <pc:sldMkLst>
          <pc:docMk/>
          <pc:sldMk cId="0" sldId="263"/>
        </pc:sldMkLst>
        <pc:picChg chg="mod">
          <ac:chgData name="Bracken, Pam" userId="f3aa402d-8a3c-4841-b939-af5e5b41e404" providerId="ADAL" clId="{58E9BC0E-FA47-47C9-8476-ECF554B23054}" dt="2025-01-03T18:18:33.518" v="46" actId="1076"/>
          <ac:picMkLst>
            <pc:docMk/>
            <pc:sldMk cId="0" sldId="263"/>
            <ac:picMk id="136" creationId="{00000000-0000-0000-0000-000000000000}"/>
          </ac:picMkLst>
        </pc:picChg>
      </pc:sldChg>
      <pc:sldChg chg="modSp mod">
        <pc:chgData name="Bracken, Pam" userId="f3aa402d-8a3c-4841-b939-af5e5b41e404" providerId="ADAL" clId="{58E9BC0E-FA47-47C9-8476-ECF554B23054}" dt="2025-01-03T17:24:11.586" v="3" actId="20577"/>
        <pc:sldMkLst>
          <pc:docMk/>
          <pc:sldMk cId="0" sldId="264"/>
        </pc:sldMkLst>
        <pc:spChg chg="mod">
          <ac:chgData name="Bracken, Pam" userId="f3aa402d-8a3c-4841-b939-af5e5b41e404" providerId="ADAL" clId="{58E9BC0E-FA47-47C9-8476-ECF554B23054}" dt="2025-01-03T17:24:11.586" v="3" actId="20577"/>
          <ac:spMkLst>
            <pc:docMk/>
            <pc:sldMk cId="0" sldId="264"/>
            <ac:spMk id="141" creationId="{00000000-0000-0000-0000-000000000000}"/>
          </ac:spMkLst>
        </pc:spChg>
      </pc:sldChg>
      <pc:sldChg chg="modSp mod">
        <pc:chgData name="Bracken, Pam" userId="f3aa402d-8a3c-4841-b939-af5e5b41e404" providerId="ADAL" clId="{58E9BC0E-FA47-47C9-8476-ECF554B23054}" dt="2025-01-03T17:28:00.121" v="25" actId="20577"/>
        <pc:sldMkLst>
          <pc:docMk/>
          <pc:sldMk cId="0" sldId="265"/>
        </pc:sldMkLst>
        <pc:spChg chg="mod">
          <ac:chgData name="Bracken, Pam" userId="f3aa402d-8a3c-4841-b939-af5e5b41e404" providerId="ADAL" clId="{58E9BC0E-FA47-47C9-8476-ECF554B23054}" dt="2025-01-03T17:28:00.121" v="25" actId="20577"/>
          <ac:spMkLst>
            <pc:docMk/>
            <pc:sldMk cId="0" sldId="265"/>
            <ac:spMk id="147" creationId="{00000000-0000-0000-0000-000000000000}"/>
          </ac:spMkLst>
        </pc:spChg>
        <pc:spChg chg="mod">
          <ac:chgData name="Bracken, Pam" userId="f3aa402d-8a3c-4841-b939-af5e5b41e404" providerId="ADAL" clId="{58E9BC0E-FA47-47C9-8476-ECF554B23054}" dt="2025-01-03T17:25:07.206" v="4" actId="1076"/>
          <ac:spMkLst>
            <pc:docMk/>
            <pc:sldMk cId="0" sldId="265"/>
            <ac:spMk id="148" creationId="{00000000-0000-0000-0000-000000000000}"/>
          </ac:spMkLst>
        </pc:spChg>
      </pc:sldChg>
      <pc:sldChg chg="modSp mod">
        <pc:chgData name="Bracken, Pam" userId="f3aa402d-8a3c-4841-b939-af5e5b41e404" providerId="ADAL" clId="{58E9BC0E-FA47-47C9-8476-ECF554B23054}" dt="2025-01-03T17:32:33.428" v="45" actId="20577"/>
        <pc:sldMkLst>
          <pc:docMk/>
          <pc:sldMk cId="0" sldId="267"/>
        </pc:sldMkLst>
        <pc:spChg chg="mod">
          <ac:chgData name="Bracken, Pam" userId="f3aa402d-8a3c-4841-b939-af5e5b41e404" providerId="ADAL" clId="{58E9BC0E-FA47-47C9-8476-ECF554B23054}" dt="2025-01-03T17:32:33.428" v="45" actId="20577"/>
          <ac:spMkLst>
            <pc:docMk/>
            <pc:sldMk cId="0" sldId="267"/>
            <ac:spMk id="15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65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62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7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7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1e121aa97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1e121aa97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1e121aa972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1e121aa972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Johnston, R. (n.d.). </a:t>
            </a:r>
            <a:r>
              <a:rPr lang="en-US" i="1"/>
              <a:t>Satisfying Ornament Laser Cutting Timelapse</a:t>
            </a:r>
            <a:r>
              <a:rPr lang="en-US"/>
              <a:t>. YouTube. https://www.youtube.com/watch?v=BFoRgz9tVsM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1e121aa97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31e121aa97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1e121aa972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31e121aa972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1e456a83a9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31e456a83a9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31dff0ea290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31dff0ea290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1dff0ea290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31dff0ea290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(n.d.b.). Triangle-square-circle.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https://learn.k20center.ou.edu/strategy/65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1dff0ea29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1dff0ea29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Partner speaks.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https://learn.k20center.ou.edu/strategy/62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7" name="Google Shape;10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1dff0ea290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1dff0ea290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Card Sort.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https://learn.k20center.ou.edu/strategy/147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1e456a83a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1e456a83a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Card Sort.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https://learn.k20center.ou.edu/strategy/147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1e456a83a9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1e456a83a9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1dff0ea290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1dff0ea290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24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6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19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0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20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21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3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3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3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FoRgz9tVs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www.youtube.com/watch?v=BFoRgz9tVsM" TargetMode="External"/><Relationship Id="rId4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kpCsfuvzQeY?feature=shared" TargetMode="External"/><Relationship Id="rId5" Type="http://schemas.openxmlformats.org/officeDocument/2006/relationships/image" Target="../media/image6.jpg"/><Relationship Id="rId4" Type="http://schemas.openxmlformats.org/officeDocument/2006/relationships/hyperlink" Target="http://www.youtube.com/watch?v=kpCsfuvzQeY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1e121aa972_0_0"/>
          <p:cNvSpPr txBox="1">
            <a:spLocks noGrp="1"/>
          </p:cNvSpPr>
          <p:nvPr>
            <p:ph type="body" idx="1"/>
          </p:nvPr>
        </p:nvSpPr>
        <p:spPr>
          <a:xfrm>
            <a:off x="367048" y="1113137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393065" algn="l" rtl="0">
              <a:lnSpc>
                <a:spcPct val="115000"/>
              </a:lnSpc>
              <a:spcBef>
                <a:spcPts val="520"/>
              </a:spcBef>
              <a:spcAft>
                <a:spcPts val="0"/>
              </a:spcAft>
              <a:buSzPct val="100000"/>
              <a:buChar char="•"/>
            </a:pPr>
            <a:r>
              <a:rPr lang="en-US" sz="2800" b="1" dirty="0"/>
              <a:t>Power </a:t>
            </a:r>
            <a:r>
              <a:rPr lang="en-US" sz="2800" dirty="0"/>
              <a:t>(kW) - determines the thickness and type of material that can be cut.</a:t>
            </a:r>
            <a:endParaRPr sz="2800" dirty="0"/>
          </a:p>
          <a:p>
            <a:pPr marL="457200" lvl="0" indent="-3930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800" b="1" dirty="0"/>
              <a:t>Wavelength </a:t>
            </a:r>
            <a:r>
              <a:rPr lang="en-US" sz="2800" dirty="0"/>
              <a:t>(nm) - determines how a laser interacts with a material. </a:t>
            </a:r>
            <a:endParaRPr sz="2800" dirty="0"/>
          </a:p>
          <a:p>
            <a:pPr marL="457200" lvl="0" indent="-3930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800" b="1" dirty="0"/>
              <a:t>Cutting speed</a:t>
            </a:r>
            <a:r>
              <a:rPr lang="en-US" sz="2800" dirty="0"/>
              <a:t> (m/min) - ensures smooth cuts through optimal speeds.</a:t>
            </a:r>
            <a:endParaRPr sz="2800" dirty="0"/>
          </a:p>
          <a:p>
            <a:pPr marL="457200" lvl="0" indent="-3930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800" b="1" dirty="0"/>
              <a:t>Pulse Frequency </a:t>
            </a:r>
            <a:r>
              <a:rPr lang="en-US" sz="2800" dirty="0"/>
              <a:t>(Hz) - higher frequency is better for thin material, low frequency is better for thick material.</a:t>
            </a:r>
            <a:endParaRPr sz="2800" dirty="0"/>
          </a:p>
        </p:txBody>
      </p:sp>
      <p:sp>
        <p:nvSpPr>
          <p:cNvPr id="148" name="Google Shape;148;g31e121aa972_0_0"/>
          <p:cNvSpPr txBox="1">
            <a:spLocks noGrp="1"/>
          </p:cNvSpPr>
          <p:nvPr>
            <p:ph type="title"/>
          </p:nvPr>
        </p:nvSpPr>
        <p:spPr>
          <a:xfrm>
            <a:off x="457200" y="307252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Laser Cutting Parameters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g31e121aa972_0_15" title="Satisfying Ornament Laser Cutting Timelapse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2838" y="200500"/>
            <a:ext cx="7618325" cy="42853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g31e121aa972_0_15"/>
          <p:cNvSpPr txBox="1"/>
          <p:nvPr/>
        </p:nvSpPr>
        <p:spPr>
          <a:xfrm>
            <a:off x="2846700" y="4584900"/>
            <a:ext cx="3450600" cy="4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u="sng">
                <a:solidFill>
                  <a:srgbClr val="3E5C6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Laser Cutting Timelapse</a:t>
            </a:r>
            <a:endParaRPr sz="2200">
              <a:solidFill>
                <a:srgbClr val="3E5C6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1e121aa972_0_5"/>
          <p:cNvSpPr txBox="1">
            <a:spLocks noGrp="1"/>
          </p:cNvSpPr>
          <p:nvPr>
            <p:ph type="body" idx="1"/>
          </p:nvPr>
        </p:nvSpPr>
        <p:spPr>
          <a:xfrm>
            <a:off x="457200" y="1527975"/>
            <a:ext cx="8229600" cy="3215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19100" algn="l" rtl="0">
              <a:lnSpc>
                <a:spcPct val="115000"/>
              </a:lnSpc>
              <a:spcBef>
                <a:spcPts val="520"/>
              </a:spcBef>
              <a:spcAft>
                <a:spcPts val="0"/>
              </a:spcAft>
              <a:buSzPts val="3000"/>
              <a:buChar char="•"/>
            </a:pPr>
            <a:r>
              <a:rPr lang="en-US" sz="3000" b="1" dirty="0"/>
              <a:t>Vaporization </a:t>
            </a:r>
            <a:r>
              <a:rPr lang="en-US" sz="3000" dirty="0"/>
              <a:t>- laser heats solids until they turn into vapor (sublimation).</a:t>
            </a:r>
            <a:endParaRPr sz="3000" dirty="0"/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 b="1" dirty="0"/>
              <a:t>Fusion </a:t>
            </a:r>
            <a:r>
              <a:rPr lang="en-US" sz="3000" dirty="0"/>
              <a:t>- laser melts material to separate pieces.</a:t>
            </a:r>
            <a:endParaRPr sz="3000" dirty="0"/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 b="1" dirty="0"/>
              <a:t>Laser Flame</a:t>
            </a:r>
            <a:r>
              <a:rPr lang="en-US" sz="3000" dirty="0"/>
              <a:t> - laser combines with oxygen to create a </a:t>
            </a:r>
            <a:r>
              <a:rPr lang="en-US" sz="3000"/>
              <a:t>focused flame.</a:t>
            </a:r>
            <a:endParaRPr sz="3000" dirty="0"/>
          </a:p>
        </p:txBody>
      </p:sp>
      <p:sp>
        <p:nvSpPr>
          <p:cNvPr id="160" name="Google Shape;160;g31e121aa972_0_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Types of Cutting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1e121aa972_0_1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06400" algn="l" rtl="0">
              <a:lnSpc>
                <a:spcPct val="115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Law of conservation of matter/energy - it cannot be created or destroyed, only changed.</a:t>
            </a:r>
            <a:endParaRPr sz="2800"/>
          </a:p>
          <a:p>
            <a:pPr marL="0" lvl="0" indent="0" algn="l" rtl="0">
              <a:lnSpc>
                <a:spcPct val="115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800"/>
          </a:p>
          <a:p>
            <a:pPr marL="0" lvl="0" indent="0" algn="l" rtl="0">
              <a:lnSpc>
                <a:spcPct val="115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800"/>
              <a:t>How do laser cutters follow the laws of conservation of matter and energy?</a:t>
            </a:r>
            <a:endParaRPr sz="2800"/>
          </a:p>
        </p:txBody>
      </p:sp>
      <p:sp>
        <p:nvSpPr>
          <p:cNvPr id="166" name="Google Shape;166;g31e121aa972_0_1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Follow the law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1e456a83a9_1_12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64905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You will now design a puzzle called a tangram. 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A tangram is a dissection puzzle, usually consisting of 7 polygons.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On your handout, inside the frame of your tangram, create 5-7 shapes, with at least 3 distinct shapes.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Make sure all the space inside your frame is filled. </a:t>
            </a:r>
            <a:endParaRPr/>
          </a:p>
        </p:txBody>
      </p:sp>
      <p:sp>
        <p:nvSpPr>
          <p:cNvPr id="172" name="Google Shape;172;g31e456a83a9_1_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Tangram</a:t>
            </a:r>
            <a:endParaRPr/>
          </a:p>
        </p:txBody>
      </p:sp>
      <p:pic>
        <p:nvPicPr>
          <p:cNvPr id="173" name="Google Shape;173;g31e456a83a9_1_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77300" y="1632260"/>
            <a:ext cx="1891500" cy="1878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1dff0ea290_0_3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Font typeface="Calibri"/>
              <a:buAutoNum type="arabicPeriod"/>
            </a:pPr>
            <a:r>
              <a:rPr lang="en-US"/>
              <a:t>Access the “Tangram Frame” slide deck. </a:t>
            </a:r>
            <a:endParaRPr/>
          </a:p>
          <a:p>
            <a:pPr marL="12700" lvl="0" indent="444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 sz="1800"/>
              <a:t>Type in</a:t>
            </a:r>
            <a:r>
              <a:rPr lang="en-US" sz="2400"/>
              <a:t> </a:t>
            </a:r>
            <a:r>
              <a:rPr lang="en-US" sz="1800">
                <a:highlight>
                  <a:srgbClr val="FFFF00"/>
                </a:highlight>
              </a:rPr>
              <a:t>[insert url]</a:t>
            </a:r>
            <a:endParaRPr sz="1800">
              <a:highlight>
                <a:srgbClr val="FFFF00"/>
              </a:highlight>
            </a:endParaRPr>
          </a:p>
          <a:p>
            <a:pPr marL="12700" lvl="0" indent="444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 sz="1800"/>
              <a:t>Scan </a:t>
            </a:r>
            <a:r>
              <a:rPr lang="en-US" sz="1800">
                <a:highlight>
                  <a:srgbClr val="FFFF00"/>
                </a:highlight>
              </a:rPr>
              <a:t>QR code</a:t>
            </a:r>
            <a:endParaRPr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Font typeface="Calibri"/>
              <a:buAutoNum type="arabicPeriod"/>
            </a:pPr>
            <a:r>
              <a:rPr lang="en-US"/>
              <a:t>Transfer your drawing to an open slide.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AutoNum type="arabicPeriod"/>
            </a:pPr>
            <a:r>
              <a:rPr lang="en-US"/>
              <a:t>Export your slide as an SVG and submit to your teacher.</a:t>
            </a:r>
            <a:endParaRPr/>
          </a:p>
        </p:txBody>
      </p:sp>
      <p:sp>
        <p:nvSpPr>
          <p:cNvPr id="179" name="Google Shape;179;g31dff0ea290_0_3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Alternative Activity</a:t>
            </a:r>
            <a:endParaRPr/>
          </a:p>
        </p:txBody>
      </p:sp>
      <p:pic>
        <p:nvPicPr>
          <p:cNvPr id="180" name="Google Shape;180;g31dff0ea290_0_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13725" y="1164644"/>
            <a:ext cx="1771175" cy="162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1dff0ea290_0_27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8229600" cy="3583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Think of three points (ideas, topics, etc.) that came up during this lesson that have direct real-world applications. 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How does knowledge of laser cutters address these problems?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List four things that squared with your thinking, meaning you found them to be </a:t>
            </a:r>
            <a:r>
              <a:rPr lang="en-US" i="1"/>
              <a:t>interesting </a:t>
            </a:r>
            <a:r>
              <a:rPr lang="en-US"/>
              <a:t>or </a:t>
            </a:r>
            <a:r>
              <a:rPr lang="en-US" i="1"/>
              <a:t>relatable</a:t>
            </a:r>
            <a:r>
              <a:rPr lang="en-US"/>
              <a:t>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Are there any questions about laser cutters still circling your mind? Record at least one here.</a:t>
            </a:r>
            <a:endParaRPr/>
          </a:p>
        </p:txBody>
      </p:sp>
      <p:sp>
        <p:nvSpPr>
          <p:cNvPr id="186" name="Google Shape;186;g31dff0ea290_0_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Triangle-Circle-Square</a:t>
            </a:r>
            <a:endParaRPr/>
          </a:p>
        </p:txBody>
      </p:sp>
      <p:pic>
        <p:nvPicPr>
          <p:cNvPr id="187" name="Google Shape;187;g31dff0ea290_0_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79350" y="0"/>
            <a:ext cx="1164650" cy="1164650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g31dff0ea290_0_27"/>
          <p:cNvSpPr/>
          <p:nvPr/>
        </p:nvSpPr>
        <p:spPr>
          <a:xfrm>
            <a:off x="505350" y="2930250"/>
            <a:ext cx="341700" cy="341700"/>
          </a:xfrm>
          <a:prstGeom prst="rect">
            <a:avLst/>
          </a:prstGeom>
          <a:solidFill>
            <a:srgbClr val="F16D7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g31dff0ea290_0_27"/>
          <p:cNvSpPr/>
          <p:nvPr/>
        </p:nvSpPr>
        <p:spPr>
          <a:xfrm>
            <a:off x="457200" y="3797625"/>
            <a:ext cx="438000" cy="438000"/>
          </a:xfrm>
          <a:prstGeom prst="ellipse">
            <a:avLst/>
          </a:prstGeom>
          <a:solidFill>
            <a:srgbClr val="9D7EAE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g31dff0ea290_0_27"/>
          <p:cNvSpPr/>
          <p:nvPr/>
        </p:nvSpPr>
        <p:spPr>
          <a:xfrm>
            <a:off x="458400" y="1309350"/>
            <a:ext cx="435600" cy="376800"/>
          </a:xfrm>
          <a:prstGeom prst="triangle">
            <a:avLst>
              <a:gd name="adj" fmla="val 50000"/>
            </a:avLst>
          </a:prstGeom>
          <a:solidFill>
            <a:srgbClr val="F5E27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sz="4400"/>
              <a:t>Cutting Edge: Design to Prototype</a:t>
            </a:r>
            <a:endParaRPr sz="4400"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Application of Laser Cutters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1dff0ea290_0_0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60552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With your partner, discuss…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lphaLcPeriod"/>
            </a:pPr>
            <a:r>
              <a:rPr lang="en-US" dirty="0"/>
              <a:t>what do you know about lasers?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lphaLcPeriod"/>
            </a:pPr>
            <a:r>
              <a:rPr lang="en-US" dirty="0"/>
              <a:t>what are some safety rules for working with laser cutters?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1 partner talks for 2 minutes then switch.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At the end, you will be asked to summarize what your partner said about lasers. </a:t>
            </a:r>
            <a:endParaRPr dirty="0"/>
          </a:p>
        </p:txBody>
      </p:sp>
      <p:sp>
        <p:nvSpPr>
          <p:cNvPr id="101" name="Google Shape;101;g31dff0ea290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Partner Speaks</a:t>
            </a:r>
            <a:endParaRPr/>
          </a:p>
        </p:txBody>
      </p:sp>
      <p:pic>
        <p:nvPicPr>
          <p:cNvPr id="102" name="Google Shape;102;g31dff0ea290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15250" y="0"/>
            <a:ext cx="1428750" cy="1428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31dff0ea290_0_0" title="K20 Center 4 minute timer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88800" y="1765675"/>
            <a:ext cx="2631725" cy="148035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g31dff0ea290_0_0"/>
          <p:cNvSpPr txBox="1"/>
          <p:nvPr/>
        </p:nvSpPr>
        <p:spPr>
          <a:xfrm>
            <a:off x="6535725" y="3351175"/>
            <a:ext cx="2584800" cy="5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u="sng">
                <a:solidFill>
                  <a:srgbClr val="3E5C61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K20 4 Minute Timer</a:t>
            </a:r>
            <a:endParaRPr sz="2200">
              <a:solidFill>
                <a:srgbClr val="3E5C6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Questions</a:t>
            </a:r>
            <a:endParaRPr/>
          </a:p>
        </p:txBody>
      </p:sp>
      <p:sp>
        <p:nvSpPr>
          <p:cNvPr id="110" name="Google Shape;110;p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 lnSpcReduction="10000"/>
          </a:bodyPr>
          <a:lstStyle/>
          <a:p>
            <a:pPr marL="457200" lvl="0" indent="-381317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How do laser cutters use light and technology to precisely cut and engrave materials? </a:t>
            </a:r>
            <a:endParaRPr/>
          </a:p>
          <a:p>
            <a:pPr marL="457200" lvl="0" indent="-381317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What factors influence their effectiveness and accuracy?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16" name="Google Shape;116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 lnSpcReduction="10000"/>
          </a:bodyPr>
          <a:lstStyle/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Determine the rules for laser cutting.</a:t>
            </a:r>
            <a:endParaRPr/>
          </a:p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Understand the parts and the process of laser cutting.</a:t>
            </a:r>
            <a:endParaRPr/>
          </a:p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Create a product using laser cutters.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1dff0ea290_0_1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Use the “Label Cards” to identify the components with blank lines on the diagram.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Once you have completed labeling the diagram, have your teacher check your work.</a:t>
            </a: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g31dff0ea290_0_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Card Sort</a:t>
            </a:r>
            <a:endParaRPr/>
          </a:p>
        </p:txBody>
      </p:sp>
      <p:pic>
        <p:nvPicPr>
          <p:cNvPr id="123" name="Google Shape;123;g31dff0ea290_0_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86730" y="111026"/>
            <a:ext cx="1447800" cy="82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1e456a83a9_0_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Add the “Function” cards next to your labeled components. These cards describe what each component does in the laser cutter. </a:t>
            </a: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g31e456a83a9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Card Sort</a:t>
            </a:r>
            <a:endParaRPr/>
          </a:p>
        </p:txBody>
      </p:sp>
      <p:pic>
        <p:nvPicPr>
          <p:cNvPr id="130" name="Google Shape;130;g31e456a83a9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3169" y="109471"/>
            <a:ext cx="1447800" cy="82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1e456a83a9_1_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6" name="Google Shape;136;g31e456a83a9_1_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29997" y="70833"/>
            <a:ext cx="3484005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1dff0ea290_0_1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06400" algn="l" rtl="0">
              <a:lnSpc>
                <a:spcPct val="115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b="1" dirty="0"/>
              <a:t>L.A.S.E.R</a:t>
            </a:r>
            <a:r>
              <a:rPr lang="en-US" sz="2800" dirty="0"/>
              <a:t> is an acronym that stands for Light Amplification by Stimulated Emission of Radiation.</a:t>
            </a:r>
            <a:endParaRPr sz="2800" dirty="0"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dirty="0"/>
              <a:t>Laser cutting uses high-energy beams to cut through different materials.</a:t>
            </a:r>
            <a:endParaRPr sz="2800" dirty="0"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dirty="0"/>
              <a:t>Mirrors amplify the light.</a:t>
            </a:r>
            <a:endParaRPr sz="2800" dirty="0"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dirty="0"/>
              <a:t>Lens focuses the beam to the point of contact.</a:t>
            </a:r>
            <a:endParaRPr sz="2800" dirty="0"/>
          </a:p>
        </p:txBody>
      </p:sp>
      <p:sp>
        <p:nvSpPr>
          <p:cNvPr id="142" name="Google Shape;142;g31dff0ea290_0_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Why is it called a laser?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685</Words>
  <Application>Microsoft Office PowerPoint</Application>
  <PresentationFormat>On-screen Show (16:9)</PresentationFormat>
  <Paragraphs>62</Paragraphs>
  <Slides>16</Slides>
  <Notes>16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Noto Sans Symbols</vt:lpstr>
      <vt:lpstr>LEARN theme</vt:lpstr>
      <vt:lpstr>LEARN theme</vt:lpstr>
      <vt:lpstr>PowerPoint Presentation</vt:lpstr>
      <vt:lpstr>Cutting Edge: Design to Prototype</vt:lpstr>
      <vt:lpstr>Partner Speaks</vt:lpstr>
      <vt:lpstr>Essential Questions</vt:lpstr>
      <vt:lpstr>Lesson Objectives</vt:lpstr>
      <vt:lpstr>Card Sort</vt:lpstr>
      <vt:lpstr>Card Sort</vt:lpstr>
      <vt:lpstr>PowerPoint Presentation</vt:lpstr>
      <vt:lpstr>Why is it called a laser?</vt:lpstr>
      <vt:lpstr>Laser Cutting Parameters</vt:lpstr>
      <vt:lpstr>PowerPoint Presentation</vt:lpstr>
      <vt:lpstr>Types of Cutting</vt:lpstr>
      <vt:lpstr>Follow the law</vt:lpstr>
      <vt:lpstr>Tangram</vt:lpstr>
      <vt:lpstr>Alternative Activity</vt:lpstr>
      <vt:lpstr>Triangle-Circle-Square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Lunsford, Janaye N.</dc:creator>
  <cp:lastModifiedBy>Bracken, Pam</cp:lastModifiedBy>
  <cp:revision>1</cp:revision>
  <dcterms:created xsi:type="dcterms:W3CDTF">2020-10-14T20:24:40Z</dcterms:created>
  <dcterms:modified xsi:type="dcterms:W3CDTF">2025-01-03T18:18:44Z</dcterms:modified>
</cp:coreProperties>
</file>