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6" r:id="rId2"/>
  </p:sldMasterIdLst>
  <p:notesMasterIdLst>
    <p:notesMasterId r:id="rId18"/>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1" roundtripDataSignature="AMtx7mhQgNlXXiAx2luIimQRcJCrkqzkx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8" d="100"/>
          <a:sy n="118" d="100"/>
        </p:scale>
        <p:origin x="40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26" Type="http://schemas.microsoft.com/office/2016/11/relationships/changesInfo" Target="changesInfos/changesInfo1.xml"/><Relationship Id="rId3" Type="http://schemas.openxmlformats.org/officeDocument/2006/relationships/slide" Target="slides/slide1.xml"/><Relationship Id="rId21" Type="http://customschemas.google.com/relationships/presentationmetadata" Target="metadata"/><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acken, Pam" userId="f3aa402d-8a3c-4841-b939-af5e5b41e404" providerId="ADAL" clId="{E78923F9-FB22-45DB-A07E-BCF53F969E5A}"/>
    <pc:docChg chg="custSel modSld">
      <pc:chgData name="Bracken, Pam" userId="f3aa402d-8a3c-4841-b939-af5e5b41e404" providerId="ADAL" clId="{E78923F9-FB22-45DB-A07E-BCF53F969E5A}" dt="2025-01-02T19:33:02.457" v="27" actId="20577"/>
      <pc:docMkLst>
        <pc:docMk/>
      </pc:docMkLst>
      <pc:sldChg chg="modSp mod">
        <pc:chgData name="Bracken, Pam" userId="f3aa402d-8a3c-4841-b939-af5e5b41e404" providerId="ADAL" clId="{E78923F9-FB22-45DB-A07E-BCF53F969E5A}" dt="2025-01-02T19:29:40.547" v="1" actId="20577"/>
        <pc:sldMkLst>
          <pc:docMk/>
          <pc:sldMk cId="0" sldId="265"/>
        </pc:sldMkLst>
        <pc:spChg chg="mod">
          <ac:chgData name="Bracken, Pam" userId="f3aa402d-8a3c-4841-b939-af5e5b41e404" providerId="ADAL" clId="{E78923F9-FB22-45DB-A07E-BCF53F969E5A}" dt="2025-01-02T19:29:40.547" v="1" actId="20577"/>
          <ac:spMkLst>
            <pc:docMk/>
            <pc:sldMk cId="0" sldId="265"/>
            <ac:spMk id="146" creationId="{00000000-0000-0000-0000-000000000000}"/>
          </ac:spMkLst>
        </pc:spChg>
      </pc:sldChg>
      <pc:sldChg chg="modSp mod">
        <pc:chgData name="Bracken, Pam" userId="f3aa402d-8a3c-4841-b939-af5e5b41e404" providerId="ADAL" clId="{E78923F9-FB22-45DB-A07E-BCF53F969E5A}" dt="2025-01-02T19:30:36.299" v="17" actId="20577"/>
        <pc:sldMkLst>
          <pc:docMk/>
          <pc:sldMk cId="0" sldId="266"/>
        </pc:sldMkLst>
        <pc:spChg chg="mod">
          <ac:chgData name="Bracken, Pam" userId="f3aa402d-8a3c-4841-b939-af5e5b41e404" providerId="ADAL" clId="{E78923F9-FB22-45DB-A07E-BCF53F969E5A}" dt="2025-01-02T19:30:36.299" v="17" actId="20577"/>
          <ac:spMkLst>
            <pc:docMk/>
            <pc:sldMk cId="0" sldId="266"/>
            <ac:spMk id="152" creationId="{00000000-0000-0000-0000-000000000000}"/>
          </ac:spMkLst>
        </pc:spChg>
      </pc:sldChg>
      <pc:sldChg chg="modSp mod">
        <pc:chgData name="Bracken, Pam" userId="f3aa402d-8a3c-4841-b939-af5e5b41e404" providerId="ADAL" clId="{E78923F9-FB22-45DB-A07E-BCF53F969E5A}" dt="2025-01-02T19:33:02.457" v="27" actId="20577"/>
        <pc:sldMkLst>
          <pc:docMk/>
          <pc:sldMk cId="0" sldId="270"/>
        </pc:sldMkLst>
        <pc:spChg chg="mod">
          <ac:chgData name="Bracken, Pam" userId="f3aa402d-8a3c-4841-b939-af5e5b41e404" providerId="ADAL" clId="{E78923F9-FB22-45DB-A07E-BCF53F969E5A}" dt="2025-01-02T19:33:02.457" v="27" actId="20577"/>
          <ac:spMkLst>
            <pc:docMk/>
            <pc:sldMk cId="0" sldId="270"/>
            <ac:spMk id="17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learn.k20center.ou.edu/strategy/118"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learn.k20center.ou.edu/strategy/125"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learn.k20center.ou.edu/strategy/111"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theatlantic.com/video/index/395078/housing-through-the-centuries/"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88" name="Google Shape;88;p1: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31eb2635f17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31eb2635f17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31e6aff0b0a_1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31e6aff0b0a_1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31e6aff0b0a_1_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31e6aff0b0a_1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31eb1832c3e_0_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31eb1832c3e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000"/>
              </a:spcAft>
              <a:buClr>
                <a:schemeClr val="dk1"/>
              </a:buClr>
              <a:buSzPts val="1100"/>
              <a:buFont typeface="Arial"/>
              <a:buNone/>
            </a:pPr>
            <a:r>
              <a:rPr lang="en-US">
                <a:latin typeface="Calibri"/>
                <a:ea typeface="Calibri"/>
                <a:cs typeface="Calibri"/>
                <a:sym typeface="Calibri"/>
              </a:rPr>
              <a:t>K20 Center. (n.d.). Gallery walk/carousel. Strategies. </a:t>
            </a:r>
            <a:r>
              <a:rPr lang="en-US" u="sng">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https://learn.k20center.ou.edu/strategy/118</a:t>
            </a:r>
            <a:r>
              <a:rPr lang="en-US">
                <a:latin typeface="Calibri"/>
                <a:ea typeface="Calibri"/>
                <a:cs typeface="Calibri"/>
                <a:sym typeface="Calibri"/>
              </a:rPr>
              <a:t>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31eb1832c3e_0_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 name="Google Shape;169;g31eb1832c3e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355600" lvl="0" indent="-12700" algn="l" rtl="0">
              <a:lnSpc>
                <a:spcPct val="115000"/>
              </a:lnSpc>
              <a:spcBef>
                <a:spcPts val="1200"/>
              </a:spcBef>
              <a:spcAft>
                <a:spcPts val="1200"/>
              </a:spcAft>
              <a:buNone/>
            </a:pPr>
            <a:r>
              <a:rPr lang="en-US"/>
              <a:t>The Verge. (2017). This hurricane-proof home can withstand powerful storms. YouTube. https://www.youtube.com/watch?v=3Ge-9rARXfo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31e6aff0b0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5" name="Google Shape;175;g31e6aff0b0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000"/>
              </a:spcAft>
              <a:buClr>
                <a:schemeClr val="dk1"/>
              </a:buClr>
              <a:buSzPts val="1100"/>
              <a:buFont typeface="Arial"/>
              <a:buNone/>
            </a:pPr>
            <a:r>
              <a:rPr lang="en-US" sz="1000">
                <a:latin typeface="Calibri"/>
                <a:ea typeface="Calibri"/>
                <a:cs typeface="Calibri"/>
                <a:sym typeface="Calibri"/>
              </a:rPr>
              <a:t>K20 Center. (n.d.). Bell Ringer and Exit Tickets. Strategies. </a:t>
            </a:r>
            <a:r>
              <a:rPr lang="en-US" sz="1000" u="sng">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https://learn.k20center.ou.edu/strategy/125</a:t>
            </a:r>
            <a:r>
              <a:rPr lang="en-US" sz="1000">
                <a:latin typeface="Calibri"/>
                <a:ea typeface="Calibri"/>
                <a:cs typeface="Calibri"/>
                <a:sym typeface="Calibri"/>
              </a:rPr>
              <a:t>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2" name="Google Shape;9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lt1"/>
              </a:buClr>
              <a:buSzPts val="1100"/>
              <a:buFont typeface="Arial"/>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98" name="Google Shape;98;p3: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04" name="Google Shape;104;p4: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31e6aff0b0a_1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31e6aff0b0a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000"/>
              </a:spcAft>
              <a:buClr>
                <a:schemeClr val="dk1"/>
              </a:buClr>
              <a:buSzPts val="1100"/>
              <a:buFont typeface="Arial"/>
              <a:buNone/>
            </a:pPr>
            <a:r>
              <a:rPr lang="en-US">
                <a:latin typeface="Calibri"/>
                <a:ea typeface="Calibri"/>
                <a:cs typeface="Calibri"/>
                <a:sym typeface="Calibri"/>
              </a:rPr>
              <a:t>K20 Center. (n.d.). Collective brain dump. Strategies. </a:t>
            </a:r>
            <a:r>
              <a:rPr lang="en-US" u="sng">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https://learn.k20center.ou.edu/strategy/111</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31e6aff0b0a_1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31e6aff0b0a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31e6aff0b0a_1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31e6aff0b0a_1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31e6aff0b0a_1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31e6aff0b0a_1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31eb1832c3e_0_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31eb1832c3e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1000">
                <a:solidFill>
                  <a:srgbClr val="2C3E50"/>
                </a:solidFill>
                <a:latin typeface="Calibri"/>
                <a:ea typeface="Calibri"/>
                <a:cs typeface="Calibri"/>
                <a:sym typeface="Calibri"/>
              </a:rPr>
              <a:t>Lay, J. (2015, June 5). A Visual History of Housing Through the Centuries: An animated exploration of what “home” has looked like throughout human existence. The Atlantic. </a:t>
            </a:r>
            <a:r>
              <a:rPr lang="en-US" sz="1000" u="sng">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https://www.theatlantic.com/video/index/395078/housing-through-the-centuries/</a:t>
            </a:r>
            <a:r>
              <a:rPr lang="en-US" sz="1000">
                <a:latin typeface="Calibri"/>
                <a:ea typeface="Calibri"/>
                <a:cs typeface="Calibri"/>
                <a:sym typeface="Calibri"/>
              </a:rPr>
              <a:t> </a:t>
            </a: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8"/>
        <p:cNvGrpSpPr/>
        <p:nvPr/>
      </p:nvGrpSpPr>
      <p:grpSpPr>
        <a:xfrm>
          <a:off x="0" y="0"/>
          <a:ext cx="0" cy="0"/>
          <a:chOff x="0" y="0"/>
          <a:chExt cx="0" cy="0"/>
        </a:xfrm>
      </p:grpSpPr>
      <p:pic>
        <p:nvPicPr>
          <p:cNvPr id="9" name="Google Shape;9;p12"/>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48"/>
        <p:cNvGrpSpPr/>
        <p:nvPr/>
      </p:nvGrpSpPr>
      <p:grpSpPr>
        <a:xfrm>
          <a:off x="0" y="0"/>
          <a:ext cx="0" cy="0"/>
          <a:chOff x="0" y="0"/>
          <a:chExt cx="0" cy="0"/>
        </a:xfrm>
      </p:grpSpPr>
      <p:sp>
        <p:nvSpPr>
          <p:cNvPr id="49" name="Google Shape;49;p2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24"/>
          <p:cNvSpPr txBox="1">
            <a:spLocks noGrp="1"/>
          </p:cNvSpPr>
          <p:nvPr>
            <p:ph type="body" idx="1"/>
          </p:nvPr>
        </p:nvSpPr>
        <p:spPr>
          <a:xfrm>
            <a:off x="457200" y="1391436"/>
            <a:ext cx="4040188" cy="494514"/>
          </a:xfrm>
          <a:prstGeom prst="rect">
            <a:avLst/>
          </a:prstGeom>
          <a:noFill/>
          <a:ln>
            <a:noFill/>
          </a:ln>
        </p:spPr>
        <p:txBody>
          <a:bodyPr spcFirstLastPara="1" wrap="square" lIns="45700" tIns="0" rIns="45700" bIns="0" anchor="ctr" anchorCtr="0">
            <a:no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1" name="Google Shape;51;p24"/>
          <p:cNvSpPr txBox="1">
            <a:spLocks noGrp="1"/>
          </p:cNvSpPr>
          <p:nvPr>
            <p:ph type="body" idx="2"/>
          </p:nvPr>
        </p:nvSpPr>
        <p:spPr>
          <a:xfrm>
            <a:off x="4645027" y="1394820"/>
            <a:ext cx="4041775" cy="491132"/>
          </a:xfrm>
          <a:prstGeom prst="rect">
            <a:avLst/>
          </a:prstGeom>
          <a:noFill/>
          <a:ln>
            <a:noFill/>
          </a:ln>
        </p:spPr>
        <p:txBody>
          <a:bodyPr spcFirstLastPara="1" wrap="square" lIns="45700" tIns="0" rIns="45700" bIns="0" anchor="ctr" anchorCtr="0">
            <a:norm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2" name="Google Shape;52;p24"/>
          <p:cNvSpPr txBox="1">
            <a:spLocks noGrp="1"/>
          </p:cNvSpPr>
          <p:nvPr>
            <p:ph type="body" idx="3"/>
          </p:nvPr>
        </p:nvSpPr>
        <p:spPr>
          <a:xfrm>
            <a:off x="457200" y="1974760"/>
            <a:ext cx="4040188" cy="279548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23850" algn="l">
              <a:lnSpc>
                <a:spcPct val="100000"/>
              </a:lnSpc>
              <a:spcBef>
                <a:spcPts val="300"/>
              </a:spcBef>
              <a:spcAft>
                <a:spcPts val="0"/>
              </a:spcAft>
              <a:buSzPts val="1500"/>
              <a:buFont typeface="Arial"/>
              <a:buChar char="•"/>
              <a:defRPr sz="1500"/>
            </a:lvl2pPr>
            <a:lvl3pPr marL="1371600" lvl="2" indent="-314325" algn="l">
              <a:lnSpc>
                <a:spcPct val="100000"/>
              </a:lnSpc>
              <a:spcBef>
                <a:spcPts val="270"/>
              </a:spcBef>
              <a:spcAft>
                <a:spcPts val="0"/>
              </a:spcAft>
              <a:buSzPts val="1350"/>
              <a:buFont typeface="Arial"/>
              <a:buChar char="•"/>
              <a:defRPr sz="1350"/>
            </a:lvl3pPr>
            <a:lvl4pPr marL="1828800" lvl="3" indent="-304800" algn="l">
              <a:lnSpc>
                <a:spcPct val="100000"/>
              </a:lnSpc>
              <a:spcBef>
                <a:spcPts val="240"/>
              </a:spcBef>
              <a:spcAft>
                <a:spcPts val="0"/>
              </a:spcAft>
              <a:buSzPts val="1200"/>
              <a:buFont typeface="Arial"/>
              <a:buChar char="•"/>
              <a:defRPr sz="12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53" name="Google Shape;53;p2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4" name="Google Shape;54;p24"/>
          <p:cNvSpPr txBox="1">
            <a:spLocks noGrp="1"/>
          </p:cNvSpPr>
          <p:nvPr>
            <p:ph type="body" idx="4"/>
          </p:nvPr>
        </p:nvSpPr>
        <p:spPr>
          <a:xfrm>
            <a:off x="4649788" y="1974760"/>
            <a:ext cx="4040188" cy="2795481"/>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23850" algn="l">
              <a:lnSpc>
                <a:spcPct val="100000"/>
              </a:lnSpc>
              <a:spcBef>
                <a:spcPts val="300"/>
              </a:spcBef>
              <a:spcAft>
                <a:spcPts val="0"/>
              </a:spcAft>
              <a:buSzPts val="1500"/>
              <a:buFont typeface="Arial"/>
              <a:buChar char="•"/>
              <a:defRPr sz="1500"/>
            </a:lvl2pPr>
            <a:lvl3pPr marL="1371600" lvl="2" indent="-314325" algn="l">
              <a:lnSpc>
                <a:spcPct val="100000"/>
              </a:lnSpc>
              <a:spcBef>
                <a:spcPts val="270"/>
              </a:spcBef>
              <a:spcAft>
                <a:spcPts val="0"/>
              </a:spcAft>
              <a:buSzPts val="1350"/>
              <a:buFont typeface="Arial"/>
              <a:buChar char="•"/>
              <a:defRPr sz="1350"/>
            </a:lvl3pPr>
            <a:lvl4pPr marL="1828800" lvl="3" indent="-304800" algn="l">
              <a:lnSpc>
                <a:spcPct val="100000"/>
              </a:lnSpc>
              <a:spcBef>
                <a:spcPts val="240"/>
              </a:spcBef>
              <a:spcAft>
                <a:spcPts val="0"/>
              </a:spcAft>
              <a:buSzPts val="1200"/>
              <a:buFont typeface="Arial"/>
              <a:buChar char="•"/>
              <a:defRPr sz="12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55"/>
        <p:cNvGrpSpPr/>
        <p:nvPr/>
      </p:nvGrpSpPr>
      <p:grpSpPr>
        <a:xfrm>
          <a:off x="0" y="0"/>
          <a:ext cx="0" cy="0"/>
          <a:chOff x="0" y="0"/>
          <a:chExt cx="0" cy="0"/>
        </a:xfrm>
      </p:grpSpPr>
      <p:sp>
        <p:nvSpPr>
          <p:cNvPr id="56" name="Google Shape;56;p25"/>
          <p:cNvSpPr txBox="1">
            <a:spLocks noGrp="1"/>
          </p:cNvSpPr>
          <p:nvPr>
            <p:ph type="body" idx="1"/>
          </p:nvPr>
        </p:nvSpPr>
        <p:spPr>
          <a:xfrm>
            <a:off x="3581400" y="1330012"/>
            <a:ext cx="5111750" cy="3257550"/>
          </a:xfrm>
          <a:prstGeom prst="rect">
            <a:avLst/>
          </a:prstGeom>
          <a:noFill/>
          <a:ln>
            <a:noFill/>
          </a:ln>
        </p:spPr>
        <p:txBody>
          <a:bodyPr spcFirstLastPara="1" wrap="square" lIns="91425" tIns="0" rIns="91425" bIns="45700" anchor="t" anchorCtr="0">
            <a:normAutofit/>
          </a:bodyPr>
          <a:lstStyle>
            <a:lvl1pPr marL="457200" lvl="0" indent="-228600" algn="l">
              <a:lnSpc>
                <a:spcPct val="100000"/>
              </a:lnSpc>
              <a:spcBef>
                <a:spcPts val="420"/>
              </a:spcBef>
              <a:spcAft>
                <a:spcPts val="0"/>
              </a:spcAft>
              <a:buSzPts val="2100"/>
              <a:buNone/>
              <a:defRPr sz="2100"/>
            </a:lvl1pPr>
            <a:lvl2pPr marL="914400" lvl="1" indent="-333883" algn="l">
              <a:lnSpc>
                <a:spcPct val="100000"/>
              </a:lnSpc>
              <a:spcBef>
                <a:spcPts val="390"/>
              </a:spcBef>
              <a:spcAft>
                <a:spcPts val="0"/>
              </a:spcAft>
              <a:buSzPts val="1658"/>
              <a:buChar char="⚫"/>
              <a:defRPr sz="1950"/>
            </a:lvl2pPr>
            <a:lvl3pPr marL="1371600" lvl="2" indent="-308610" algn="l">
              <a:lnSpc>
                <a:spcPct val="100000"/>
              </a:lnSpc>
              <a:spcBef>
                <a:spcPts val="360"/>
              </a:spcBef>
              <a:spcAft>
                <a:spcPts val="0"/>
              </a:spcAft>
              <a:buSzPts val="1260"/>
              <a:buChar char="⚫"/>
              <a:defRPr sz="1800"/>
            </a:lvl3pPr>
            <a:lvl4pPr marL="1828800" lvl="3" indent="-290512" algn="l">
              <a:lnSpc>
                <a:spcPct val="100000"/>
              </a:lnSpc>
              <a:spcBef>
                <a:spcPts val="300"/>
              </a:spcBef>
              <a:spcAft>
                <a:spcPts val="0"/>
              </a:spcAft>
              <a:buSzPts val="975"/>
              <a:buChar char="⚫"/>
              <a:defRPr sz="1500"/>
            </a:lvl4pPr>
            <a:lvl5pPr marL="2286000" lvl="4" indent="-284289" algn="l">
              <a:lnSpc>
                <a:spcPct val="100000"/>
              </a:lnSpc>
              <a:spcBef>
                <a:spcPts val="270"/>
              </a:spcBef>
              <a:spcAft>
                <a:spcPts val="0"/>
              </a:spcAft>
              <a:buSzPts val="877"/>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7" name="Google Shape;57;p25"/>
          <p:cNvSpPr txBox="1">
            <a:spLocks noGrp="1"/>
          </p:cNvSpPr>
          <p:nvPr>
            <p:ph type="body" idx="2"/>
          </p:nvPr>
        </p:nvSpPr>
        <p:spPr>
          <a:xfrm>
            <a:off x="450850" y="1330012"/>
            <a:ext cx="3124200" cy="325755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30200" algn="l">
              <a:lnSpc>
                <a:spcPct val="100000"/>
              </a:lnSpc>
              <a:spcBef>
                <a:spcPts val="320"/>
              </a:spcBef>
              <a:spcAft>
                <a:spcPts val="0"/>
              </a:spcAft>
              <a:buSzPts val="1600"/>
              <a:buFont typeface="Arial"/>
              <a:buChar char="•"/>
              <a:defRPr sz="1600"/>
            </a:lvl2pPr>
            <a:lvl3pPr marL="1371600" lvl="2" indent="-317500" algn="l">
              <a:lnSpc>
                <a:spcPct val="100000"/>
              </a:lnSpc>
              <a:spcBef>
                <a:spcPts val="280"/>
              </a:spcBef>
              <a:spcAft>
                <a:spcPts val="0"/>
              </a:spcAft>
              <a:buSzPts val="1400"/>
              <a:buFont typeface="Arial"/>
              <a:buChar char="•"/>
              <a:defRPr sz="1400"/>
            </a:lvl3pPr>
            <a:lvl4pPr marL="1828800" lvl="3" indent="-311150" algn="l">
              <a:lnSpc>
                <a:spcPct val="100000"/>
              </a:lnSpc>
              <a:spcBef>
                <a:spcPts val="260"/>
              </a:spcBef>
              <a:spcAft>
                <a:spcPts val="0"/>
              </a:spcAft>
              <a:buSzPts val="1300"/>
              <a:buFont typeface="Arial"/>
              <a:buChar char="•"/>
              <a:defRPr sz="13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58" name="Google Shape;58;p2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9" name="Google Shape;59;p2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60"/>
        <p:cNvGrpSpPr/>
        <p:nvPr/>
      </p:nvGrpSpPr>
      <p:grpSpPr>
        <a:xfrm>
          <a:off x="0" y="0"/>
          <a:ext cx="0" cy="0"/>
          <a:chOff x="0" y="0"/>
          <a:chExt cx="0" cy="0"/>
        </a:xfrm>
      </p:grpSpPr>
      <p:pic>
        <p:nvPicPr>
          <p:cNvPr id="61" name="Google Shape;61;p26"/>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2" name="Google Shape;62;p26"/>
          <p:cNvSpPr>
            <a:spLocks noGrp="1"/>
          </p:cNvSpPr>
          <p:nvPr>
            <p:ph type="media" idx="2"/>
          </p:nvPr>
        </p:nvSpPr>
        <p:spPr>
          <a:xfrm>
            <a:off x="457200" y="1343696"/>
            <a:ext cx="6125827" cy="3408340"/>
          </a:xfrm>
          <a:prstGeom prst="rect">
            <a:avLst/>
          </a:prstGeom>
          <a:noFill/>
          <a:ln>
            <a:noFill/>
          </a:ln>
        </p:spPr>
        <p:txBody>
          <a:bodyPr spcFirstLastPara="1" wrap="square" lIns="91425" tIns="45700" rIns="91425" bIns="45700" anchor="t" anchorCtr="0">
            <a:normAutofit/>
          </a:bodyPr>
          <a:lstStyle>
            <a:lvl1pPr marR="0" lvl="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
        <p:nvSpPr>
          <p:cNvPr id="63" name="Google Shape;6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64"/>
        <p:cNvGrpSpPr/>
        <p:nvPr/>
      </p:nvGrpSpPr>
      <p:grpSpPr>
        <a:xfrm>
          <a:off x="0" y="0"/>
          <a:ext cx="0" cy="0"/>
          <a:chOff x="0" y="0"/>
          <a:chExt cx="0" cy="0"/>
        </a:xfrm>
      </p:grpSpPr>
      <p:pic>
        <p:nvPicPr>
          <p:cNvPr id="65" name="Google Shape;65;p27"/>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6" name="Google Shape;66;p27"/>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67"/>
        <p:cNvGrpSpPr/>
        <p:nvPr/>
      </p:nvGrpSpPr>
      <p:grpSpPr>
        <a:xfrm>
          <a:off x="0" y="0"/>
          <a:ext cx="0" cy="0"/>
          <a:chOff x="0" y="0"/>
          <a:chExt cx="0" cy="0"/>
        </a:xfrm>
      </p:grpSpPr>
      <p:pic>
        <p:nvPicPr>
          <p:cNvPr id="68" name="Google Shape;68;p2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9" name="Google Shape;69;p2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1">
  <p:cSld name="Blank 1">
    <p:spTree>
      <p:nvGrpSpPr>
        <p:cNvPr id="1" name="Shape 70"/>
        <p:cNvGrpSpPr/>
        <p:nvPr/>
      </p:nvGrpSpPr>
      <p:grpSpPr>
        <a:xfrm>
          <a:off x="0" y="0"/>
          <a:ext cx="0" cy="0"/>
          <a:chOff x="0" y="0"/>
          <a:chExt cx="0" cy="0"/>
        </a:xfrm>
      </p:grpSpPr>
      <p:pic>
        <p:nvPicPr>
          <p:cNvPr id="71" name="Google Shape;71;p2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White BG">
  <p:cSld name="Blank White BG">
    <p:bg>
      <p:bgPr>
        <a:solidFill>
          <a:schemeClr val="lt1"/>
        </a:solidFill>
        <a:effectLst/>
      </p:bgPr>
    </p:bg>
    <p:spTree>
      <p:nvGrpSpPr>
        <p:cNvPr id="1" name="Shape 72"/>
        <p:cNvGrpSpPr/>
        <p:nvPr/>
      </p:nvGrpSpPr>
      <p:grpSpPr>
        <a:xfrm>
          <a:off x="0" y="0"/>
          <a:ext cx="0" cy="0"/>
          <a:chOff x="0" y="0"/>
          <a:chExt cx="0" cy="0"/>
        </a:xfrm>
      </p:grpSpPr>
      <p:pic>
        <p:nvPicPr>
          <p:cNvPr id="73" name="Google Shape;73;p30"/>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74"/>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78"/>
        <p:cNvGrpSpPr/>
        <p:nvPr/>
      </p:nvGrpSpPr>
      <p:grpSpPr>
        <a:xfrm>
          <a:off x="0" y="0"/>
          <a:ext cx="0" cy="0"/>
          <a:chOff x="0" y="0"/>
          <a:chExt cx="0" cy="0"/>
        </a:xfrm>
      </p:grpSpPr>
      <p:sp>
        <p:nvSpPr>
          <p:cNvPr id="79" name="Google Shape;79;p15"/>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5"/>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81" name="Google Shape;81;p15"/>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82"/>
        <p:cNvGrpSpPr/>
        <p:nvPr/>
      </p:nvGrpSpPr>
      <p:grpSpPr>
        <a:xfrm>
          <a:off x="0" y="0"/>
          <a:ext cx="0" cy="0"/>
          <a:chOff x="0" y="0"/>
          <a:chExt cx="0" cy="0"/>
        </a:xfrm>
      </p:grpSpPr>
      <p:sp>
        <p:nvSpPr>
          <p:cNvPr id="83" name="Google Shape;83;p17"/>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17"/>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lnSpc>
                <a:spcPct val="100000"/>
              </a:lnSpc>
              <a:spcBef>
                <a:spcPts val="520"/>
              </a:spcBef>
              <a:spcAft>
                <a:spcPts val="0"/>
              </a:spcAft>
              <a:buClr>
                <a:schemeClr val="lt1"/>
              </a:buClr>
              <a:buSzPts val="2600"/>
              <a:buFont typeface="Arial"/>
              <a:buChar char="•"/>
              <a:defRPr sz="2600">
                <a:solidFill>
                  <a:schemeClr val="lt1"/>
                </a:solidFill>
              </a:defRPr>
            </a:lvl1pPr>
            <a:lvl2pPr marL="914400" lvl="1" indent="-228600" algn="l">
              <a:lnSpc>
                <a:spcPct val="100000"/>
              </a:lnSpc>
              <a:spcBef>
                <a:spcPts val="270"/>
              </a:spcBef>
              <a:spcAft>
                <a:spcPts val="0"/>
              </a:spcAft>
              <a:buSzPts val="1148"/>
              <a:buNone/>
              <a:defRPr sz="1350">
                <a:solidFill>
                  <a:schemeClr val="lt1"/>
                </a:solidFill>
              </a:defRPr>
            </a:lvl2pPr>
            <a:lvl3pPr marL="1371600" lvl="2" indent="-228600" algn="l">
              <a:lnSpc>
                <a:spcPct val="100000"/>
              </a:lnSpc>
              <a:spcBef>
                <a:spcPts val="240"/>
              </a:spcBef>
              <a:spcAft>
                <a:spcPts val="0"/>
              </a:spcAft>
              <a:buSzPts val="840"/>
              <a:buNone/>
              <a:defRPr sz="1200">
                <a:solidFill>
                  <a:schemeClr val="lt1"/>
                </a:solidFill>
              </a:defRPr>
            </a:lvl3pPr>
            <a:lvl4pPr marL="1828800" lvl="3" indent="-228600" algn="l">
              <a:lnSpc>
                <a:spcPct val="100000"/>
              </a:lnSpc>
              <a:spcBef>
                <a:spcPts val="210"/>
              </a:spcBef>
              <a:spcAft>
                <a:spcPts val="0"/>
              </a:spcAft>
              <a:buSzPts val="683"/>
              <a:buNone/>
              <a:defRPr sz="1050">
                <a:solidFill>
                  <a:schemeClr val="lt1"/>
                </a:solidFill>
              </a:defRPr>
            </a:lvl4pPr>
            <a:lvl5pPr marL="2286000" lvl="4" indent="-228600" algn="l">
              <a:lnSpc>
                <a:spcPct val="100000"/>
              </a:lnSpc>
              <a:spcBef>
                <a:spcPts val="210"/>
              </a:spcBef>
              <a:spcAft>
                <a:spcPts val="0"/>
              </a:spcAft>
              <a:buSzPts val="683"/>
              <a:buNone/>
              <a:defRPr sz="1050">
                <a:solidFill>
                  <a:schemeClr val="lt1"/>
                </a:solidFill>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85" name="Google Shape;85;p1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0"/>
        <p:cNvGrpSpPr/>
        <p:nvPr/>
      </p:nvGrpSpPr>
      <p:grpSpPr>
        <a:xfrm>
          <a:off x="0" y="0"/>
          <a:ext cx="0" cy="0"/>
          <a:chOff x="0" y="0"/>
          <a:chExt cx="0" cy="0"/>
        </a:xfrm>
      </p:grpSpPr>
      <p:sp>
        <p:nvSpPr>
          <p:cNvPr id="11" name="Google Shape;11;p18"/>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lnSpc>
                <a:spcPct val="100000"/>
              </a:lnSpc>
              <a:spcBef>
                <a:spcPts val="520"/>
              </a:spcBef>
              <a:spcAft>
                <a:spcPts val="0"/>
              </a:spcAft>
              <a:buClr>
                <a:schemeClr val="accent4"/>
              </a:buClr>
              <a:buSzPts val="2600"/>
              <a:buFont typeface="Arial"/>
              <a:buChar char="•"/>
              <a:defRPr sz="2600"/>
            </a:lvl1pPr>
            <a:lvl2pPr marL="914400" lvl="1" indent="-355600" algn="l">
              <a:lnSpc>
                <a:spcPct val="100000"/>
              </a:lnSpc>
              <a:spcBef>
                <a:spcPts val="400"/>
              </a:spcBef>
              <a:spcAft>
                <a:spcPts val="0"/>
              </a:spcAft>
              <a:buSzPts val="2000"/>
              <a:buFont typeface="Arial"/>
              <a:buChar char="•"/>
              <a:defRPr sz="2000"/>
            </a:lvl2pPr>
            <a:lvl3pPr marL="1371600" lvl="2" indent="-336550" algn="l">
              <a:lnSpc>
                <a:spcPct val="100000"/>
              </a:lnSpc>
              <a:spcBef>
                <a:spcPts val="340"/>
              </a:spcBef>
              <a:spcAft>
                <a:spcPts val="0"/>
              </a:spcAft>
              <a:buSzPts val="1700"/>
              <a:buFont typeface="Arial"/>
              <a:buChar char="•"/>
              <a:defRPr sz="1700"/>
            </a:lvl3pPr>
            <a:lvl4pPr marL="1828800" lvl="3" indent="-323850" algn="l">
              <a:lnSpc>
                <a:spcPct val="100000"/>
              </a:lnSpc>
              <a:spcBef>
                <a:spcPts val="300"/>
              </a:spcBef>
              <a:spcAft>
                <a:spcPts val="0"/>
              </a:spcAft>
              <a:buSzPts val="1500"/>
              <a:buFont typeface="Arial"/>
              <a:buChar char="•"/>
              <a:defRPr/>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12" name="Google Shape;12;p1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3" name="Google Shape;13;p1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trategy v1">
  <p:cSld name="Strategy v1">
    <p:spTree>
      <p:nvGrpSpPr>
        <p:cNvPr id="1" name="Shape 14"/>
        <p:cNvGrpSpPr/>
        <p:nvPr/>
      </p:nvGrpSpPr>
      <p:grpSpPr>
        <a:xfrm>
          <a:off x="0" y="0"/>
          <a:ext cx="0" cy="0"/>
          <a:chOff x="0" y="0"/>
          <a:chExt cx="0" cy="0"/>
        </a:xfrm>
      </p:grpSpPr>
      <p:pic>
        <p:nvPicPr>
          <p:cNvPr id="15" name="Google Shape;15;p19"/>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6" name="Google Shape;16;p19"/>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19"/>
          <p:cNvSpPr txBox="1">
            <a:spLocks noGrp="1"/>
          </p:cNvSpPr>
          <p:nvPr>
            <p:ph type="body" idx="1"/>
          </p:nvPr>
        </p:nvSpPr>
        <p:spPr>
          <a:xfrm>
            <a:off x="457200" y="1305059"/>
            <a:ext cx="5020614" cy="3620866"/>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18" name="Google Shape;18;p19"/>
          <p:cNvSpPr>
            <a:spLocks noGrp="1"/>
          </p:cNvSpPr>
          <p:nvPr>
            <p:ph type="pic" idx="2"/>
          </p:nvPr>
        </p:nvSpPr>
        <p:spPr>
          <a:xfrm>
            <a:off x="5911850" y="1663336"/>
            <a:ext cx="1828800" cy="1828009"/>
          </a:xfrm>
          <a:prstGeom prst="rect">
            <a:avLst/>
          </a:prstGeom>
          <a:noFill/>
          <a:ln>
            <a:noFill/>
          </a:ln>
        </p:spPr>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trategy v2">
  <p:cSld name="Strategy v2">
    <p:spTree>
      <p:nvGrpSpPr>
        <p:cNvPr id="1" name="Shape 19"/>
        <p:cNvGrpSpPr/>
        <p:nvPr/>
      </p:nvGrpSpPr>
      <p:grpSpPr>
        <a:xfrm>
          <a:off x="0" y="0"/>
          <a:ext cx="0" cy="0"/>
          <a:chOff x="0" y="0"/>
          <a:chExt cx="0" cy="0"/>
        </a:xfrm>
      </p:grpSpPr>
      <p:pic>
        <p:nvPicPr>
          <p:cNvPr id="20" name="Google Shape;20;p20"/>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1" name="Google Shape;21;p20"/>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20"/>
          <p:cNvSpPr txBox="1">
            <a:spLocks noGrp="1"/>
          </p:cNvSpPr>
          <p:nvPr>
            <p:ph type="body" idx="1"/>
          </p:nvPr>
        </p:nvSpPr>
        <p:spPr>
          <a:xfrm>
            <a:off x="457200" y="1305059"/>
            <a:ext cx="3994500" cy="3620866"/>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23" name="Google Shape;23;p20"/>
          <p:cNvSpPr>
            <a:spLocks noGrp="1"/>
          </p:cNvSpPr>
          <p:nvPr>
            <p:ph type="pic" idx="2"/>
          </p:nvPr>
        </p:nvSpPr>
        <p:spPr>
          <a:xfrm>
            <a:off x="4692302" y="1305059"/>
            <a:ext cx="3994150" cy="1420813"/>
          </a:xfrm>
          <a:prstGeom prst="rect">
            <a:avLst/>
          </a:prstGeom>
          <a:noFill/>
          <a:ln w="9525" cap="flat" cmpd="sng">
            <a:solidFill>
              <a:srgbClr val="BCD4E9"/>
            </a:solidFill>
            <a:prstDash val="solid"/>
            <a:round/>
            <a:headEnd type="none" w="sm" len="sm"/>
            <a:tailEnd type="none" w="sm" len="sm"/>
          </a:ln>
        </p:spPr>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ull Quote">
  <p:cSld name="Pull Quote">
    <p:spTree>
      <p:nvGrpSpPr>
        <p:cNvPr id="1" name="Shape 24"/>
        <p:cNvGrpSpPr/>
        <p:nvPr/>
      </p:nvGrpSpPr>
      <p:grpSpPr>
        <a:xfrm>
          <a:off x="0" y="0"/>
          <a:ext cx="0" cy="0"/>
          <a:chOff x="0" y="0"/>
          <a:chExt cx="0" cy="0"/>
        </a:xfrm>
      </p:grpSpPr>
      <p:sp>
        <p:nvSpPr>
          <p:cNvPr id="25" name="Google Shape;25;p21"/>
          <p:cNvSpPr/>
          <p:nvPr/>
        </p:nvSpPr>
        <p:spPr>
          <a:xfrm>
            <a:off x="1721476" y="1313644"/>
            <a:ext cx="5701048" cy="3206840"/>
          </a:xfrm>
          <a:prstGeom prst="snip2DiagRect">
            <a:avLst>
              <a:gd name="adj1" fmla="val 0"/>
              <a:gd name="adj2" fmla="val 16667"/>
            </a:avLst>
          </a:prstGeom>
          <a:solidFill>
            <a:srgbClr val="1C3C58"/>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26" name="Google Shape;26;p21"/>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7" name="Google Shape;27;p21"/>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21"/>
          <p:cNvSpPr txBox="1">
            <a:spLocks noGrp="1"/>
          </p:cNvSpPr>
          <p:nvPr>
            <p:ph type="body" idx="1"/>
          </p:nvPr>
        </p:nvSpPr>
        <p:spPr>
          <a:xfrm>
            <a:off x="2574750" y="1534732"/>
            <a:ext cx="3994500" cy="2376154"/>
          </a:xfrm>
          <a:prstGeom prst="rect">
            <a:avLst/>
          </a:prstGeom>
          <a:noFill/>
          <a:ln>
            <a:noFill/>
          </a:ln>
        </p:spPr>
        <p:txBody>
          <a:bodyPr spcFirstLastPara="1" wrap="square" lIns="91400" tIns="91400" rIns="91400" bIns="91400" anchor="t" anchorCtr="0">
            <a:normAutofit/>
          </a:bodyPr>
          <a:lstStyle>
            <a:lvl1pPr marL="457200" lvl="0" indent="-228600" algn="l">
              <a:lnSpc>
                <a:spcPct val="100000"/>
              </a:lnSpc>
              <a:spcBef>
                <a:spcPts val="520"/>
              </a:spcBef>
              <a:spcAft>
                <a:spcPts val="0"/>
              </a:spcAft>
              <a:buSzPts val="2600"/>
              <a:buNone/>
              <a:defRPr b="1">
                <a:solidFill>
                  <a:schemeClr val="lt1"/>
                </a:solidFill>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29" name="Google Shape;29;p21"/>
          <p:cNvSpPr txBox="1">
            <a:spLocks noGrp="1"/>
          </p:cNvSpPr>
          <p:nvPr>
            <p:ph type="body" idx="2"/>
          </p:nvPr>
        </p:nvSpPr>
        <p:spPr>
          <a:xfrm>
            <a:off x="3017949" y="3943350"/>
            <a:ext cx="3108101" cy="521326"/>
          </a:xfrm>
          <a:prstGeom prst="rect">
            <a:avLst/>
          </a:prstGeom>
          <a:noFill/>
          <a:ln>
            <a:noFill/>
          </a:ln>
        </p:spPr>
        <p:txBody>
          <a:bodyPr spcFirstLastPara="1" wrap="square" lIns="91400" tIns="91400" rIns="91400" bIns="91400" anchor="t" anchorCtr="0">
            <a:normAutofit/>
          </a:bodyPr>
          <a:lstStyle>
            <a:lvl1pPr marL="457200" lvl="0" indent="-228600" algn="l">
              <a:lnSpc>
                <a:spcPct val="100000"/>
              </a:lnSpc>
              <a:spcBef>
                <a:spcPts val="320"/>
              </a:spcBef>
              <a:spcAft>
                <a:spcPts val="0"/>
              </a:spcAft>
              <a:buSzPts val="1600"/>
              <a:buNone/>
              <a:defRPr sz="1600" b="1" i="1">
                <a:solidFill>
                  <a:schemeClr val="lt1"/>
                </a:solidFill>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pic>
        <p:nvPicPr>
          <p:cNvPr id="30" name="Google Shape;30;p21" descr="A picture containing icon&#10;&#10;Description automatically generated"/>
          <p:cNvPicPr preferRelativeResize="0"/>
          <p:nvPr/>
        </p:nvPicPr>
        <p:blipFill rotWithShape="1">
          <a:blip r:embed="rId3">
            <a:alphaModFix/>
          </a:blip>
          <a:srcRect l="34179" t="21571" r="32616" b="56088"/>
          <a:stretch/>
        </p:blipFill>
        <p:spPr>
          <a:xfrm>
            <a:off x="1828288" y="1352281"/>
            <a:ext cx="639651" cy="536620"/>
          </a:xfrm>
          <a:prstGeom prst="rect">
            <a:avLst/>
          </a:prstGeom>
          <a:solidFill>
            <a:srgbClr val="1C3C58"/>
          </a:solid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31"/>
        <p:cNvGrpSpPr/>
        <p:nvPr/>
      </p:nvGrpSpPr>
      <p:grpSpPr>
        <a:xfrm>
          <a:off x="0" y="0"/>
          <a:ext cx="0" cy="0"/>
          <a:chOff x="0" y="0"/>
          <a:chExt cx="0" cy="0"/>
        </a:xfrm>
      </p:grpSpPr>
      <p:sp>
        <p:nvSpPr>
          <p:cNvPr id="32" name="Google Shape;32;p14"/>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14"/>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34" name="Google Shape;34;p14"/>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rdered List">
  <p:cSld name="Ordered List">
    <p:spTree>
      <p:nvGrpSpPr>
        <p:cNvPr id="1" name="Shape 35"/>
        <p:cNvGrpSpPr/>
        <p:nvPr/>
      </p:nvGrpSpPr>
      <p:grpSpPr>
        <a:xfrm>
          <a:off x="0" y="0"/>
          <a:ext cx="0" cy="0"/>
          <a:chOff x="0" y="0"/>
          <a:chExt cx="0" cy="0"/>
        </a:xfrm>
      </p:grpSpPr>
      <p:sp>
        <p:nvSpPr>
          <p:cNvPr id="36" name="Google Shape;36;p22"/>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lnSpc>
                <a:spcPct val="100000"/>
              </a:lnSpc>
              <a:spcBef>
                <a:spcPts val="520"/>
              </a:spcBef>
              <a:spcAft>
                <a:spcPts val="0"/>
              </a:spcAft>
              <a:buClr>
                <a:schemeClr val="accent4"/>
              </a:buClr>
              <a:buSzPts val="2600"/>
              <a:buFont typeface="Calibri"/>
              <a:buAutoNum type="arabicPeriod"/>
              <a:defRPr sz="2600"/>
            </a:lvl1pPr>
            <a:lvl2pPr marL="914400" lvl="1" indent="-355600" algn="l">
              <a:lnSpc>
                <a:spcPct val="100000"/>
              </a:lnSpc>
              <a:spcBef>
                <a:spcPts val="400"/>
              </a:spcBef>
              <a:spcAft>
                <a:spcPts val="0"/>
              </a:spcAft>
              <a:buClr>
                <a:schemeClr val="accent4"/>
              </a:buClr>
              <a:buSzPts val="2000"/>
              <a:buFont typeface="Calibri"/>
              <a:buAutoNum type="alphaLcParenR"/>
              <a:defRPr sz="2000"/>
            </a:lvl2pPr>
            <a:lvl3pPr marL="1371600" lvl="2" indent="-336550" algn="l">
              <a:lnSpc>
                <a:spcPct val="100000"/>
              </a:lnSpc>
              <a:spcBef>
                <a:spcPts val="340"/>
              </a:spcBef>
              <a:spcAft>
                <a:spcPts val="0"/>
              </a:spcAft>
              <a:buClr>
                <a:schemeClr val="accent4"/>
              </a:buClr>
              <a:buSzPts val="1700"/>
              <a:buFont typeface="Calibri"/>
              <a:buAutoNum type="romanLcPeriod"/>
              <a:defRPr sz="1700"/>
            </a:lvl3pPr>
            <a:lvl4pPr marL="1828800" lvl="3" indent="-323850" algn="l">
              <a:lnSpc>
                <a:spcPct val="100000"/>
              </a:lnSpc>
              <a:spcBef>
                <a:spcPts val="300"/>
              </a:spcBef>
              <a:spcAft>
                <a:spcPts val="0"/>
              </a:spcAft>
              <a:buSzPts val="1500"/>
              <a:buFont typeface="Calibri"/>
              <a:buAutoNum type="arabicPeriod"/>
              <a:defRPr/>
            </a:lvl4pPr>
            <a:lvl5pPr marL="2286000" lvl="4" indent="-314325" algn="l">
              <a:lnSpc>
                <a:spcPct val="100000"/>
              </a:lnSpc>
              <a:spcBef>
                <a:spcPts val="270"/>
              </a:spcBef>
              <a:spcAft>
                <a:spcPts val="0"/>
              </a:spcAft>
              <a:buSzPts val="1350"/>
              <a:buFont typeface="Calibri"/>
              <a:buAutoNum type="arabicPeriod"/>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37" name="Google Shape;37;p22"/>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8" name="Google Shape;38;p22"/>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39"/>
        <p:cNvGrpSpPr/>
        <p:nvPr/>
      </p:nvGrpSpPr>
      <p:grpSpPr>
        <a:xfrm>
          <a:off x="0" y="0"/>
          <a:ext cx="0" cy="0"/>
          <a:chOff x="0" y="0"/>
          <a:chExt cx="0" cy="0"/>
        </a:xfrm>
      </p:grpSpPr>
      <p:sp>
        <p:nvSpPr>
          <p:cNvPr id="40" name="Google Shape;40;p16"/>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16"/>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lnSpc>
                <a:spcPct val="100000"/>
              </a:lnSpc>
              <a:spcBef>
                <a:spcPts val="520"/>
              </a:spcBef>
              <a:spcAft>
                <a:spcPts val="0"/>
              </a:spcAft>
              <a:buClr>
                <a:schemeClr val="lt1"/>
              </a:buClr>
              <a:buSzPts val="2600"/>
              <a:buFont typeface="Arial"/>
              <a:buChar char="•"/>
              <a:defRPr sz="2600">
                <a:solidFill>
                  <a:schemeClr val="lt1"/>
                </a:solidFill>
              </a:defRPr>
            </a:lvl1pPr>
            <a:lvl2pPr marL="914400" lvl="1" indent="-228600" algn="l">
              <a:lnSpc>
                <a:spcPct val="100000"/>
              </a:lnSpc>
              <a:spcBef>
                <a:spcPts val="270"/>
              </a:spcBef>
              <a:spcAft>
                <a:spcPts val="0"/>
              </a:spcAft>
              <a:buSzPts val="1148"/>
              <a:buNone/>
              <a:defRPr sz="1350">
                <a:solidFill>
                  <a:schemeClr val="lt1"/>
                </a:solidFill>
              </a:defRPr>
            </a:lvl2pPr>
            <a:lvl3pPr marL="1371600" lvl="2" indent="-228600" algn="l">
              <a:lnSpc>
                <a:spcPct val="100000"/>
              </a:lnSpc>
              <a:spcBef>
                <a:spcPts val="240"/>
              </a:spcBef>
              <a:spcAft>
                <a:spcPts val="0"/>
              </a:spcAft>
              <a:buSzPts val="840"/>
              <a:buNone/>
              <a:defRPr sz="1200">
                <a:solidFill>
                  <a:schemeClr val="lt1"/>
                </a:solidFill>
              </a:defRPr>
            </a:lvl3pPr>
            <a:lvl4pPr marL="1828800" lvl="3" indent="-228600" algn="l">
              <a:lnSpc>
                <a:spcPct val="100000"/>
              </a:lnSpc>
              <a:spcBef>
                <a:spcPts val="210"/>
              </a:spcBef>
              <a:spcAft>
                <a:spcPts val="0"/>
              </a:spcAft>
              <a:buSzPts val="683"/>
              <a:buNone/>
              <a:defRPr sz="1050">
                <a:solidFill>
                  <a:schemeClr val="lt1"/>
                </a:solidFill>
              </a:defRPr>
            </a:lvl4pPr>
            <a:lvl5pPr marL="2286000" lvl="4" indent="-228600" algn="l">
              <a:lnSpc>
                <a:spcPct val="100000"/>
              </a:lnSpc>
              <a:spcBef>
                <a:spcPts val="210"/>
              </a:spcBef>
              <a:spcAft>
                <a:spcPts val="0"/>
              </a:spcAft>
              <a:buSzPts val="683"/>
              <a:buNone/>
              <a:defRPr sz="1050">
                <a:solidFill>
                  <a:schemeClr val="lt1"/>
                </a:solidFill>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42" name="Google Shape;42;p1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3"/>
        <p:cNvGrpSpPr/>
        <p:nvPr/>
      </p:nvGrpSpPr>
      <p:grpSpPr>
        <a:xfrm>
          <a:off x="0" y="0"/>
          <a:ext cx="0" cy="0"/>
          <a:chOff x="0" y="0"/>
          <a:chExt cx="0" cy="0"/>
        </a:xfrm>
      </p:grpSpPr>
      <p:sp>
        <p:nvSpPr>
          <p:cNvPr id="44" name="Google Shape;44;p23"/>
          <p:cNvSpPr txBox="1">
            <a:spLocks noGrp="1"/>
          </p:cNvSpPr>
          <p:nvPr>
            <p:ph type="title"/>
          </p:nvPr>
        </p:nvSpPr>
        <p:spPr>
          <a:xfrm>
            <a:off x="457200" y="302954"/>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23"/>
          <p:cNvSpPr txBox="1">
            <a:spLocks noGrp="1"/>
          </p:cNvSpPr>
          <p:nvPr>
            <p:ph type="body" idx="1"/>
          </p:nvPr>
        </p:nvSpPr>
        <p:spPr>
          <a:xfrm>
            <a:off x="457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SzPts val="2400"/>
              <a:buChar char="•"/>
              <a:defRPr sz="2400"/>
            </a:lvl1pPr>
            <a:lvl2pPr marL="914400" lvl="1" indent="-355600" algn="l">
              <a:lnSpc>
                <a:spcPct val="100000"/>
              </a:lnSpc>
              <a:spcBef>
                <a:spcPts val="400"/>
              </a:spcBef>
              <a:spcAft>
                <a:spcPts val="0"/>
              </a:spcAft>
              <a:buSzPts val="2000"/>
              <a:buFont typeface="Arial"/>
              <a:buChar char="•"/>
              <a:defRPr sz="2000"/>
            </a:lvl2pPr>
            <a:lvl3pPr marL="1371600" lvl="2" indent="-342900" algn="l">
              <a:lnSpc>
                <a:spcPct val="100000"/>
              </a:lnSpc>
              <a:spcBef>
                <a:spcPts val="360"/>
              </a:spcBef>
              <a:spcAft>
                <a:spcPts val="0"/>
              </a:spcAft>
              <a:buSzPts val="1800"/>
              <a:buFont typeface="Arial"/>
              <a:buChar char="•"/>
              <a:defRPr sz="1800"/>
            </a:lvl3pPr>
            <a:lvl4pPr marL="1828800" lvl="3" indent="-323850" algn="l">
              <a:lnSpc>
                <a:spcPct val="100000"/>
              </a:lnSpc>
              <a:spcBef>
                <a:spcPts val="300"/>
              </a:spcBef>
              <a:spcAft>
                <a:spcPts val="0"/>
              </a:spcAft>
              <a:buSzPts val="1500"/>
              <a:buFont typeface="Arial"/>
              <a:buChar char="•"/>
              <a:defRPr sz="1500"/>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46" name="Google Shape;46;p2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7" name="Google Shape;47;p23"/>
          <p:cNvSpPr txBox="1">
            <a:spLocks noGrp="1"/>
          </p:cNvSpPr>
          <p:nvPr>
            <p:ph type="body" idx="2"/>
          </p:nvPr>
        </p:nvSpPr>
        <p:spPr>
          <a:xfrm>
            <a:off x="4648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SzPts val="2400"/>
              <a:buChar char="•"/>
              <a:defRPr sz="2400"/>
            </a:lvl1pPr>
            <a:lvl2pPr marL="914400" lvl="1" indent="-355600" algn="l">
              <a:lnSpc>
                <a:spcPct val="100000"/>
              </a:lnSpc>
              <a:spcBef>
                <a:spcPts val="400"/>
              </a:spcBef>
              <a:spcAft>
                <a:spcPts val="0"/>
              </a:spcAft>
              <a:buSzPts val="2000"/>
              <a:buFont typeface="Arial"/>
              <a:buChar char="•"/>
              <a:defRPr sz="2000"/>
            </a:lvl2pPr>
            <a:lvl3pPr marL="1371600" lvl="2" indent="-342900" algn="l">
              <a:lnSpc>
                <a:spcPct val="100000"/>
              </a:lnSpc>
              <a:spcBef>
                <a:spcPts val="360"/>
              </a:spcBef>
              <a:spcAft>
                <a:spcPts val="0"/>
              </a:spcAft>
              <a:buSzPts val="1800"/>
              <a:buFont typeface="Arial"/>
              <a:buChar char="•"/>
              <a:defRPr sz="1800"/>
            </a:lvl3pPr>
            <a:lvl4pPr marL="1828800" lvl="3" indent="-323850" algn="l">
              <a:lnSpc>
                <a:spcPct val="100000"/>
              </a:lnSpc>
              <a:spcBef>
                <a:spcPts val="300"/>
              </a:spcBef>
              <a:spcAft>
                <a:spcPts val="0"/>
              </a:spcAft>
              <a:buSzPts val="1500"/>
              <a:buFont typeface="Arial"/>
              <a:buChar char="•"/>
              <a:defRPr sz="1500"/>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11"/>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1"/>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chemeClr val="dk1"/>
            </a:gs>
          </a:gsLst>
          <a:lin ang="5640000" scaled="0"/>
        </a:gradFill>
        <a:effectLst/>
      </p:bgPr>
    </p:bg>
    <p:spTree>
      <p:nvGrpSpPr>
        <p:cNvPr id="1" name="Shape 75"/>
        <p:cNvGrpSpPr/>
        <p:nvPr/>
      </p:nvGrpSpPr>
      <p:grpSpPr>
        <a:xfrm>
          <a:off x="0" y="0"/>
          <a:ext cx="0" cy="0"/>
          <a:chOff x="0" y="0"/>
          <a:chExt cx="0" cy="0"/>
        </a:xfrm>
      </p:grpSpPr>
      <p:sp>
        <p:nvSpPr>
          <p:cNvPr id="76" name="Google Shape;76;p13"/>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7" name="Google Shape;77;p13"/>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lt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lt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lt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lt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lt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lt1"/>
                </a:solidFill>
                <a:latin typeface="Calibri"/>
                <a:ea typeface="Calibri"/>
                <a:cs typeface="Calibri"/>
                <a:sym typeface="Calibri"/>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lt1"/>
                </a:solidFill>
                <a:latin typeface="Calibri"/>
                <a:ea typeface="Calibri"/>
                <a:cs typeface="Calibri"/>
                <a:sym typeface="Calibri"/>
              </a:defRPr>
            </a:lvl7pPr>
            <a:lvl8pPr marL="3657600" marR="0" lvl="7" indent="-304800" algn="l" rtl="0">
              <a:lnSpc>
                <a:spcPct val="100000"/>
              </a:lnSpc>
              <a:spcBef>
                <a:spcPts val="240"/>
              </a:spcBef>
              <a:spcAft>
                <a:spcPts val="0"/>
              </a:spcAft>
              <a:buClr>
                <a:schemeClr val="lt2"/>
              </a:buClr>
              <a:buSzPts val="1200"/>
              <a:buFont typeface="Calibri"/>
              <a:buChar char="•"/>
              <a:defRPr sz="1200" b="0" i="0" u="none" strike="noStrike" cap="none">
                <a:solidFill>
                  <a:schemeClr val="lt1"/>
                </a:solidFill>
                <a:latin typeface="Calibri"/>
                <a:ea typeface="Calibri"/>
                <a:cs typeface="Calibri"/>
                <a:sym typeface="Calibri"/>
              </a:defRPr>
            </a:lvl8pPr>
            <a:lvl9pPr marL="4114800" marR="0" lvl="8" indent="-295275" algn="l" rtl="0">
              <a:lnSpc>
                <a:spcPct val="100000"/>
              </a:lnSpc>
              <a:spcBef>
                <a:spcPts val="210"/>
              </a:spcBef>
              <a:spcAft>
                <a:spcPts val="0"/>
              </a:spcAft>
              <a:buClr>
                <a:schemeClr val="lt2"/>
              </a:buClr>
              <a:buSzPts val="1050"/>
              <a:buFont typeface="Calibri"/>
              <a:buChar char="•"/>
              <a:defRPr sz="1050" b="0" i="0" u="none" strike="noStrike" cap="none">
                <a:solidFill>
                  <a:schemeClr val="lt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67" r:id="rId1"/>
    <p:sldLayoutId id="2147483668"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youtube.com/watch?v=3Ge-9rARXfo"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9.jpg"/><Relationship Id="rId4" Type="http://schemas.openxmlformats.org/officeDocument/2006/relationships/hyperlink" Target="http://www.youtube.com/watch?v=3Ge-9rARXfo"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bit.ly/3VzvLC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youtu.be/GoCZnboThfk?feature=shared"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hyperlink" Target="http://www.youtube.com/watch?v=GoCZnboThf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g31eb2635f17_1_0"/>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457200" lvl="0" indent="-393700" algn="l" rtl="0">
              <a:spcBef>
                <a:spcPts val="520"/>
              </a:spcBef>
              <a:spcAft>
                <a:spcPts val="0"/>
              </a:spcAft>
              <a:buSzPts val="2600"/>
              <a:buChar char="•"/>
            </a:pPr>
            <a:r>
              <a:rPr lang="en-US" dirty="0"/>
              <a:t>How does what you learned from the timeline apply to 3D printing or laser cutting?</a:t>
            </a:r>
            <a:endParaRPr dirty="0"/>
          </a:p>
        </p:txBody>
      </p:sp>
      <p:sp>
        <p:nvSpPr>
          <p:cNvPr id="147" name="Google Shape;147;g31eb2635f17_1_0"/>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Answer the following:</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g31e6aff0b0a_1_20"/>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fontScale="92500" lnSpcReduction="10000"/>
          </a:bodyPr>
          <a:lstStyle/>
          <a:p>
            <a:pPr marL="914400" lvl="0" indent="-393700" algn="l" rtl="0">
              <a:spcBef>
                <a:spcPts val="0"/>
              </a:spcBef>
              <a:spcAft>
                <a:spcPts val="0"/>
              </a:spcAft>
              <a:buSzPts val="2600"/>
              <a:buChar char="•"/>
            </a:pPr>
            <a:r>
              <a:rPr lang="en-US" dirty="0"/>
              <a:t>You will work in teams to design a house that can survive an apocalypse consisting of a variety of natural disasters.</a:t>
            </a:r>
            <a:endParaRPr dirty="0"/>
          </a:p>
          <a:p>
            <a:pPr marL="914400" lvl="0" indent="-393700" algn="l" rtl="0">
              <a:spcBef>
                <a:spcPts val="1200"/>
              </a:spcBef>
              <a:spcAft>
                <a:spcPts val="0"/>
              </a:spcAft>
              <a:buSzPts val="2600"/>
              <a:buChar char="•"/>
            </a:pPr>
            <a:r>
              <a:rPr lang="en-US" dirty="0"/>
              <a:t>You will have one full class period to design your homes using </a:t>
            </a:r>
            <a:r>
              <a:rPr lang="en-US" dirty="0" err="1"/>
              <a:t>Tinkercad</a:t>
            </a:r>
            <a:r>
              <a:rPr lang="en-US" dirty="0"/>
              <a:t> software. </a:t>
            </a:r>
            <a:endParaRPr dirty="0"/>
          </a:p>
          <a:p>
            <a:pPr marL="914400" lvl="0" indent="-393700" algn="l" rtl="0">
              <a:spcBef>
                <a:spcPts val="1200"/>
              </a:spcBef>
              <a:spcAft>
                <a:spcPts val="0"/>
              </a:spcAft>
              <a:buSzPts val="2600"/>
              <a:buChar char="•"/>
            </a:pPr>
            <a:r>
              <a:rPr lang="en-US" dirty="0"/>
              <a:t>When you are finished, send your file to the teacher for printing or laser cutting.</a:t>
            </a:r>
            <a:endParaRPr dirty="0"/>
          </a:p>
          <a:p>
            <a:pPr marL="914400" lvl="0" indent="-393700" algn="l" rtl="0">
              <a:spcBef>
                <a:spcPts val="1200"/>
              </a:spcBef>
              <a:spcAft>
                <a:spcPts val="1200"/>
              </a:spcAft>
              <a:buSzPts val="2600"/>
              <a:buChar char="•"/>
            </a:pPr>
            <a:r>
              <a:rPr lang="en-US" dirty="0"/>
              <a:t>Keep track of the cost of the materials you used and the time you spent.</a:t>
            </a:r>
            <a:endParaRPr dirty="0"/>
          </a:p>
        </p:txBody>
      </p:sp>
      <p:sp>
        <p:nvSpPr>
          <p:cNvPr id="153" name="Google Shape;153;g31e6aff0b0a_1_20"/>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Today students, it’s the end of the world!</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g31e6aff0b0a_1_25"/>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457200" lvl="0" indent="-393700" algn="l" rtl="0">
              <a:spcBef>
                <a:spcPts val="520"/>
              </a:spcBef>
              <a:spcAft>
                <a:spcPts val="0"/>
              </a:spcAft>
              <a:buSzPts val="2600"/>
              <a:buChar char="•"/>
            </a:pPr>
            <a:r>
              <a:rPr lang="en-US"/>
              <a:t>Take the next 20 minutes to assemble your homes.</a:t>
            </a:r>
            <a:endParaRPr/>
          </a:p>
          <a:p>
            <a:pPr marL="457200" lvl="0" indent="-393700" algn="l" rtl="0">
              <a:spcBef>
                <a:spcPts val="0"/>
              </a:spcBef>
              <a:spcAft>
                <a:spcPts val="0"/>
              </a:spcAft>
              <a:buSzPts val="2600"/>
              <a:buChar char="•"/>
            </a:pPr>
            <a:r>
              <a:rPr lang="en-US"/>
              <a:t>Record your time so the teacher can add it to your time column.</a:t>
            </a:r>
            <a:endParaRPr/>
          </a:p>
        </p:txBody>
      </p:sp>
      <p:sp>
        <p:nvSpPr>
          <p:cNvPr id="159" name="Google Shape;159;g31e6aff0b0a_1_25"/>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Finish assembling your homes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g31eb1832c3e_0_2"/>
          <p:cNvSpPr txBox="1">
            <a:spLocks noGrp="1"/>
          </p:cNvSpPr>
          <p:nvPr>
            <p:ph type="body" idx="1"/>
          </p:nvPr>
        </p:nvSpPr>
        <p:spPr>
          <a:xfrm>
            <a:off x="457200" y="1451425"/>
            <a:ext cx="8229600" cy="3291900"/>
          </a:xfrm>
          <a:prstGeom prst="rect">
            <a:avLst/>
          </a:prstGeom>
        </p:spPr>
        <p:txBody>
          <a:bodyPr spcFirstLastPara="1" wrap="square" lIns="91425" tIns="45700" rIns="91425" bIns="45700" anchor="t" anchorCtr="0">
            <a:normAutofit/>
          </a:bodyPr>
          <a:lstStyle/>
          <a:p>
            <a:pPr marL="457200" lvl="0" indent="-406400" algn="l" rtl="0">
              <a:spcBef>
                <a:spcPts val="520"/>
              </a:spcBef>
              <a:spcAft>
                <a:spcPts val="0"/>
              </a:spcAft>
              <a:buSzPts val="2800"/>
              <a:buChar char="•"/>
            </a:pPr>
            <a:r>
              <a:rPr lang="en-US" sz="2800"/>
              <a:t>Display your group’s house on a table or desk.</a:t>
            </a:r>
            <a:endParaRPr sz="2800"/>
          </a:p>
          <a:p>
            <a:pPr marL="457200" lvl="0" indent="-406400" algn="l" rtl="0">
              <a:spcBef>
                <a:spcPts val="0"/>
              </a:spcBef>
              <a:spcAft>
                <a:spcPts val="0"/>
              </a:spcAft>
              <a:buSzPts val="2800"/>
              <a:buChar char="•"/>
            </a:pPr>
            <a:r>
              <a:rPr lang="en-US" sz="2800"/>
              <a:t>Walk around the classroom to observe other groups’ houses.</a:t>
            </a:r>
            <a:endParaRPr sz="2800"/>
          </a:p>
          <a:p>
            <a:pPr marL="457200" lvl="0" indent="-406400" algn="l" rtl="0">
              <a:spcBef>
                <a:spcPts val="0"/>
              </a:spcBef>
              <a:spcAft>
                <a:spcPts val="0"/>
              </a:spcAft>
              <a:buSzPts val="2800"/>
              <a:buChar char="•"/>
            </a:pPr>
            <a:r>
              <a:rPr lang="en-US" sz="2800"/>
              <a:t>Place your sticky note/sticker on the one house they would most like to live in.</a:t>
            </a:r>
            <a:endParaRPr sz="2800"/>
          </a:p>
        </p:txBody>
      </p:sp>
      <p:sp>
        <p:nvSpPr>
          <p:cNvPr id="165" name="Google Shape;165;g31eb1832c3e_0_2"/>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Gallery Walk </a:t>
            </a:r>
            <a:endParaRPr/>
          </a:p>
        </p:txBody>
      </p:sp>
      <p:pic>
        <p:nvPicPr>
          <p:cNvPr id="166" name="Google Shape;166;g31eb1832c3e_0_2"/>
          <p:cNvPicPr preferRelativeResize="0"/>
          <p:nvPr/>
        </p:nvPicPr>
        <p:blipFill>
          <a:blip r:embed="rId3">
            <a:alphaModFix/>
          </a:blip>
          <a:stretch>
            <a:fillRect/>
          </a:stretch>
        </p:blipFill>
        <p:spPr>
          <a:xfrm>
            <a:off x="6837875" y="0"/>
            <a:ext cx="2306125" cy="110755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Shape 170"/>
        <p:cNvGrpSpPr/>
        <p:nvPr/>
      </p:nvGrpSpPr>
      <p:grpSpPr>
        <a:xfrm>
          <a:off x="0" y="0"/>
          <a:ext cx="0" cy="0"/>
          <a:chOff x="0" y="0"/>
          <a:chExt cx="0" cy="0"/>
        </a:xfrm>
      </p:grpSpPr>
      <p:sp>
        <p:nvSpPr>
          <p:cNvPr id="171" name="Google Shape;171;g31eb1832c3e_0_9"/>
          <p:cNvSpPr txBox="1">
            <a:spLocks noGrp="1"/>
          </p:cNvSpPr>
          <p:nvPr>
            <p:ph type="body" idx="1"/>
          </p:nvPr>
        </p:nvSpPr>
        <p:spPr>
          <a:xfrm>
            <a:off x="3187500" y="4598700"/>
            <a:ext cx="2769000" cy="544800"/>
          </a:xfrm>
          <a:prstGeom prst="rect">
            <a:avLst/>
          </a:prstGeom>
        </p:spPr>
        <p:txBody>
          <a:bodyPr spcFirstLastPara="1" wrap="square" lIns="91425" tIns="45700" rIns="91425" bIns="45700" anchor="t" anchorCtr="0">
            <a:normAutofit/>
          </a:bodyPr>
          <a:lstStyle/>
          <a:p>
            <a:pPr marL="0" lvl="0" indent="0" algn="l" rtl="0">
              <a:spcBef>
                <a:spcPts val="520"/>
              </a:spcBef>
              <a:spcAft>
                <a:spcPts val="0"/>
              </a:spcAft>
              <a:buNone/>
            </a:pPr>
            <a:r>
              <a:rPr lang="en-US" sz="2200" u="sng">
                <a:solidFill>
                  <a:srgbClr val="1C3C58"/>
                </a:solidFill>
                <a:hlinkClick r:id="rId3">
                  <a:extLst>
                    <a:ext uri="{A12FA001-AC4F-418D-AE19-62706E023703}">
                      <ahyp:hlinkClr xmlns:ahyp="http://schemas.microsoft.com/office/drawing/2018/hyperlinkcolor" val="tx"/>
                    </a:ext>
                  </a:extLst>
                </a:hlinkClick>
              </a:rPr>
              <a:t>Hurricane-proof Home</a:t>
            </a:r>
            <a:endParaRPr sz="2200">
              <a:solidFill>
                <a:srgbClr val="1C3C58"/>
              </a:solidFill>
            </a:endParaRPr>
          </a:p>
        </p:txBody>
      </p:sp>
      <p:pic>
        <p:nvPicPr>
          <p:cNvPr id="172" name="Google Shape;172;g31eb1832c3e_0_9" descr="North Carolina-based prefab home builder Deltec has designed a home that’s built to withstand hurricanes. In the season finale of Home of the Future, The Verge and Curbed show you how one Deltec home fared against Hurricane Harvey this past summer. &#10; Subscribe: https://goo.gl/G5RXGs&#10;&#10;Check out our full video catalog: https://goo.gl/lfcGfq&#10;Visit our playlists: https://goo.gl/94XbKx&#10;Like The Verge on Facebook: https://goo.gl/2P1aGc&#10;Follow on Twitter: https://goo.gl/XTWX61&#10;Follow on Instagram: https://goo.gl/7ZeLvX&#10;Read More: http://www.theverge.com" title="This hurricane-proof home can withstand powerful storms">
            <a:hlinkClick r:id="rId4"/>
          </p:cNvPr>
          <p:cNvPicPr preferRelativeResize="0"/>
          <p:nvPr/>
        </p:nvPicPr>
        <p:blipFill>
          <a:blip r:embed="rId5">
            <a:alphaModFix/>
          </a:blip>
          <a:stretch>
            <a:fillRect/>
          </a:stretch>
        </p:blipFill>
        <p:spPr>
          <a:xfrm>
            <a:off x="1519463" y="1164650"/>
            <a:ext cx="6105080" cy="34341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2"/>
                                        </p:tgtEl>
                                        <p:attrNameLst>
                                          <p:attrName>style.visibility</p:attrName>
                                        </p:attrNameLst>
                                      </p:cBhvr>
                                      <p:to>
                                        <p:strVal val="visible"/>
                                      </p:to>
                                    </p:set>
                                    <p:animEffect transition="in" filter="fade">
                                      <p:cBhvr>
                                        <p:cTn id="7" dur="1000"/>
                                        <p:tgtEl>
                                          <p:spTgt spid="1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g31e6aff0b0a_0_0"/>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0" lvl="0" indent="0" algn="l" rtl="0">
              <a:spcBef>
                <a:spcPts val="520"/>
              </a:spcBef>
              <a:spcAft>
                <a:spcPts val="0"/>
              </a:spcAft>
              <a:buNone/>
            </a:pPr>
            <a:r>
              <a:rPr lang="en-US" dirty="0"/>
              <a:t>On a separate sheet of paper, reflect on the following: </a:t>
            </a:r>
            <a:endParaRPr dirty="0"/>
          </a:p>
          <a:p>
            <a:pPr marL="457200" lvl="0" indent="-393700" algn="l" rtl="0">
              <a:spcBef>
                <a:spcPts val="520"/>
              </a:spcBef>
              <a:spcAft>
                <a:spcPts val="0"/>
              </a:spcAft>
              <a:buSzPts val="2600"/>
              <a:buAutoNum type="arabicPeriod"/>
            </a:pPr>
            <a:r>
              <a:rPr lang="en-US" dirty="0"/>
              <a:t>How would you have changed your design </a:t>
            </a:r>
            <a:r>
              <a:rPr lang="en-US"/>
              <a:t>if you </a:t>
            </a:r>
            <a:r>
              <a:rPr lang="en-US" dirty="0"/>
              <a:t>knew the tests?</a:t>
            </a:r>
            <a:endParaRPr dirty="0"/>
          </a:p>
          <a:p>
            <a:pPr marL="457200" lvl="0" indent="-393700" algn="l" rtl="0">
              <a:spcBef>
                <a:spcPts val="0"/>
              </a:spcBef>
              <a:spcAft>
                <a:spcPts val="0"/>
              </a:spcAft>
              <a:buSzPts val="2600"/>
              <a:buAutoNum type="arabicPeriod"/>
            </a:pPr>
            <a:r>
              <a:rPr lang="en-US" dirty="0"/>
              <a:t>What else do you think you would have done differently? </a:t>
            </a:r>
            <a:endParaRPr dirty="0"/>
          </a:p>
          <a:p>
            <a:pPr marL="457200" lvl="0" indent="-393700" algn="l" rtl="0">
              <a:spcBef>
                <a:spcPts val="0"/>
              </a:spcBef>
              <a:spcAft>
                <a:spcPts val="0"/>
              </a:spcAft>
              <a:buSzPts val="2600"/>
              <a:buAutoNum type="arabicPeriod"/>
            </a:pPr>
            <a:r>
              <a:rPr lang="en-US" dirty="0"/>
              <a:t>What observations did you make regarding the differences in the 3D printed versus laser cut homes?</a:t>
            </a:r>
            <a:endParaRPr dirty="0"/>
          </a:p>
          <a:p>
            <a:pPr marL="0" lvl="0" indent="0" algn="l" rtl="0">
              <a:spcBef>
                <a:spcPts val="520"/>
              </a:spcBef>
              <a:spcAft>
                <a:spcPts val="0"/>
              </a:spcAft>
              <a:buNone/>
            </a:pPr>
            <a:endParaRPr dirty="0"/>
          </a:p>
        </p:txBody>
      </p:sp>
      <p:sp>
        <p:nvSpPr>
          <p:cNvPr id="178" name="Google Shape;178;g31e6aff0b0a_0_0"/>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Exit Ticket</a:t>
            </a:r>
            <a:endParaRPr/>
          </a:p>
        </p:txBody>
      </p:sp>
      <p:pic>
        <p:nvPicPr>
          <p:cNvPr id="179" name="Google Shape;179;g31e6aff0b0a_0_0" title="Bell Ringers and Exit Tickets.png"/>
          <p:cNvPicPr preferRelativeResize="0"/>
          <p:nvPr/>
        </p:nvPicPr>
        <p:blipFill>
          <a:blip r:embed="rId3">
            <a:alphaModFix/>
          </a:blip>
          <a:stretch>
            <a:fillRect/>
          </a:stretch>
        </p:blipFill>
        <p:spPr>
          <a:xfrm>
            <a:off x="6516825" y="222176"/>
            <a:ext cx="1992200" cy="10275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p>
            <a:pPr marL="0" lvl="0" indent="0" algn="l" rtl="0">
              <a:lnSpc>
                <a:spcPct val="100000"/>
              </a:lnSpc>
              <a:spcBef>
                <a:spcPts val="0"/>
              </a:spcBef>
              <a:spcAft>
                <a:spcPts val="0"/>
              </a:spcAft>
              <a:buClr>
                <a:schemeClr val="lt1"/>
              </a:buClr>
              <a:buSzPts val="5000"/>
              <a:buFont typeface="Calibri"/>
              <a:buNone/>
            </a:pPr>
            <a:r>
              <a:rPr lang="en-US"/>
              <a:t>Burn It or Build It</a:t>
            </a:r>
            <a:endParaRPr/>
          </a:p>
        </p:txBody>
      </p:sp>
      <p:sp>
        <p:nvSpPr>
          <p:cNvPr id="95" name="Google Shape;95;p2"/>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p>
            <a:pPr marL="0" marR="34289" lvl="0" indent="0" algn="l" rtl="0">
              <a:lnSpc>
                <a:spcPct val="100000"/>
              </a:lnSpc>
              <a:spcBef>
                <a:spcPts val="0"/>
              </a:spcBef>
              <a:spcAft>
                <a:spcPts val="0"/>
              </a:spcAft>
              <a:buSzPts val="2600"/>
              <a:buNone/>
            </a:pPr>
            <a:r>
              <a:rPr lang="en-US"/>
              <a:t>Laser Cutters vs. 3D Printers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3"/>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Clr>
                <a:srgbClr val="FFFFFF"/>
              </a:buClr>
              <a:buSzPts val="5000"/>
              <a:buFont typeface="Calibri"/>
              <a:buNone/>
            </a:pPr>
            <a:r>
              <a:rPr lang="en-US"/>
              <a:t>Essential Question</a:t>
            </a:r>
            <a:endParaRPr/>
          </a:p>
        </p:txBody>
      </p:sp>
      <p:sp>
        <p:nvSpPr>
          <p:cNvPr id="101" name="Google Shape;101;p3"/>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p>
            <a:pPr marL="55563" lvl="0" indent="0" algn="l" rtl="0">
              <a:lnSpc>
                <a:spcPct val="100000"/>
              </a:lnSpc>
              <a:spcBef>
                <a:spcPts val="0"/>
              </a:spcBef>
              <a:spcAft>
                <a:spcPts val="0"/>
              </a:spcAft>
              <a:buSzPts val="2600"/>
              <a:buNone/>
            </a:pPr>
            <a:r>
              <a:rPr lang="en-US"/>
              <a:t>How does technology advance safety and reliability in housing?</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4"/>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Clr>
                <a:srgbClr val="FFFFFF"/>
              </a:buClr>
              <a:buSzPts val="5000"/>
              <a:buFont typeface="Calibri"/>
              <a:buNone/>
            </a:pPr>
            <a:r>
              <a:rPr lang="en-US"/>
              <a:t>Lesson Objectives</a:t>
            </a:r>
            <a:endParaRPr/>
          </a:p>
        </p:txBody>
      </p:sp>
      <p:sp>
        <p:nvSpPr>
          <p:cNvPr id="107" name="Google Shape;107;p4"/>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fontScale="77500"/>
          </a:bodyPr>
          <a:lstStyle/>
          <a:p>
            <a:pPr marL="457200" lvl="0" indent="-356552" algn="l" rtl="0">
              <a:lnSpc>
                <a:spcPct val="100000"/>
              </a:lnSpc>
              <a:spcBef>
                <a:spcPts val="0"/>
              </a:spcBef>
              <a:spcAft>
                <a:spcPts val="0"/>
              </a:spcAft>
              <a:buSzPct val="100000"/>
              <a:buChar char="•"/>
            </a:pPr>
            <a:r>
              <a:rPr lang="en-US"/>
              <a:t>Research and explore a timeline on the history of home construction.</a:t>
            </a:r>
            <a:endParaRPr/>
          </a:p>
          <a:p>
            <a:pPr marL="457200" lvl="0" indent="-356552" algn="l" rtl="0">
              <a:lnSpc>
                <a:spcPct val="100000"/>
              </a:lnSpc>
              <a:spcBef>
                <a:spcPts val="0"/>
              </a:spcBef>
              <a:spcAft>
                <a:spcPts val="0"/>
              </a:spcAft>
              <a:buSzPct val="100000"/>
              <a:buChar char="•"/>
            </a:pPr>
            <a:r>
              <a:rPr lang="en-US"/>
              <a:t>Evaluate design based on materials, cost, and safety.</a:t>
            </a:r>
            <a:endParaRPr/>
          </a:p>
          <a:p>
            <a:pPr marL="457200" lvl="0" indent="-356552" algn="l" rtl="0">
              <a:lnSpc>
                <a:spcPct val="100000"/>
              </a:lnSpc>
              <a:spcBef>
                <a:spcPts val="0"/>
              </a:spcBef>
              <a:spcAft>
                <a:spcPts val="0"/>
              </a:spcAft>
              <a:buSzPct val="100000"/>
              <a:buChar char="•"/>
            </a:pPr>
            <a:r>
              <a:rPr lang="en-US"/>
              <a:t>Create a model using technology tools.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g31e6aff0b0a_1_0"/>
          <p:cNvSpPr txBox="1">
            <a:spLocks noGrp="1"/>
          </p:cNvSpPr>
          <p:nvPr>
            <p:ph type="body" idx="1"/>
          </p:nvPr>
        </p:nvSpPr>
        <p:spPr>
          <a:xfrm>
            <a:off x="457200" y="1309350"/>
            <a:ext cx="4757100" cy="3434100"/>
          </a:xfrm>
          <a:prstGeom prst="rect">
            <a:avLst/>
          </a:prstGeom>
        </p:spPr>
        <p:txBody>
          <a:bodyPr spcFirstLastPara="1" wrap="square" lIns="91425" tIns="45700" rIns="91425" bIns="45700" anchor="t" anchorCtr="0">
            <a:normAutofit/>
          </a:bodyPr>
          <a:lstStyle/>
          <a:p>
            <a:pPr marL="457200" lvl="0" indent="-400050" algn="l" rtl="0">
              <a:spcBef>
                <a:spcPts val="520"/>
              </a:spcBef>
              <a:spcAft>
                <a:spcPts val="0"/>
              </a:spcAft>
              <a:buSzPts val="2700"/>
              <a:buChar char="•"/>
            </a:pPr>
            <a:r>
              <a:rPr lang="en-US" sz="2700"/>
              <a:t>What kind of natural disasters do building designers have to potentially plan for? </a:t>
            </a:r>
            <a:endParaRPr sz="2700"/>
          </a:p>
          <a:p>
            <a:pPr marL="0" lvl="0" indent="0" algn="l" rtl="0">
              <a:spcBef>
                <a:spcPts val="520"/>
              </a:spcBef>
              <a:spcAft>
                <a:spcPts val="0"/>
              </a:spcAft>
              <a:buNone/>
            </a:pPr>
            <a:endParaRPr/>
          </a:p>
          <a:p>
            <a:pPr marL="0" lvl="0" indent="0" algn="l" rtl="0">
              <a:spcBef>
                <a:spcPts val="520"/>
              </a:spcBef>
              <a:spcAft>
                <a:spcPts val="0"/>
              </a:spcAft>
              <a:buNone/>
            </a:pPr>
            <a:endParaRPr/>
          </a:p>
        </p:txBody>
      </p:sp>
      <p:sp>
        <p:nvSpPr>
          <p:cNvPr id="113" name="Google Shape;113;g31e6aff0b0a_1_0"/>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Collective Brain Dump</a:t>
            </a:r>
            <a:endParaRPr/>
          </a:p>
        </p:txBody>
      </p:sp>
      <p:pic>
        <p:nvPicPr>
          <p:cNvPr id="114" name="Google Shape;114;g31e6aff0b0a_1_0"/>
          <p:cNvPicPr preferRelativeResize="0"/>
          <p:nvPr/>
        </p:nvPicPr>
        <p:blipFill>
          <a:blip r:embed="rId3">
            <a:alphaModFix/>
          </a:blip>
          <a:stretch>
            <a:fillRect/>
          </a:stretch>
        </p:blipFill>
        <p:spPr>
          <a:xfrm>
            <a:off x="5877700" y="1240825"/>
            <a:ext cx="2661850" cy="26618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g31e6aff0b0a_1_5"/>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457200" lvl="0" indent="-393700" algn="l" rtl="0">
              <a:spcBef>
                <a:spcPts val="0"/>
              </a:spcBef>
              <a:spcAft>
                <a:spcPts val="0"/>
              </a:spcAft>
              <a:buSzPts val="2600"/>
              <a:buChar char="•"/>
            </a:pPr>
            <a:r>
              <a:rPr lang="en-US"/>
              <a:t>Using the handout, work with a partner to research different ways to make houses sturdy enough for different natural disasters.</a:t>
            </a:r>
            <a:endParaRPr/>
          </a:p>
          <a:p>
            <a:pPr marL="0" lvl="0" indent="0" algn="l" rtl="0">
              <a:spcBef>
                <a:spcPts val="1200"/>
              </a:spcBef>
              <a:spcAft>
                <a:spcPts val="0"/>
              </a:spcAft>
              <a:buNone/>
            </a:pPr>
            <a:endParaRPr/>
          </a:p>
        </p:txBody>
      </p:sp>
      <p:sp>
        <p:nvSpPr>
          <p:cNvPr id="120" name="Google Shape;120;g31e6aff0b0a_1_5"/>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Guided Research</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g31e6aff0b0a_1_10"/>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457200" lvl="0" indent="-393700" algn="l" rtl="0">
              <a:spcBef>
                <a:spcPts val="520"/>
              </a:spcBef>
              <a:spcAft>
                <a:spcPts val="0"/>
              </a:spcAft>
              <a:buSzPts val="2600"/>
              <a:buChar char="•"/>
            </a:pPr>
            <a:r>
              <a:rPr lang="en-US"/>
              <a:t>Find a group that researched the same natural disaster.</a:t>
            </a:r>
            <a:endParaRPr/>
          </a:p>
          <a:p>
            <a:pPr marL="457200" lvl="0" indent="-393700" algn="l" rtl="0">
              <a:spcBef>
                <a:spcPts val="0"/>
              </a:spcBef>
              <a:spcAft>
                <a:spcPts val="0"/>
              </a:spcAft>
              <a:buSzPts val="2600"/>
              <a:buChar char="•"/>
            </a:pPr>
            <a:r>
              <a:rPr lang="en-US"/>
              <a:t>Together, create a list of top five must-haves to survive your natural disaster. </a:t>
            </a:r>
            <a:endParaRPr/>
          </a:p>
          <a:p>
            <a:pPr marL="457200" lvl="0" indent="-393700" algn="l" rtl="0">
              <a:spcBef>
                <a:spcPts val="0"/>
              </a:spcBef>
              <a:spcAft>
                <a:spcPts val="0"/>
              </a:spcAft>
              <a:buSzPts val="2600"/>
              <a:buChar char="•"/>
            </a:pPr>
            <a:r>
              <a:rPr lang="en-US"/>
              <a:t>Be prepared to share your lists.</a:t>
            </a:r>
            <a:endParaRPr/>
          </a:p>
        </p:txBody>
      </p:sp>
      <p:sp>
        <p:nvSpPr>
          <p:cNvPr id="126" name="Google Shape;126;g31e6aff0b0a_1_10"/>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Guided Research 2</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g31e6aff0b0a_1_15"/>
          <p:cNvSpPr txBox="1">
            <a:spLocks noGrp="1"/>
          </p:cNvSpPr>
          <p:nvPr>
            <p:ph type="body" idx="1"/>
          </p:nvPr>
        </p:nvSpPr>
        <p:spPr>
          <a:xfrm>
            <a:off x="457200" y="1309350"/>
            <a:ext cx="5988600" cy="3434100"/>
          </a:xfrm>
          <a:prstGeom prst="rect">
            <a:avLst/>
          </a:prstGeom>
        </p:spPr>
        <p:txBody>
          <a:bodyPr spcFirstLastPara="1" wrap="square" lIns="91425" tIns="45700" rIns="91425" bIns="45700" anchor="t" anchorCtr="0">
            <a:normAutofit/>
          </a:bodyPr>
          <a:lstStyle/>
          <a:p>
            <a:pPr marL="457200" lvl="0" indent="-393700" algn="l" rtl="0">
              <a:spcBef>
                <a:spcPts val="520"/>
              </a:spcBef>
              <a:spcAft>
                <a:spcPts val="0"/>
              </a:spcAft>
              <a:buSzPts val="2600"/>
              <a:buChar char="•"/>
            </a:pPr>
            <a:r>
              <a:rPr lang="en-US"/>
              <a:t>Review this abbreviated timeline to see how construction and building materials have changed over time. </a:t>
            </a:r>
            <a:endParaRPr/>
          </a:p>
          <a:p>
            <a:pPr marL="457200" lvl="0" indent="-393700" algn="l" rtl="0">
              <a:spcBef>
                <a:spcPts val="0"/>
              </a:spcBef>
              <a:spcAft>
                <a:spcPts val="0"/>
              </a:spcAft>
              <a:buSzPts val="2600"/>
              <a:buChar char="•"/>
            </a:pPr>
            <a:r>
              <a:rPr lang="en-US"/>
              <a:t>What similarities and differences do you notice? </a:t>
            </a:r>
            <a:endParaRPr/>
          </a:p>
        </p:txBody>
      </p:sp>
      <p:sp>
        <p:nvSpPr>
          <p:cNvPr id="132" name="Google Shape;132;g31e6aff0b0a_1_15"/>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Timeline</a:t>
            </a:r>
            <a:endParaRPr/>
          </a:p>
        </p:txBody>
      </p:sp>
      <p:pic>
        <p:nvPicPr>
          <p:cNvPr id="133" name="Google Shape;133;g31e6aff0b0a_1_15"/>
          <p:cNvPicPr preferRelativeResize="0"/>
          <p:nvPr/>
        </p:nvPicPr>
        <p:blipFill>
          <a:blip r:embed="rId3">
            <a:alphaModFix/>
          </a:blip>
          <a:stretch>
            <a:fillRect/>
          </a:stretch>
        </p:blipFill>
        <p:spPr>
          <a:xfrm>
            <a:off x="6390038" y="1047100"/>
            <a:ext cx="2223525" cy="2223525"/>
          </a:xfrm>
          <a:prstGeom prst="rect">
            <a:avLst/>
          </a:prstGeom>
          <a:noFill/>
          <a:ln>
            <a:noFill/>
          </a:ln>
        </p:spPr>
      </p:pic>
      <p:sp>
        <p:nvSpPr>
          <p:cNvPr id="134" name="Google Shape;134;g31e6aff0b0a_1_15"/>
          <p:cNvSpPr txBox="1"/>
          <p:nvPr/>
        </p:nvSpPr>
        <p:spPr>
          <a:xfrm>
            <a:off x="5859613" y="3323325"/>
            <a:ext cx="3284400" cy="627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600" u="sng" dirty="0">
                <a:solidFill>
                  <a:schemeClr val="accent4"/>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https://bit.ly/3VzvLCL</a:t>
            </a:r>
            <a:endParaRPr sz="2600" dirty="0">
              <a:solidFill>
                <a:schemeClr val="accent4"/>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Shape 138"/>
        <p:cNvGrpSpPr/>
        <p:nvPr/>
      </p:nvGrpSpPr>
      <p:grpSpPr>
        <a:xfrm>
          <a:off x="0" y="0"/>
          <a:ext cx="0" cy="0"/>
          <a:chOff x="0" y="0"/>
          <a:chExt cx="0" cy="0"/>
        </a:xfrm>
      </p:grpSpPr>
      <p:sp>
        <p:nvSpPr>
          <p:cNvPr id="139" name="Google Shape;139;g31eb1832c3e_0_16"/>
          <p:cNvSpPr txBox="1">
            <a:spLocks noGrp="1"/>
          </p:cNvSpPr>
          <p:nvPr>
            <p:ph type="body" idx="1"/>
          </p:nvPr>
        </p:nvSpPr>
        <p:spPr>
          <a:xfrm>
            <a:off x="3435013" y="4708400"/>
            <a:ext cx="2532600" cy="399900"/>
          </a:xfrm>
          <a:prstGeom prst="rect">
            <a:avLst/>
          </a:prstGeom>
        </p:spPr>
        <p:txBody>
          <a:bodyPr spcFirstLastPara="1" wrap="square" lIns="91425" tIns="45700" rIns="91425" bIns="45700" anchor="t" anchorCtr="0">
            <a:normAutofit/>
          </a:bodyPr>
          <a:lstStyle/>
          <a:p>
            <a:pPr marL="0" lvl="0" indent="0" algn="l" rtl="0">
              <a:lnSpc>
                <a:spcPct val="80000"/>
              </a:lnSpc>
              <a:spcBef>
                <a:spcPts val="520"/>
              </a:spcBef>
              <a:spcAft>
                <a:spcPts val="0"/>
              </a:spcAft>
              <a:buSzPts val="1018"/>
              <a:buNone/>
            </a:pPr>
            <a:r>
              <a:rPr lang="en-US" sz="2205" u="sng">
                <a:solidFill>
                  <a:srgbClr val="3E5C61"/>
                </a:solidFill>
                <a:hlinkClick r:id="rId3">
                  <a:extLst>
                    <a:ext uri="{A12FA001-AC4F-418D-AE19-62706E023703}">
                      <ahyp:hlinkClr xmlns:ahyp="http://schemas.microsoft.com/office/drawing/2018/hyperlinkcolor" val="tx"/>
                    </a:ext>
                  </a:extLst>
                </a:hlinkClick>
              </a:rPr>
              <a:t>History of Houses</a:t>
            </a:r>
            <a:endParaRPr sz="2205">
              <a:solidFill>
                <a:srgbClr val="3E5C61"/>
              </a:solidFill>
            </a:endParaRPr>
          </a:p>
        </p:txBody>
      </p:sp>
      <p:sp>
        <p:nvSpPr>
          <p:cNvPr id="140" name="Google Shape;140;g31eb1832c3e_0_16"/>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More Housing Insights</a:t>
            </a:r>
            <a:endParaRPr/>
          </a:p>
        </p:txBody>
      </p:sp>
      <p:pic>
        <p:nvPicPr>
          <p:cNvPr id="141" name="Google Shape;141;g31eb1832c3e_0_16" descr="Throughout human existence, homes have varied drastically in scope, size, and design. Cob houses originated in the eleventh century, are made from straw and earth, and last for hundreds of years. In fact, people still make them today. We've come a long way from our cave-dwelling ancestors, however:  This year, a house was printed for the first time. For around $160,000 you could print your own mansion in 2015. &#10;&#10;Watch more videos: http://www.youtube.com/theatlantic&#10;Subscribe to The Atlantic on YouTube: https://www.youtube.com/channel/UCK0z...&#10;&#10;Twitter: https://twitter.com/TheAtlanticVID&#10;Facebook: https://www.facebook.com/TheAtlantic&#10;Google+: https://plus.google.com/+TheAtlantic&#10;&#10;Subscribe to The Atlantic on YouTube: http://bit.ly/subAtlanticYT" title="Housing Through the Centuries">
            <a:hlinkClick r:id="rId4"/>
          </p:cNvPr>
          <p:cNvPicPr preferRelativeResize="0"/>
          <p:nvPr/>
        </p:nvPicPr>
        <p:blipFill>
          <a:blip r:embed="rId5">
            <a:alphaModFix/>
          </a:blip>
          <a:stretch>
            <a:fillRect/>
          </a:stretch>
        </p:blipFill>
        <p:spPr>
          <a:xfrm>
            <a:off x="1648775" y="1309350"/>
            <a:ext cx="6105080" cy="343410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1"/>
                                        </p:tgtEl>
                                        <p:attrNameLst>
                                          <p:attrName>style.visibility</p:attrName>
                                        </p:attrNameLst>
                                      </p:cBhvr>
                                      <p:to>
                                        <p:strVal val="visible"/>
                                      </p:to>
                                    </p:set>
                                    <p:animEffect transition="in" filter="fade">
                                      <p:cBhvr>
                                        <p:cTn id="7" dur="1000"/>
                                        <p:tgtEl>
                                          <p:spTgt spid="1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561</Words>
  <Application>Microsoft Office PowerPoint</Application>
  <PresentationFormat>On-screen Show (16:9)</PresentationFormat>
  <Paragraphs>47</Paragraphs>
  <Slides>15</Slides>
  <Notes>15</Notes>
  <HiddenSlides>2</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15</vt:i4>
      </vt:variant>
    </vt:vector>
  </HeadingPairs>
  <TitlesOfParts>
    <vt:vector size="20" baseType="lpstr">
      <vt:lpstr>Arial</vt:lpstr>
      <vt:lpstr>Calibri</vt:lpstr>
      <vt:lpstr>Noto Sans Symbols</vt:lpstr>
      <vt:lpstr>LEARN theme</vt:lpstr>
      <vt:lpstr>LEARN theme</vt:lpstr>
      <vt:lpstr>PowerPoint Presentation</vt:lpstr>
      <vt:lpstr>Burn It or Build It</vt:lpstr>
      <vt:lpstr>Essential Question</vt:lpstr>
      <vt:lpstr>Lesson Objectives</vt:lpstr>
      <vt:lpstr>Collective Brain Dump</vt:lpstr>
      <vt:lpstr>Guided Research</vt:lpstr>
      <vt:lpstr>Guided Research 2</vt:lpstr>
      <vt:lpstr>Timeline</vt:lpstr>
      <vt:lpstr>More Housing Insights</vt:lpstr>
      <vt:lpstr>Answer the following:</vt:lpstr>
      <vt:lpstr>Today students, it’s the end of the world!</vt:lpstr>
      <vt:lpstr>Finish assembling your homes</vt:lpstr>
      <vt:lpstr>Gallery Walk </vt:lpstr>
      <vt:lpstr>PowerPoint Presentation</vt:lpstr>
      <vt:lpstr>Exit Ticket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Lunsford, Janaye N.</dc:creator>
  <cp:lastModifiedBy>Bracken, Pam</cp:lastModifiedBy>
  <cp:revision>1</cp:revision>
  <dcterms:created xsi:type="dcterms:W3CDTF">2020-10-14T20:24:40Z</dcterms:created>
  <dcterms:modified xsi:type="dcterms:W3CDTF">2025-01-02T19:33:05Z</dcterms:modified>
</cp:coreProperties>
</file>