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4BFE2D-C45E-4594-BC18-57210BA39A41}">
  <a:tblStyle styleId="{E74BFE2D-C45E-4594-BC18-57210BA39A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645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3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pCsfuvzQeY&amp;list=PL-aUhEQeaZXLMF3fItNDxiuSkEr0pq0c2&amp;index=6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3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pCsfuvzQeY&amp;list=PL-aUhEQeaZXLMF3fItNDxiuSkEr0pq0c2&amp;index=6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71144362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71144362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Step in, step out, step back.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https://learn.k20center.ou.edu/strategy/1585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71144362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71144362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c0dca7f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c0dca7f8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Step in, step out, step back.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https://learn.k20center.ou.edu/strategy/1585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7114436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7114436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71144362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d71144362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71144362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71144362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Walking vote.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c0dca7f8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c0dca7f8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Walking vote.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Collaborative word cloud.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Mentimeter. Tech tools.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71144362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71144362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Double bubble map.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https://learn.k20center.ou.edu/strategy/3035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(2021, September 21). K20 Center 4 minute timer. [Video]. YouTube.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https://www.youtube.com/watch?v=kpCsfuvzQeY&amp;list=PL-aUhEQeaZXLMF3fItNDxiuSkEr0pq0c2&amp;index=6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535669a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535669a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Double bubble map.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https://learn.k20center.ou.edu/strategy/3035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(2021, September 21). K20 Center 4 minute timer. [Video]. YouTube.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https://www.youtube.com/watch?v=kpCsfuvzQeY&amp;list=PL-aUhEQeaZXLMF3fItNDxiuSkEr0pq0c2&amp;index=6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a609148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2a609148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71144362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71144362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sfuvzQe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sfuvzQe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In, Step Out, Step Back</a:t>
            </a:r>
            <a:endParaRPr/>
          </a:p>
        </p:txBody>
      </p:sp>
      <p:pic>
        <p:nvPicPr>
          <p:cNvPr id="150" name="Google Shape;1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950" y="68675"/>
            <a:ext cx="1334548" cy="13345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31"/>
          <p:cNvGraphicFramePr/>
          <p:nvPr/>
        </p:nvGraphicFramePr>
        <p:xfrm>
          <a:off x="457200" y="1684300"/>
          <a:ext cx="7619750" cy="2347975"/>
        </p:xfrm>
        <a:graphic>
          <a:graphicData uri="http://schemas.openxmlformats.org/drawingml/2006/table">
            <a:tbl>
              <a:tblPr bandRow="1">
                <a:noFill/>
                <a:tableStyleId>{E74BFE2D-C45E-4594-BC18-57210BA39A41}</a:tableStyleId>
              </a:tblPr>
              <a:tblGrid>
                <a:gridCol w="253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 In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 Out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 Back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what you see and know at this time, what do you think this person might feel, believe, know, or experience?</a:t>
                      </a:r>
                      <a:endParaRPr sz="16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else would you like or need to learn to understand this person’s perspective better?</a:t>
                      </a:r>
                      <a:endParaRPr sz="16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your exploration of this perspective so far, what do you notice about your own perspective and what it takes to take somebody else’s?</a:t>
                      </a:r>
                      <a:endParaRPr sz="16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While viewing, follow along with the script, highlight any pertinent information about </a:t>
            </a:r>
            <a:r>
              <a:rPr lang="en-US" b="1"/>
              <a:t>Colonel Archie Taylor </a:t>
            </a:r>
            <a:r>
              <a:rPr lang="en-US"/>
              <a:t>or </a:t>
            </a:r>
            <a:r>
              <a:rPr lang="en-US" b="1"/>
              <a:t>Jamie Tennison</a:t>
            </a:r>
            <a:r>
              <a:rPr lang="en-US"/>
              <a:t> that gives what their thoughts and opinions are. 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Twilight Zone—The Silence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In, Step Out, Step Back</a:t>
            </a:r>
            <a:endParaRPr/>
          </a:p>
        </p:txBody>
      </p:sp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950" y="68675"/>
            <a:ext cx="1334548" cy="13345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p33"/>
          <p:cNvGraphicFramePr/>
          <p:nvPr/>
        </p:nvGraphicFramePr>
        <p:xfrm>
          <a:off x="457200" y="16843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{E74BFE2D-C45E-4594-BC18-57210BA39A41}</a:tableStyleId>
              </a:tblPr>
              <a:tblGrid>
                <a:gridCol w="253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 In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 Out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 Back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what you see and know at this time, what do you think this person might feel, believe, know, or experience?</a:t>
                      </a:r>
                      <a:endParaRPr sz="16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else would you like or need to learn to understand this person’s perspective better?</a:t>
                      </a:r>
                      <a:endParaRPr sz="16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your exploration of this perspective so far, what do you notice about your own perspective and what it takes to take somebody else’s?</a:t>
                      </a:r>
                      <a:endParaRPr sz="16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“What defines right and wrong depends who you ask, especially in the world of [work].”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“[Character A] believes in [value/idea], which contrasts directly with [Character B]’s stance on…”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“Throughout [work], [issue] remains central conflict, particularly from the perspective of…”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“By examining [Character A]’s and [Character B]’s views, this essay will argue that…”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“Through [Character A] and [Character B], [author/playwright] invites us to question our own beliefs about…”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“[Character] made the choice to [blank] and it was a [good/bad] choice because…”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“[Value/idea] is the better choice because [reason 1], [reason 2], [reason 3].” </a:t>
            </a:r>
            <a:endParaRPr sz="1800"/>
          </a:p>
        </p:txBody>
      </p:sp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Thesis Stems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38" y="143001"/>
            <a:ext cx="7909525" cy="4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is more humane– the death penalty or life in prison?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Why did you choose the way you did?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in the story/episode influenced you?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in real life or the news has influenced you?</a:t>
            </a:r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Walking Vote</a:t>
            </a:r>
            <a:endParaRPr/>
          </a:p>
        </p:txBody>
      </p:sp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58" y="-4902"/>
            <a:ext cx="2336440" cy="131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is more meaningful—material wealth or personal freedom?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you choose the way you did?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in the story/episode influenced you?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in real life or the news has influenced you?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Walking Vote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58" y="-4902"/>
            <a:ext cx="2336440" cy="131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Sound of Solitude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Argumentative Writing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media and literature influence our opinions on meaningful life issues?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an argumentative essay.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Evaluate the decisions of characters.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motives of characters decisions.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Go to </a:t>
            </a:r>
            <a:r>
              <a:rPr lang="en-US" b="1"/>
              <a:t>www.menti.com</a:t>
            </a:r>
            <a:endParaRPr b="1"/>
          </a:p>
          <a:p>
            <a:pPr marL="22701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Join the class Menti using this code: </a:t>
            </a:r>
            <a:r>
              <a:rPr lang="en-US" b="1"/>
              <a:t>XXXX-XXXX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Respond to the prompt for the word cloud: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/>
              <a:t>What is something you would be willing to sacrifice to prove a point?</a:t>
            </a:r>
            <a:endParaRPr sz="2600" b="1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List up to 3 ideas on the word cloud.</a:t>
            </a:r>
            <a:endParaRPr sz="260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Collaborative Word Cloud–Mentimeter</a:t>
            </a:r>
            <a:endParaRPr/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119" y="48925"/>
            <a:ext cx="1824900" cy="10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9775" y="1164500"/>
            <a:ext cx="1258250" cy="12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Death Penalty vs. Life in Prison</a:t>
            </a:r>
            <a:r>
              <a:rPr lang="en-US"/>
              <a:t>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 this first map, fill out as many of the bubbles as you can with </a:t>
            </a:r>
            <a:r>
              <a:rPr lang="en-US" i="1"/>
              <a:t>ideas</a:t>
            </a:r>
            <a:r>
              <a:rPr lang="en-US"/>
              <a:t>, </a:t>
            </a:r>
            <a:r>
              <a:rPr lang="en-US" i="1"/>
              <a:t>examples</a:t>
            </a:r>
            <a:r>
              <a:rPr lang="en-US"/>
              <a:t>, </a:t>
            </a:r>
            <a:r>
              <a:rPr lang="en-US" i="1"/>
              <a:t>feelings</a:t>
            </a:r>
            <a:r>
              <a:rPr lang="en-US"/>
              <a:t>, and </a:t>
            </a:r>
            <a:r>
              <a:rPr lang="en-US" i="1"/>
              <a:t>points of view </a:t>
            </a:r>
            <a:r>
              <a:rPr lang="en-US"/>
              <a:t>corresponding to the topics until the time runs out. </a:t>
            </a:r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Bubble Maps</a:t>
            </a:r>
            <a:endParaRPr/>
          </a:p>
        </p:txBody>
      </p:sp>
      <p:pic>
        <p:nvPicPr>
          <p:cNvPr id="122" name="Google Shape;122;p27" title="K20 Center 4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1775" y="-62500"/>
            <a:ext cx="1837926" cy="18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Material Wealth versus Freedom</a:t>
            </a:r>
            <a:endParaRPr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Fill out as many of the bubbles as you can with </a:t>
            </a:r>
            <a:r>
              <a:rPr lang="en-US" i="1"/>
              <a:t>ideas</a:t>
            </a:r>
            <a:r>
              <a:rPr lang="en-US"/>
              <a:t>, </a:t>
            </a:r>
            <a:r>
              <a:rPr lang="en-US" i="1"/>
              <a:t>examples</a:t>
            </a:r>
            <a:r>
              <a:rPr lang="en-US"/>
              <a:t>, </a:t>
            </a:r>
            <a:r>
              <a:rPr lang="en-US" i="1"/>
              <a:t>feelings</a:t>
            </a:r>
            <a:r>
              <a:rPr lang="en-US"/>
              <a:t>, and</a:t>
            </a:r>
            <a:r>
              <a:rPr lang="en-US" i="1"/>
              <a:t> points of view</a:t>
            </a:r>
            <a:r>
              <a:rPr lang="en-US"/>
              <a:t> corresponding to the topics until the time runs out. </a:t>
            </a:r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Bubble Maps</a:t>
            </a:r>
            <a:endParaRPr/>
          </a:p>
        </p:txBody>
      </p:sp>
      <p:pic>
        <p:nvPicPr>
          <p:cNvPr id="130" name="Google Shape;130;p28" title="K20 Center 4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1775" y="-62500"/>
            <a:ext cx="1837926" cy="18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With a partner, share about each map.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down any additional information they share with you that stands out—add bubbles if you need to!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Be prepared to share with the whole class. </a:t>
            </a:r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Bubble Maps</a:t>
            </a:r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775" y="-62500"/>
            <a:ext cx="1837926" cy="18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While reading, highlight any pertinent information about the </a:t>
            </a:r>
            <a:r>
              <a:rPr lang="en-US" b="1"/>
              <a:t>banker </a:t>
            </a:r>
            <a:r>
              <a:rPr lang="en-US"/>
              <a:t>or the </a:t>
            </a:r>
            <a:r>
              <a:rPr lang="en-US" b="1"/>
              <a:t>young lawyer</a:t>
            </a:r>
            <a:r>
              <a:rPr lang="en-US"/>
              <a:t> that gives what their thoughts and opinions are. </a:t>
            </a:r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Bet by Anton Chekhov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On-screen Show (16:9)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The Sound of Solitude</vt:lpstr>
      <vt:lpstr>Essential Question</vt:lpstr>
      <vt:lpstr>Lesson Objectives</vt:lpstr>
      <vt:lpstr>Collaborative Word Cloud–Mentimeter</vt:lpstr>
      <vt:lpstr>Double Bubble Maps</vt:lpstr>
      <vt:lpstr>Double Bubble Maps</vt:lpstr>
      <vt:lpstr>Double Bubble Maps</vt:lpstr>
      <vt:lpstr>The Bet by Anton Chekhov</vt:lpstr>
      <vt:lpstr>Step In, Step Out, Step Back</vt:lpstr>
      <vt:lpstr>The Twilight Zone—The Silence</vt:lpstr>
      <vt:lpstr>Step In, Step Out, Step Back</vt:lpstr>
      <vt:lpstr>Thesis Stems</vt:lpstr>
      <vt:lpstr>PowerPoint Presentation</vt:lpstr>
      <vt:lpstr>Walking Vote</vt:lpstr>
      <vt:lpstr>Walking Vote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Bracken, Pam</cp:lastModifiedBy>
  <cp:revision>1</cp:revision>
  <dcterms:modified xsi:type="dcterms:W3CDTF">2025-01-28T20:47:23Z</dcterms:modified>
</cp:coreProperties>
</file>