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3"/>
  </p:notesMasterIdLst>
  <p:sldIdLst>
    <p:sldId id="269" r:id="rId2"/>
    <p:sldId id="256" r:id="rId3"/>
    <p:sldId id="271" r:id="rId4"/>
    <p:sldId id="275" r:id="rId5"/>
    <p:sldId id="273" r:id="rId6"/>
    <p:sldId id="276" r:id="rId7"/>
    <p:sldId id="277" r:id="rId8"/>
    <p:sldId id="278" r:id="rId9"/>
    <p:sldId id="279" r:id="rId10"/>
    <p:sldId id="281" r:id="rId11"/>
    <p:sldId id="28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DACD2-B253-432B-9A20-DEFD4A222E12}" v="1" dt="2024-07-23T18:55:44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15" d="100"/>
          <a:sy n="115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AEDDACD2-B253-432B-9A20-DEFD4A222E12}"/>
    <pc:docChg chg="modSld">
      <pc:chgData name="Bracken, Pam" userId="f3aa402d-8a3c-4841-b939-af5e5b41e404" providerId="ADAL" clId="{AEDDACD2-B253-432B-9A20-DEFD4A222E12}" dt="2024-07-23T18:59:21.291" v="40" actId="20577"/>
      <pc:docMkLst>
        <pc:docMk/>
      </pc:docMkLst>
      <pc:sldChg chg="modSp mod">
        <pc:chgData name="Bracken, Pam" userId="f3aa402d-8a3c-4841-b939-af5e5b41e404" providerId="ADAL" clId="{AEDDACD2-B253-432B-9A20-DEFD4A222E12}" dt="2024-07-23T18:33:56.286" v="11" actId="20577"/>
        <pc:sldMkLst>
          <pc:docMk/>
          <pc:sldMk cId="1708330099" sldId="271"/>
        </pc:sldMkLst>
        <pc:spChg chg="mod">
          <ac:chgData name="Bracken, Pam" userId="f3aa402d-8a3c-4841-b939-af5e5b41e404" providerId="ADAL" clId="{AEDDACD2-B253-432B-9A20-DEFD4A222E12}" dt="2024-07-23T18:33:56.286" v="11" actId="20577"/>
          <ac:spMkLst>
            <pc:docMk/>
            <pc:sldMk cId="1708330099" sldId="271"/>
            <ac:spMk id="2" creationId="{A0300AED-FD87-D44D-B209-67819719C371}"/>
          </ac:spMkLst>
        </pc:spChg>
      </pc:sldChg>
      <pc:sldChg chg="modSp mod">
        <pc:chgData name="Bracken, Pam" userId="f3aa402d-8a3c-4841-b939-af5e5b41e404" providerId="ADAL" clId="{AEDDACD2-B253-432B-9A20-DEFD4A222E12}" dt="2024-07-23T18:28:15.662" v="2" actId="1076"/>
        <pc:sldMkLst>
          <pc:docMk/>
          <pc:sldMk cId="71608823" sldId="273"/>
        </pc:sldMkLst>
        <pc:spChg chg="mod">
          <ac:chgData name="Bracken, Pam" userId="f3aa402d-8a3c-4841-b939-af5e5b41e404" providerId="ADAL" clId="{AEDDACD2-B253-432B-9A20-DEFD4A222E12}" dt="2024-07-23T18:28:15.662" v="2" actId="1076"/>
          <ac:spMkLst>
            <pc:docMk/>
            <pc:sldMk cId="71608823" sldId="273"/>
            <ac:spMk id="3" creationId="{740FC5CC-9CC5-4C10-8460-6E0360153A80}"/>
          </ac:spMkLst>
        </pc:spChg>
      </pc:sldChg>
      <pc:sldChg chg="modSp mod">
        <pc:chgData name="Bracken, Pam" userId="f3aa402d-8a3c-4841-b939-af5e5b41e404" providerId="ADAL" clId="{AEDDACD2-B253-432B-9A20-DEFD4A222E12}" dt="2024-07-23T18:27:44.934" v="1" actId="1076"/>
        <pc:sldMkLst>
          <pc:docMk/>
          <pc:sldMk cId="3346943420" sldId="275"/>
        </pc:sldMkLst>
        <pc:spChg chg="mod">
          <ac:chgData name="Bracken, Pam" userId="f3aa402d-8a3c-4841-b939-af5e5b41e404" providerId="ADAL" clId="{AEDDACD2-B253-432B-9A20-DEFD4A222E12}" dt="2024-07-23T18:27:36.788" v="0" actId="1076"/>
          <ac:spMkLst>
            <pc:docMk/>
            <pc:sldMk cId="3346943420" sldId="275"/>
            <ac:spMk id="9" creationId="{F165CBFE-9F6E-476F-BF40-CB8FA4A8B405}"/>
          </ac:spMkLst>
        </pc:spChg>
        <pc:picChg chg="mod">
          <ac:chgData name="Bracken, Pam" userId="f3aa402d-8a3c-4841-b939-af5e5b41e404" providerId="ADAL" clId="{AEDDACD2-B253-432B-9A20-DEFD4A222E12}" dt="2024-07-23T18:27:44.934" v="1" actId="1076"/>
          <ac:picMkLst>
            <pc:docMk/>
            <pc:sldMk cId="3346943420" sldId="275"/>
            <ac:picMk id="8" creationId="{99ABA41E-DA3F-4A2E-BE94-06FE06BD8269}"/>
          </ac:picMkLst>
        </pc:picChg>
      </pc:sldChg>
      <pc:sldChg chg="addSp modSp mod">
        <pc:chgData name="Bracken, Pam" userId="f3aa402d-8a3c-4841-b939-af5e5b41e404" providerId="ADAL" clId="{AEDDACD2-B253-432B-9A20-DEFD4A222E12}" dt="2024-07-23T18:56:20.751" v="36" actId="1076"/>
        <pc:sldMkLst>
          <pc:docMk/>
          <pc:sldMk cId="2455579938" sldId="276"/>
        </pc:sldMkLst>
        <pc:spChg chg="mod">
          <ac:chgData name="Bracken, Pam" userId="f3aa402d-8a3c-4841-b939-af5e5b41e404" providerId="ADAL" clId="{AEDDACD2-B253-432B-9A20-DEFD4A222E12}" dt="2024-07-23T18:55:47.028" v="30" actId="962"/>
          <ac:spMkLst>
            <pc:docMk/>
            <pc:sldMk cId="2455579938" sldId="276"/>
            <ac:spMk id="3" creationId="{FDC6DECF-DCF8-4648-B1E3-956106980E63}"/>
          </ac:spMkLst>
        </pc:spChg>
        <pc:spChg chg="mod">
          <ac:chgData name="Bracken, Pam" userId="f3aa402d-8a3c-4841-b939-af5e5b41e404" providerId="ADAL" clId="{AEDDACD2-B253-432B-9A20-DEFD4A222E12}" dt="2024-07-23T18:47:02.975" v="23" actId="1076"/>
          <ac:spMkLst>
            <pc:docMk/>
            <pc:sldMk cId="2455579938" sldId="276"/>
            <ac:spMk id="9" creationId="{F165CBFE-9F6E-476F-BF40-CB8FA4A8B405}"/>
          </ac:spMkLst>
        </pc:spChg>
        <pc:picChg chg="add mod">
          <ac:chgData name="Bracken, Pam" userId="f3aa402d-8a3c-4841-b939-af5e5b41e404" providerId="ADAL" clId="{AEDDACD2-B253-432B-9A20-DEFD4A222E12}" dt="2024-07-23T18:56:20.751" v="36" actId="1076"/>
          <ac:picMkLst>
            <pc:docMk/>
            <pc:sldMk cId="2455579938" sldId="276"/>
            <ac:picMk id="4" creationId="{8D37A19C-C4DB-53A5-82B7-EDFF42AA35C8}"/>
          </ac:picMkLst>
        </pc:picChg>
        <pc:picChg chg="mod">
          <ac:chgData name="Bracken, Pam" userId="f3aa402d-8a3c-4841-b939-af5e5b41e404" providerId="ADAL" clId="{AEDDACD2-B253-432B-9A20-DEFD4A222E12}" dt="2024-07-23T18:46:37.243" v="22" actId="1076"/>
          <ac:picMkLst>
            <pc:docMk/>
            <pc:sldMk cId="2455579938" sldId="276"/>
            <ac:picMk id="8" creationId="{99ABA41E-DA3F-4A2E-BE94-06FE06BD8269}"/>
          </ac:picMkLst>
        </pc:picChg>
      </pc:sldChg>
      <pc:sldChg chg="modSp mod">
        <pc:chgData name="Bracken, Pam" userId="f3aa402d-8a3c-4841-b939-af5e5b41e404" providerId="ADAL" clId="{AEDDACD2-B253-432B-9A20-DEFD4A222E12}" dt="2024-07-23T18:59:21.291" v="40" actId="20577"/>
        <pc:sldMkLst>
          <pc:docMk/>
          <pc:sldMk cId="2589310730" sldId="278"/>
        </pc:sldMkLst>
        <pc:spChg chg="mod">
          <ac:chgData name="Bracken, Pam" userId="f3aa402d-8a3c-4841-b939-af5e5b41e404" providerId="ADAL" clId="{AEDDACD2-B253-432B-9A20-DEFD4A222E12}" dt="2024-07-23T18:58:28.337" v="37" actId="1076"/>
          <ac:spMkLst>
            <pc:docMk/>
            <pc:sldMk cId="2589310730" sldId="278"/>
            <ac:spMk id="2" creationId="{83A35278-68A7-4D52-BDF0-D22C51D7DF6F}"/>
          </ac:spMkLst>
        </pc:spChg>
        <pc:spChg chg="mod">
          <ac:chgData name="Bracken, Pam" userId="f3aa402d-8a3c-4841-b939-af5e5b41e404" providerId="ADAL" clId="{AEDDACD2-B253-432B-9A20-DEFD4A222E12}" dt="2024-07-23T18:59:21.291" v="40" actId="20577"/>
          <ac:spMkLst>
            <pc:docMk/>
            <pc:sldMk cId="2589310730" sldId="278"/>
            <ac:spMk id="3" creationId="{FDAA7082-F966-4BDA-8050-DC204C888A7B}"/>
          </ac:spMkLst>
        </pc:spChg>
        <pc:picChg chg="mod">
          <ac:chgData name="Bracken, Pam" userId="f3aa402d-8a3c-4841-b939-af5e5b41e404" providerId="ADAL" clId="{AEDDACD2-B253-432B-9A20-DEFD4A222E12}" dt="2024-07-23T18:58:32.717" v="38" actId="1076"/>
          <ac:picMkLst>
            <pc:docMk/>
            <pc:sldMk cId="2589310730" sldId="278"/>
            <ac:picMk id="5" creationId="{BD7164D5-C953-449C-9DE2-DD1CE4255F1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ghWFMLyi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https://www.youtube.com/watch?v=DbghWFMLyiA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0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atrick_Henry_178x178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bghWFMLyiA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commons.wikimedia.org/wiki/File:Patrick_Henry_178x178.jpg" TargetMode="Externa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remembering-tom-paine-712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nd/3.0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85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9301-6EC6-403F-A9A5-34379C21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2195B-077C-4581-831E-BE8042D00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your partner, summarize the reasons both men give for rebellion, and eventually, independence from Britain.</a:t>
            </a:r>
          </a:p>
        </p:txBody>
      </p:sp>
    </p:spTree>
    <p:extLst>
      <p:ext uri="{BB962C8B-B14F-4D97-AF65-F5344CB8AC3E}">
        <p14:creationId xmlns:p14="http://schemas.microsoft.com/office/powerpoint/2010/main" val="7888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7C87-6F0D-4072-97AF-E78548BC8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6EA0-C9FD-4144-8FEC-1C13D2D26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and demonstrate what you have learned from the Patrick Henry’s speech and Thomas Paine’s pamphlet in your RAFT writing.  </a:t>
            </a:r>
          </a:p>
          <a:p>
            <a:endParaRPr lang="en-US" dirty="0"/>
          </a:p>
          <a:p>
            <a:r>
              <a:rPr lang="en-US" dirty="0"/>
              <a:t>Use your completed T-Chart as notes to inform your writing.</a:t>
            </a:r>
          </a:p>
        </p:txBody>
      </p:sp>
    </p:spTree>
    <p:extLst>
      <p:ext uri="{BB962C8B-B14F-4D97-AF65-F5344CB8AC3E}">
        <p14:creationId xmlns:p14="http://schemas.microsoft.com/office/powerpoint/2010/main" val="9507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Give Me Liberty or </a:t>
            </a:r>
            <a:br>
              <a:rPr lang="en-US" dirty="0"/>
            </a:br>
            <a:r>
              <a:rPr lang="en-US" dirty="0"/>
              <a:t>Give Me Death!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 History</a:t>
            </a:r>
          </a:p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0AED-FD87-D44D-B209-67819719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9D25-B20B-F244-9D46-299DFEC2B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5741"/>
            <a:ext cx="8229600" cy="3291840"/>
          </a:xfrm>
        </p:spPr>
        <p:txBody>
          <a:bodyPr/>
          <a:lstStyle/>
          <a:p>
            <a:r>
              <a:rPr lang="en-US" i="1" dirty="0"/>
              <a:t>How does conflict create change? </a:t>
            </a:r>
          </a:p>
          <a:p>
            <a:pPr marL="0" indent="0">
              <a:buNone/>
            </a:pPr>
            <a:r>
              <a:rPr lang="en-US" i="1" dirty="0"/>
              <a:t> </a:t>
            </a:r>
          </a:p>
          <a:p>
            <a:r>
              <a:rPr lang="en-US" i="1" dirty="0"/>
              <a:t>How did the speeches and writings of patriots influence revolution?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DECF-DCF8-4648-B1E3-95610698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“As for me…give me liberty or give me </a:t>
            </a:r>
          </a:p>
          <a:p>
            <a:pPr marL="0" indent="0">
              <a:buNone/>
            </a:pPr>
            <a:r>
              <a:rPr lang="en-US" i="1" dirty="0"/>
              <a:t>death!”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2000" dirty="0"/>
              <a:t>Patrick Henry, Delegate </a:t>
            </a:r>
          </a:p>
          <a:p>
            <a:pPr marL="0" indent="0">
              <a:buNone/>
            </a:pPr>
            <a:r>
              <a:rPr lang="en-US" sz="2000" dirty="0"/>
              <a:t>			2</a:t>
            </a:r>
            <a:r>
              <a:rPr lang="en-US" sz="2000" baseline="30000" dirty="0"/>
              <a:t>nd</a:t>
            </a:r>
            <a:r>
              <a:rPr lang="en-US" sz="2000" dirty="0"/>
              <a:t> Virginia Convention</a:t>
            </a:r>
          </a:p>
          <a:p>
            <a:pPr marL="0" indent="0">
              <a:buNone/>
            </a:pPr>
            <a:r>
              <a:rPr lang="en-US" sz="2000" dirty="0"/>
              <a:t>			March 20, 1775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ABA41E-DA3F-4A2E-BE94-06FE06BD8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8168" y="481375"/>
            <a:ext cx="2041135" cy="20411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65CBFE-9F6E-476F-BF40-CB8FA4A8B405}"/>
              </a:ext>
            </a:extLst>
          </p:cNvPr>
          <p:cNvSpPr txBox="1"/>
          <p:nvPr/>
        </p:nvSpPr>
        <p:spPr>
          <a:xfrm>
            <a:off x="6155005" y="2571750"/>
            <a:ext cx="248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commons.wikimedia.org/wiki/File:Patrick_Henry_178x178.jp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4694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968D-E551-4707-AE0D-58971F8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and Toss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C5CC-9CC5-4C10-8460-6E0360153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94" y="1036322"/>
            <a:ext cx="4010891" cy="329184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a half-sheet of notebook paper, write down an answer to this question: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“What might you be willing to fight and die for?”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0011C37-C116-431B-A62C-B577C070B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30875">
            <a:off x="5432891" y="1067397"/>
            <a:ext cx="2311686" cy="307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DECF-DCF8-4648-B1E3-956106980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Patrick Henry’s (video)			 </a:t>
            </a:r>
          </a:p>
          <a:p>
            <a:pPr marL="0" indent="0">
              <a:buNone/>
            </a:pPr>
            <a:r>
              <a:rPr lang="en-US" dirty="0"/>
              <a:t>speech </a:t>
            </a:r>
            <a:r>
              <a:rPr lang="en-US" dirty="0">
                <a:hlinkClick r:id="rId3"/>
              </a:rPr>
              <a:t>here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ABA41E-DA3F-4A2E-BE94-06FE06BD82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19171" y="400050"/>
            <a:ext cx="2061540" cy="20615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65CBFE-9F6E-476F-BF40-CB8FA4A8B405}"/>
              </a:ext>
            </a:extLst>
          </p:cNvPr>
          <p:cNvSpPr txBox="1"/>
          <p:nvPr/>
        </p:nvSpPr>
        <p:spPr>
          <a:xfrm>
            <a:off x="372943" y="2497245"/>
            <a:ext cx="248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s://commons.wikimedia.org/wiki/File:Patrick_Henry_178x178.jp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sa/3.0/"/>
              </a:rPr>
              <a:t>CC BY-SA</a:t>
            </a:r>
            <a:endParaRPr lang="en-US" sz="900" dirty="0"/>
          </a:p>
        </p:txBody>
      </p:sp>
      <p:pic>
        <p:nvPicPr>
          <p:cNvPr id="4" name="Picture 3" descr="A screen shot of a cartoon&#10;&#10;Description automatically generated">
            <a:extLst>
              <a:ext uri="{FF2B5EF4-FFF2-40B4-BE49-F238E27FC236}">
                <a16:creationId xmlns:a16="http://schemas.microsoft.com/office/drawing/2014/main" id="{8D37A19C-C4DB-53A5-82B7-EDFF42AA35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11253">
            <a:off x="4990879" y="1294407"/>
            <a:ext cx="3144825" cy="2554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57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49D8-2CB1-4162-AB1A-1F10ADC8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507"/>
            <a:ext cx="8229600" cy="857250"/>
          </a:xfrm>
        </p:spPr>
        <p:txBody>
          <a:bodyPr/>
          <a:lstStyle/>
          <a:p>
            <a:r>
              <a:rPr lang="en-US" dirty="0"/>
              <a:t>Categorical Highlighting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FD0F-5B86-4442-8A9A-D827E9394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4274191" cy="3291840"/>
          </a:xfrm>
        </p:spPr>
        <p:txBody>
          <a:bodyPr/>
          <a:lstStyle/>
          <a:p>
            <a:r>
              <a:rPr lang="en-US" dirty="0"/>
              <a:t>In Patrick Henry’s speech, look for any additional reasons given for resistance to British rule.  </a:t>
            </a:r>
          </a:p>
          <a:p>
            <a:r>
              <a:rPr lang="en-US" dirty="0">
                <a:highlight>
                  <a:srgbClr val="FFFF00"/>
                </a:highlight>
              </a:rPr>
              <a:t>Highlight </a:t>
            </a:r>
            <a:r>
              <a:rPr lang="en-US" dirty="0"/>
              <a:t>them.</a:t>
            </a:r>
          </a:p>
          <a:p>
            <a:r>
              <a:rPr lang="en-US" dirty="0"/>
              <a:t>Add these to your T Chart in the second column.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9495E5-7020-455B-9FBA-04A6D9755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83930">
            <a:off x="5591304" y="1095616"/>
            <a:ext cx="2324678" cy="30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32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5278-68A7-4D52-BDF0-D22C51D7D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356123"/>
            <a:ext cx="8229600" cy="857250"/>
          </a:xfrm>
        </p:spPr>
        <p:txBody>
          <a:bodyPr/>
          <a:lstStyle/>
          <a:p>
            <a:r>
              <a:rPr lang="en-US" dirty="0"/>
              <a:t>Thomas Paine &amp; </a:t>
            </a:r>
            <a:r>
              <a:rPr lang="en-US" i="1" dirty="0"/>
              <a:t>Common Sense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A7082-F966-4BDA-8050-DC204C88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324" y="1389519"/>
            <a:ext cx="4179277" cy="3291840"/>
          </a:xfrm>
        </p:spPr>
        <p:txBody>
          <a:bodyPr>
            <a:normAutofit fontScale="92500" lnSpcReduction="10000"/>
          </a:bodyPr>
          <a:lstStyle/>
          <a:p>
            <a:r>
              <a:rPr lang="en-US" sz="2000" i="1" dirty="0"/>
              <a:t>Common Sense</a:t>
            </a:r>
            <a:r>
              <a:rPr lang="en-US" sz="2000" dirty="0"/>
              <a:t> was a pamphlet of reasons for declaring independence from Britain.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 was published </a:t>
            </a:r>
            <a:r>
              <a:rPr lang="en-US" sz="2000"/>
              <a:t>in January </a:t>
            </a:r>
            <a:r>
              <a:rPr lang="en-US" sz="2000" dirty="0"/>
              <a:t>1776. Battles between the British and the Continental Army had already begun.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120,000 copies were distributed in three months throughout the colonies. </a:t>
            </a:r>
          </a:p>
          <a:p>
            <a:endParaRPr lang="en-US" dirty="0"/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BD7164D5-C953-449C-9DE2-DD1CE4255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65393" y="1447967"/>
            <a:ext cx="2067118" cy="31749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42C11A-FBE0-4E7F-BA91-D6DA7A3D6B39}"/>
              </a:ext>
            </a:extLst>
          </p:cNvPr>
          <p:cNvSpPr txBox="1"/>
          <p:nvPr/>
        </p:nvSpPr>
        <p:spPr>
          <a:xfrm>
            <a:off x="4187144" y="7141135"/>
            <a:ext cx="206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theconversation.com/remembering-tom-paine-7123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d/3.0/"/>
              </a:rPr>
              <a:t>CC BY-ND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893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49D8-2CB1-4162-AB1A-1F10ADC8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507"/>
            <a:ext cx="8229600" cy="857250"/>
          </a:xfrm>
        </p:spPr>
        <p:txBody>
          <a:bodyPr/>
          <a:lstStyle/>
          <a:p>
            <a:r>
              <a:rPr lang="en-US" dirty="0"/>
              <a:t>Categorical Highlighting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FD0F-5B86-4442-8A9A-D827E9394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354" y="1451610"/>
            <a:ext cx="4274191" cy="3291840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i="1" dirty="0"/>
              <a:t>Common Sense</a:t>
            </a:r>
            <a:r>
              <a:rPr lang="en-US" dirty="0"/>
              <a:t>, look for reasons Paine gives for independence from British rule.  </a:t>
            </a:r>
          </a:p>
          <a:p>
            <a:r>
              <a:rPr lang="en-US" dirty="0">
                <a:highlight>
                  <a:srgbClr val="FFFF00"/>
                </a:highlight>
              </a:rPr>
              <a:t>Highlight </a:t>
            </a:r>
            <a:r>
              <a:rPr lang="en-US" dirty="0"/>
              <a:t>them.</a:t>
            </a:r>
          </a:p>
          <a:p>
            <a:r>
              <a:rPr lang="en-US" dirty="0"/>
              <a:t>Add these to your T Chart in the second column.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9495E5-7020-455B-9FBA-04A6D9755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17547">
            <a:off x="773119" y="1504742"/>
            <a:ext cx="2324678" cy="30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40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318</Words>
  <Application>Microsoft Office PowerPoint</Application>
  <PresentationFormat>On-screen Show (16:9)</PresentationFormat>
  <Paragraphs>47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Wingdings 2</vt:lpstr>
      <vt:lpstr>LEARN theme</vt:lpstr>
      <vt:lpstr>PowerPoint Presentation</vt:lpstr>
      <vt:lpstr>Give Me Liberty or  Give Me Death!</vt:lpstr>
      <vt:lpstr>Essential Questions</vt:lpstr>
      <vt:lpstr>PowerPoint Presentation</vt:lpstr>
      <vt:lpstr>Commit and Toss Activity</vt:lpstr>
      <vt:lpstr>PowerPoint Presentation</vt:lpstr>
      <vt:lpstr>Categorical Highlighting</vt:lpstr>
      <vt:lpstr>Thomas Paine &amp; Common Sense</vt:lpstr>
      <vt:lpstr>Categorical Highlighting</vt:lpstr>
      <vt:lpstr>Summary</vt:lpstr>
      <vt:lpstr>RAFT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Bracken, Pam</cp:lastModifiedBy>
  <cp:revision>43</cp:revision>
  <dcterms:modified xsi:type="dcterms:W3CDTF">2024-07-23T18:59:30Z</dcterms:modified>
</cp:coreProperties>
</file>