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19"/>
  </p:notesMasterIdLst>
  <p:sldIdLst>
    <p:sldId id="256" r:id="rId3"/>
    <p:sldId id="257" r:id="rId4"/>
    <p:sldId id="258" r:id="rId5"/>
    <p:sldId id="268" r:id="rId6"/>
    <p:sldId id="269" r:id="rId7"/>
    <p:sldId id="272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1" r:id="rId17"/>
    <p:sldId id="270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nstantia" panose="02030602050306030303" pitchFamily="18" charset="0"/>
      <p:regular r:id="rId24"/>
      <p:bold r:id="rId25"/>
      <p:italic r:id="rId26"/>
      <p:boldItalic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17"/>
    <p:restoredTop sz="94694"/>
  </p:normalViewPr>
  <p:slideViewPr>
    <p:cSldViewPr snapToGrid="0">
      <p:cViewPr varScale="1">
        <p:scale>
          <a:sx n="159" d="100"/>
          <a:sy n="159" d="100"/>
        </p:scale>
        <p:origin x="19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29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9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9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228600" algn="l" rtl="0"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51" algn="l" rtl="0"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rriam-webster.com/dictionary/sla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B78DA-5114-4C6B-896E-4145C1986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“boonies” mean?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DC3B9-0491-4115-80CD-7E9297000F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Sentence Example: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i="1" dirty="0"/>
              <a:t>Her house was way out in the </a:t>
            </a:r>
            <a:r>
              <a:rPr lang="en-US" b="1" i="1" dirty="0"/>
              <a:t>boonies. </a:t>
            </a:r>
            <a:r>
              <a:rPr lang="en-US" i="1" dirty="0"/>
              <a:t>Even her grandmother got lost trying to find it.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68653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5DF7B-49CC-4C48-BF8E-F3B844011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“hot dog” mean?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F1526-4354-489B-B509-8BECA410F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Sentence Example: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i="1" dirty="0"/>
              <a:t>When he does wheelies on his motorcycle, he’s a </a:t>
            </a:r>
          </a:p>
          <a:p>
            <a:pPr marL="63500" indent="0">
              <a:buNone/>
            </a:pPr>
            <a:r>
              <a:rPr lang="en-US" i="1" dirty="0"/>
              <a:t>real </a:t>
            </a:r>
            <a:r>
              <a:rPr lang="en-US" b="1" i="1" dirty="0"/>
              <a:t>hot dog!</a:t>
            </a:r>
          </a:p>
        </p:txBody>
      </p:sp>
    </p:spTree>
    <p:extLst>
      <p:ext uri="{BB962C8B-B14F-4D97-AF65-F5344CB8AC3E}">
        <p14:creationId xmlns:p14="http://schemas.microsoft.com/office/powerpoint/2010/main" val="408758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5D2A-F9AE-45E2-BBEF-7CA6B0F29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“bounce” mean?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FDF11-B418-49BB-B7CC-B465B00527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Sentence Example: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i="1" dirty="0"/>
              <a:t>Let’s </a:t>
            </a:r>
            <a:r>
              <a:rPr lang="en-US" b="1" i="1" dirty="0"/>
              <a:t>bounce</a:t>
            </a:r>
            <a:r>
              <a:rPr lang="en-US" i="1" dirty="0"/>
              <a:t> </a:t>
            </a:r>
            <a:r>
              <a:rPr lang="en-US" i="1" dirty="0" err="1"/>
              <a:t>outta</a:t>
            </a:r>
            <a:r>
              <a:rPr lang="en-US" i="1" dirty="0"/>
              <a:t> here and grab a burger.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080AD-380E-4B1B-AF9E-771E701E8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“peeps” mean?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13B3E-5D13-423A-82F9-43500A6C69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Sentence Example: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i="1" dirty="0"/>
              <a:t>After school, I am going to hang with my </a:t>
            </a:r>
            <a:r>
              <a:rPr lang="en-US" b="1" i="1" dirty="0"/>
              <a:t>peeps </a:t>
            </a:r>
            <a:r>
              <a:rPr lang="en-US" i="1" dirty="0"/>
              <a:t>at the mall.</a:t>
            </a:r>
          </a:p>
        </p:txBody>
      </p:sp>
    </p:spTree>
    <p:extLst>
      <p:ext uri="{BB962C8B-B14F-4D97-AF65-F5344CB8AC3E}">
        <p14:creationId xmlns:p14="http://schemas.microsoft.com/office/powerpoint/2010/main" val="83334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94BBF-DF56-4C2F-A938-B082C491D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61" y="380835"/>
            <a:ext cx="8229600" cy="857250"/>
          </a:xfrm>
        </p:spPr>
        <p:txBody>
          <a:bodyPr/>
          <a:lstStyle/>
          <a:p>
            <a:r>
              <a:rPr lang="en-US" dirty="0"/>
              <a:t>CUS</a:t>
            </a:r>
            <a:r>
              <a:rPr lang="en-US" sz="40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and Discuss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8C663-FBB8-4BE8-922C-C3113C22E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325" y="1279958"/>
            <a:ext cx="6081523" cy="3291840"/>
          </a:xfrm>
        </p:spPr>
        <p:txBody>
          <a:bodyPr/>
          <a:lstStyle/>
          <a:p>
            <a:pPr marL="63500" indent="0">
              <a:buNone/>
            </a:pPr>
            <a:r>
              <a:rPr lang="en-US" dirty="0"/>
              <a:t>As you read: </a:t>
            </a:r>
          </a:p>
          <a:p>
            <a:pPr marL="63500" indent="0">
              <a:buNone/>
            </a:pPr>
            <a:r>
              <a:rPr lang="en-US" dirty="0">
                <a:solidFill>
                  <a:schemeClr val="accent6"/>
                </a:solidFill>
              </a:rPr>
              <a:t>Circle  </a:t>
            </a:r>
            <a:r>
              <a:rPr lang="en-US" dirty="0"/>
              <a:t>main ideas.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u="sng" dirty="0">
                <a:solidFill>
                  <a:schemeClr val="accent6"/>
                </a:solidFill>
              </a:rPr>
              <a:t>Underline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details that support the </a:t>
            </a:r>
            <a:br>
              <a:rPr lang="en-US" dirty="0"/>
            </a:br>
            <a:r>
              <a:rPr lang="en-US" dirty="0"/>
              <a:t>main idea.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>
                <a:solidFill>
                  <a:schemeClr val="accent6"/>
                </a:solidFill>
              </a:rPr>
              <a:t>Star</a:t>
            </a:r>
            <a:r>
              <a:rPr lang="en-US" dirty="0"/>
              <a:t>   any unfamiliar words to discuss later.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1E751BD-CF7A-4836-8FB7-E322A40CA7F9}"/>
              </a:ext>
            </a:extLst>
          </p:cNvPr>
          <p:cNvSpPr/>
          <p:nvPr/>
        </p:nvSpPr>
        <p:spPr>
          <a:xfrm>
            <a:off x="286046" y="1762260"/>
            <a:ext cx="938151" cy="6449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D6B09CD5-D14A-4AE3-A42D-836044F0C0CD}"/>
              </a:ext>
            </a:extLst>
          </p:cNvPr>
          <p:cNvSpPr/>
          <p:nvPr/>
        </p:nvSpPr>
        <p:spPr>
          <a:xfrm>
            <a:off x="34450" y="3720058"/>
            <a:ext cx="1219901" cy="1042607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B7E3B3-B8AB-40F8-9DD3-A3604C7EB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0453">
            <a:off x="5598498" y="466948"/>
            <a:ext cx="2496896" cy="323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9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94BBF-DF56-4C2F-A938-B082C491D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CUS and </a:t>
            </a:r>
            <a:r>
              <a:rPr lang="en-US" sz="4000" dirty="0"/>
              <a:t>Discuss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8C663-FBB8-4BE8-922C-C3113C22E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5122416" cy="3457741"/>
          </a:xfrm>
        </p:spPr>
        <p:txBody>
          <a:bodyPr/>
          <a:lstStyle/>
          <a:p>
            <a:pPr marL="63500" indent="0">
              <a:buNone/>
            </a:pPr>
            <a:r>
              <a:rPr lang="en-US" sz="2000" dirty="0"/>
              <a:t>Discuss and determine with your group:</a:t>
            </a:r>
          </a:p>
          <a:p>
            <a:pPr marL="63500" indent="0">
              <a:buNone/>
            </a:pPr>
            <a:endParaRPr lang="en-US" sz="2000" dirty="0"/>
          </a:p>
          <a:p>
            <a:r>
              <a:rPr lang="en-US" sz="2000" dirty="0"/>
              <a:t>Three main ideas of the reading</a:t>
            </a:r>
          </a:p>
          <a:p>
            <a:r>
              <a:rPr lang="en-US" sz="2000" dirty="0"/>
              <a:t>At least one supporting detail for each main idea</a:t>
            </a:r>
          </a:p>
          <a:p>
            <a:pPr marL="63500" indent="0">
              <a:buNone/>
            </a:pPr>
            <a:endParaRPr lang="en-US" sz="2000" dirty="0"/>
          </a:p>
          <a:p>
            <a:pPr marL="6350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Within your group</a:t>
            </a:r>
            <a:r>
              <a:rPr lang="en-US" sz="2000" dirty="0"/>
              <a:t>, write a summary about the reading in your own words (25 words or less).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65EA73-4CB3-44B0-B4AE-8CC607FED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98">
            <a:off x="5767774" y="579619"/>
            <a:ext cx="2396557" cy="31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5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E27E4-CBB0-4C76-A441-D361C46F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5732"/>
            <a:ext cx="8229600" cy="857250"/>
          </a:xfrm>
        </p:spPr>
        <p:txBody>
          <a:bodyPr/>
          <a:lstStyle/>
          <a:p>
            <a:r>
              <a:rPr lang="en-US" dirty="0"/>
              <a:t>Gen Z Dictionary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31AE9-41BC-4C63-B2BC-7740CAE59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93559" y="1185015"/>
            <a:ext cx="4484670" cy="3721521"/>
          </a:xfrm>
        </p:spPr>
        <p:txBody>
          <a:bodyPr/>
          <a:lstStyle/>
          <a:p>
            <a:pPr marL="63500" indent="0">
              <a:buNone/>
            </a:pPr>
            <a:r>
              <a:rPr lang="en-US" dirty="0"/>
              <a:t>“Go viral” 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Definition: “To make something widespread or widely distributed.”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Sentence example:</a:t>
            </a:r>
          </a:p>
          <a:p>
            <a:pPr marL="63500" indent="0">
              <a:buNone/>
            </a:pPr>
            <a:r>
              <a:rPr lang="en-US" dirty="0"/>
              <a:t>“His FB post went viral.”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A6D18C-F5B0-4D10-B39A-675CA17F1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21" y="1192982"/>
            <a:ext cx="2549007" cy="3398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0101B3-6193-3841-960B-EE97FB896843}"/>
              </a:ext>
            </a:extLst>
          </p:cNvPr>
          <p:cNvSpPr txBox="1"/>
          <p:nvPr/>
        </p:nvSpPr>
        <p:spPr>
          <a:xfrm>
            <a:off x="604200" y="4618199"/>
            <a:ext cx="276644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Bookstack image. Creative commons image. bookstack-</a:t>
            </a:r>
            <a:r>
              <a:rPr lang="en-US" sz="900" dirty="0" err="1"/>
              <a:t>right.JPG</a:t>
            </a:r>
            <a:r>
              <a:rPr lang="en-US" sz="900" dirty="0"/>
              <a:t>" by </a:t>
            </a:r>
            <a:r>
              <a:rPr lang="en-US" sz="900" dirty="0" err="1"/>
              <a:t>darahgna</a:t>
            </a:r>
            <a:r>
              <a:rPr lang="en-US" sz="900" dirty="0"/>
              <a:t> is licensed under CC BY-NC-SA 2.0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54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Slay the Slang!</a:t>
            </a:r>
            <a:endParaRPr dirty="0"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ELA </a:t>
            </a:r>
          </a:p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or 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Essentia</a:t>
            </a:r>
            <a:r>
              <a:rPr lang="en-US" dirty="0"/>
              <a:t>l</a:t>
            </a:r>
            <a:r>
              <a:rPr lang="en-US" sz="360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Questions</a:t>
            </a:r>
            <a:endParaRPr sz="36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2300" indent="-457200">
              <a:spcBef>
                <a:spcPts val="0"/>
              </a:spcBef>
            </a:pPr>
            <a:r>
              <a:rPr lang="en-US" i="1" dirty="0"/>
              <a:t>How can I make meaning when I read?</a:t>
            </a:r>
          </a:p>
          <a:p>
            <a:pPr marL="165100" indent="0">
              <a:spcBef>
                <a:spcPts val="0"/>
              </a:spcBef>
              <a:buNone/>
            </a:pPr>
            <a:r>
              <a:rPr lang="en-US" i="1" dirty="0"/>
              <a:t>  </a:t>
            </a:r>
          </a:p>
          <a:p>
            <a:pPr marL="622300" indent="-457200">
              <a:spcBef>
                <a:spcPts val="0"/>
              </a:spcBef>
            </a:pPr>
            <a:r>
              <a:rPr lang="en-US" i="1" dirty="0"/>
              <a:t>What strategies can I use when reading?  </a:t>
            </a:r>
          </a:p>
          <a:p>
            <a:pPr marL="165100" indent="0">
              <a:spcBef>
                <a:spcPts val="0"/>
              </a:spcBef>
              <a:buNone/>
            </a:pPr>
            <a:r>
              <a:rPr lang="en-US" i="1" dirty="0"/>
              <a:t> </a:t>
            </a:r>
          </a:p>
          <a:p>
            <a:pPr marL="622300" indent="-457200">
              <a:spcBef>
                <a:spcPts val="0"/>
              </a:spcBef>
            </a:pPr>
            <a:r>
              <a:rPr lang="en-US" i="1" dirty="0"/>
              <a:t>How do people use slang to express themselves?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0EF8F-CE5E-4783-AF21-BA4B2169B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21759"/>
            <a:ext cx="8229600" cy="3811157"/>
          </a:xfrm>
        </p:spPr>
        <p:txBody>
          <a:bodyPr/>
          <a:lstStyle/>
          <a:p>
            <a:pPr marL="63500" indent="0">
              <a:buNone/>
            </a:pPr>
            <a:r>
              <a:rPr lang="en-US" b="1" dirty="0"/>
              <a:t>Definition: </a:t>
            </a:r>
            <a:r>
              <a:rPr lang="en-US" dirty="0"/>
              <a:t>Informal language used by a particular group of people; words or phrases used as figures of speech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b="1" dirty="0"/>
              <a:t>Synonym:</a:t>
            </a:r>
            <a:r>
              <a:rPr lang="en-US" dirty="0"/>
              <a:t>  jargon</a:t>
            </a:r>
          </a:p>
          <a:p>
            <a:pPr marL="63500" indent="0">
              <a:buNone/>
            </a:pPr>
            <a:endParaRPr lang="en-US" sz="1100" dirty="0"/>
          </a:p>
          <a:p>
            <a:pPr marL="63500" indent="0">
              <a:buNone/>
            </a:pPr>
            <a:endParaRPr lang="en-US" sz="1400" dirty="0"/>
          </a:p>
          <a:p>
            <a:pPr marL="63500" indent="0">
              <a:buNone/>
            </a:pPr>
            <a:endParaRPr lang="en-US" sz="1400" dirty="0"/>
          </a:p>
          <a:p>
            <a:pPr marL="63500" indent="0">
              <a:buNone/>
            </a:pPr>
            <a:endParaRPr lang="en-US" sz="1400" dirty="0"/>
          </a:p>
          <a:p>
            <a:pPr marL="63500" indent="0">
              <a:buNone/>
            </a:pPr>
            <a:endParaRPr lang="en-US" sz="1400" dirty="0"/>
          </a:p>
          <a:p>
            <a:pPr marL="63500" indent="0">
              <a:buNone/>
            </a:pPr>
            <a:endParaRPr lang="en-US" sz="1100" dirty="0"/>
          </a:p>
          <a:p>
            <a:pPr marL="63500" indent="0">
              <a:buNone/>
            </a:pPr>
            <a:r>
              <a:rPr lang="en-US" sz="1100" dirty="0"/>
              <a:t>Source:  Slang (n.d.) Meriam-</a:t>
            </a:r>
            <a:r>
              <a:rPr lang="en-US" sz="1100" dirty="0" err="1"/>
              <a:t>webster</a:t>
            </a:r>
            <a:r>
              <a:rPr lang="en-US" sz="1100" dirty="0"/>
              <a:t> dictionary. Retrieved from:  </a:t>
            </a:r>
            <a:r>
              <a:rPr lang="en-US" sz="1100" dirty="0">
                <a:hlinkClick r:id="rId2"/>
              </a:rPr>
              <a:t>https://www.merriam-webster.com/dictionary/slang</a:t>
            </a:r>
            <a:endParaRPr lang="en-US" sz="1100" dirty="0"/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20FE173-9F07-4D76-BA18-CE88D9C6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556223"/>
          </a:xfrm>
        </p:spPr>
        <p:txBody>
          <a:bodyPr/>
          <a:lstStyle/>
          <a:p>
            <a:r>
              <a:rPr lang="en-US" dirty="0"/>
              <a:t>Slang</a:t>
            </a:r>
          </a:p>
        </p:txBody>
      </p:sp>
    </p:spTree>
    <p:extLst>
      <p:ext uri="{BB962C8B-B14F-4D97-AF65-F5344CB8AC3E}">
        <p14:creationId xmlns:p14="http://schemas.microsoft.com/office/powerpoint/2010/main" val="81820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B93F1-9829-4BDD-81E8-1ED373F4B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Slang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1118C-BE45-407D-978D-F44314FA06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“Oklahoma City Thunder stans, like Amber, watch every game.”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“Amber has been stanning for the OKC Thunder this year.”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i="1" dirty="0"/>
              <a:t>How is the slang word “stan” used in these sentences?</a:t>
            </a:r>
          </a:p>
        </p:txBody>
      </p:sp>
    </p:spTree>
    <p:extLst>
      <p:ext uri="{BB962C8B-B14F-4D97-AF65-F5344CB8AC3E}">
        <p14:creationId xmlns:p14="http://schemas.microsoft.com/office/powerpoint/2010/main" val="184303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D6F23-88B1-DF44-ABDD-8AC39EE9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9208"/>
            <a:ext cx="8229600" cy="857250"/>
          </a:xfrm>
        </p:spPr>
        <p:txBody>
          <a:bodyPr/>
          <a:lstStyle/>
          <a:p>
            <a:r>
              <a:rPr lang="en-US" dirty="0"/>
              <a:t>Definition: Stan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D0C68-9991-B94C-8B38-6EFC02CF9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66552"/>
            <a:ext cx="8229600" cy="3291840"/>
          </a:xfrm>
        </p:spPr>
        <p:txBody>
          <a:bodyPr/>
          <a:lstStyle/>
          <a:p>
            <a:r>
              <a:rPr lang="en-US" dirty="0"/>
              <a:t>stan (noun):</a:t>
            </a:r>
          </a:p>
          <a:p>
            <a:pPr marL="63500" indent="0">
              <a:buNone/>
            </a:pPr>
            <a:r>
              <a:rPr lang="en-US" i="1" dirty="0"/>
              <a:t>	an extremely or excessively enthusiastic and devoted 	fan (plural: stans)</a:t>
            </a:r>
          </a:p>
          <a:p>
            <a:r>
              <a:rPr lang="en-US" dirty="0"/>
              <a:t>stan (verb):</a:t>
            </a:r>
          </a:p>
          <a:p>
            <a:pPr marL="63500" indent="0">
              <a:buNone/>
            </a:pPr>
            <a:r>
              <a:rPr lang="en-US"/>
              <a:t>	</a:t>
            </a:r>
            <a:r>
              <a:rPr lang="en-US" i="1"/>
              <a:t>to </a:t>
            </a:r>
            <a:r>
              <a:rPr lang="en-US" i="1" dirty="0"/>
              <a:t>exhibit fandom to an extreme or excessive 	degree; to be an extremely devoted and enthusiastic 	fan of someone on something (tenses: stanned, 	stanning</a:t>
            </a:r>
            <a:r>
              <a:rPr lang="en-US" i="1"/>
              <a:t>, stans)</a:t>
            </a:r>
            <a:endParaRPr lang="en-US" sz="1000" i="1" dirty="0"/>
          </a:p>
          <a:p>
            <a:pPr marL="63500" indent="0">
              <a:buNone/>
            </a:pPr>
            <a:br>
              <a:rPr lang="en-US" sz="1000" i="1" dirty="0"/>
            </a:br>
            <a:r>
              <a:rPr lang="en-US" sz="1000" dirty="0"/>
              <a:t>Source: Stan. (n.d.). Retrieved from https://</a:t>
            </a:r>
            <a:r>
              <a:rPr lang="en-US" sz="1000" dirty="0" err="1"/>
              <a:t>www.merriam-webster.com</a:t>
            </a:r>
            <a:r>
              <a:rPr lang="en-US" sz="1000" dirty="0"/>
              <a:t>/dictionary/stan</a:t>
            </a:r>
          </a:p>
          <a:p>
            <a:pPr marL="6350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91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76230-1CC1-482B-B90B-C55241B54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36" y="299466"/>
            <a:ext cx="8229600" cy="409780"/>
          </a:xfrm>
        </p:spPr>
        <p:txBody>
          <a:bodyPr/>
          <a:lstStyle/>
          <a:p>
            <a:r>
              <a:rPr lang="en-US" dirty="0"/>
              <a:t>Chain Notes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4E929-C86B-4CCD-9160-5CBD027B4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136" y="752690"/>
            <a:ext cx="5604847" cy="4144097"/>
          </a:xfrm>
        </p:spPr>
        <p:txBody>
          <a:bodyPr/>
          <a:lstStyle/>
          <a:p>
            <a:r>
              <a:rPr lang="en-US" sz="2000" dirty="0"/>
              <a:t>At the top of each piece of notebook paper is a </a:t>
            </a:r>
            <a:r>
              <a:rPr lang="en-US" sz="2800" dirty="0"/>
              <a:t>word </a:t>
            </a:r>
            <a:r>
              <a:rPr lang="en-US" sz="2000" dirty="0"/>
              <a:t>that is a </a:t>
            </a:r>
            <a:r>
              <a:rPr lang="en-US" sz="2800" dirty="0"/>
              <a:t>slang</a:t>
            </a:r>
            <a:r>
              <a:rPr lang="en-US" sz="2000" dirty="0"/>
              <a:t> term used by previous generations.</a:t>
            </a:r>
          </a:p>
          <a:p>
            <a:r>
              <a:rPr lang="en-US" sz="2000" dirty="0"/>
              <a:t>Write your </a:t>
            </a:r>
            <a:r>
              <a:rPr lang="en-US" sz="2800" dirty="0"/>
              <a:t>guess</a:t>
            </a:r>
            <a:r>
              <a:rPr lang="en-US" sz="2000" dirty="0"/>
              <a:t> about what the word means with </a:t>
            </a:r>
            <a:r>
              <a:rPr lang="en-US" sz="2800" dirty="0"/>
              <a:t>your name </a:t>
            </a:r>
            <a:r>
              <a:rPr lang="en-US" sz="2000" dirty="0"/>
              <a:t>beside it.</a:t>
            </a:r>
          </a:p>
          <a:p>
            <a:r>
              <a:rPr lang="en-US" sz="2800" dirty="0"/>
              <a:t>Pass </a:t>
            </a:r>
            <a:r>
              <a:rPr lang="en-US" sz="2000" dirty="0"/>
              <a:t>the notebook paper to someone else. They will add their guess and their name.</a:t>
            </a:r>
          </a:p>
          <a:p>
            <a:r>
              <a:rPr lang="en-US" sz="2000" dirty="0"/>
              <a:t>We will pass each notebook paper to someone new at least </a:t>
            </a:r>
            <a:r>
              <a:rPr lang="en-US" sz="2800" dirty="0"/>
              <a:t>five times </a:t>
            </a:r>
            <a:r>
              <a:rPr lang="en-US" sz="2000" dirty="0"/>
              <a:t>until all class members have contributed to one chain note.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DA0AE1-1BC9-4568-89BC-2F9A0FBB7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9710">
            <a:off x="6349362" y="1015546"/>
            <a:ext cx="2047064" cy="270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26644-77AC-4474-8D27-CEE71329A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“boffo” mean?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ACA71-D7D4-4099-BD66-AF6ECF384F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sz="2800" dirty="0"/>
              <a:t>Sentence example:</a:t>
            </a:r>
          </a:p>
          <a:p>
            <a:pPr marL="63500" indent="0">
              <a:buNone/>
            </a:pPr>
            <a:endParaRPr lang="en-US" sz="2800" dirty="0"/>
          </a:p>
          <a:p>
            <a:pPr marL="63500" indent="0">
              <a:buNone/>
            </a:pPr>
            <a:r>
              <a:rPr lang="en-US" sz="2800" i="1" dirty="0"/>
              <a:t>Kevin Hart is a comedian whose movies are always so </a:t>
            </a:r>
            <a:r>
              <a:rPr lang="en-US" sz="2800" b="1" i="1" dirty="0"/>
              <a:t>boffo</a:t>
            </a:r>
            <a:r>
              <a:rPr lang="en-US" sz="2800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0288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E516C-92B5-4520-A750-39731B506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“cheesed” mean?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87CF-F731-486E-8D4B-24CAB66A7C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Sentence Example: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i="1" dirty="0"/>
              <a:t>The waitress was really </a:t>
            </a:r>
            <a:r>
              <a:rPr lang="en-US" b="1" i="1" dirty="0"/>
              <a:t>cheesed off </a:t>
            </a:r>
            <a:r>
              <a:rPr lang="en-US" i="1" dirty="0"/>
              <a:t>at the customer’s bad attitude.</a:t>
            </a:r>
          </a:p>
        </p:txBody>
      </p:sp>
    </p:spTree>
    <p:extLst>
      <p:ext uri="{BB962C8B-B14F-4D97-AF65-F5344CB8AC3E}">
        <p14:creationId xmlns:p14="http://schemas.microsoft.com/office/powerpoint/2010/main" val="94043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8179</TotalTime>
  <Words>448</Words>
  <Application>Microsoft Macintosh PowerPoint</Application>
  <PresentationFormat>On-screen Show (16:9)</PresentationFormat>
  <Paragraphs>90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Constantia</vt:lpstr>
      <vt:lpstr>Georgia</vt:lpstr>
      <vt:lpstr>Noto Sans Symbols</vt:lpstr>
      <vt:lpstr>Calibri</vt:lpstr>
      <vt:lpstr>Arial</vt:lpstr>
      <vt:lpstr>LEARN theme</vt:lpstr>
      <vt:lpstr>LEARN theme</vt:lpstr>
      <vt:lpstr>PowerPoint Presentation</vt:lpstr>
      <vt:lpstr>Slay the Slang!</vt:lpstr>
      <vt:lpstr>Essential Questions</vt:lpstr>
      <vt:lpstr>Slang</vt:lpstr>
      <vt:lpstr>Example of Slang</vt:lpstr>
      <vt:lpstr>Definition: Stan</vt:lpstr>
      <vt:lpstr>Chain Notes</vt:lpstr>
      <vt:lpstr>What does “boffo” mean?</vt:lpstr>
      <vt:lpstr>What does “cheesed” mean?</vt:lpstr>
      <vt:lpstr>What does “boonies” mean?</vt:lpstr>
      <vt:lpstr>What does “hot dog” mean?</vt:lpstr>
      <vt:lpstr>What does “bounce” mean?</vt:lpstr>
      <vt:lpstr>What does “peeps” mean?</vt:lpstr>
      <vt:lpstr>CUS and Discuss</vt:lpstr>
      <vt:lpstr>CUS and Discuss</vt:lpstr>
      <vt:lpstr>Gen Z Dictionary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McHale, Susan</dc:creator>
  <cp:lastModifiedBy>Walters, Darrin J.</cp:lastModifiedBy>
  <cp:revision>44</cp:revision>
  <dcterms:modified xsi:type="dcterms:W3CDTF">2019-06-27T13:21:55Z</dcterms:modified>
</cp:coreProperties>
</file>