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handoutMasterIdLst>
    <p:handoutMasterId r:id="rId26"/>
  </p:handoutMasterIdLst>
  <p:sldIdLst>
    <p:sldId id="276" r:id="rId2"/>
    <p:sldId id="256" r:id="rId3"/>
    <p:sldId id="257" r:id="rId4"/>
    <p:sldId id="277" r:id="rId5"/>
    <p:sldId id="258" r:id="rId6"/>
    <p:sldId id="259" r:id="rId7"/>
    <p:sldId id="275" r:id="rId8"/>
    <p:sldId id="260" r:id="rId9"/>
    <p:sldId id="274" r:id="rId10"/>
    <p:sldId id="261" r:id="rId11"/>
    <p:sldId id="262" r:id="rId12"/>
    <p:sldId id="263" r:id="rId13"/>
    <p:sldId id="278" r:id="rId14"/>
    <p:sldId id="264" r:id="rId15"/>
    <p:sldId id="265" r:id="rId16"/>
    <p:sldId id="266" r:id="rId17"/>
    <p:sldId id="273" r:id="rId18"/>
    <p:sldId id="267" r:id="rId19"/>
    <p:sldId id="268" r:id="rId20"/>
    <p:sldId id="272" r:id="rId21"/>
    <p:sldId id="269" r:id="rId22"/>
    <p:sldId id="270" r:id="rId23"/>
    <p:sldId id="271" r:id="rId24"/>
  </p:sldIdLst>
  <p:sldSz cx="9144000" cy="5143500" type="screen16x9"/>
  <p:notesSz cx="6858000" cy="9144000"/>
  <p:embeddedFontLst>
    <p:embeddedFont>
      <p:font typeface="Lato" panose="020F0502020204030203" pitchFamily="34" charset="0"/>
      <p:regular r:id="rId27"/>
      <p:bold r:id="rId28"/>
      <p:italic r:id="rId29"/>
      <p:boldItalic r:id="rId30"/>
    </p:embeddedFont>
    <p:embeddedFont>
      <p:font typeface="Raleway"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pos="315">
          <p15:clr>
            <a:srgbClr val="9AA0A6"/>
          </p15:clr>
        </p15:guide>
        <p15:guide id="4" orient="horz" pos="792">
          <p15:clr>
            <a:srgbClr val="9AA0A6"/>
          </p15:clr>
        </p15:guide>
        <p15:guide id="5" orient="horz" pos="1104">
          <p15:clr>
            <a:srgbClr val="9AA0A6"/>
          </p15:clr>
        </p15:guide>
        <p15:guide id="6" orient="horz" pos="2285">
          <p15:clr>
            <a:srgbClr val="9AA0A6"/>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hAEIN4Prvm/7mkETgsjVF7ZJqd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435" autoAdjust="0"/>
  </p:normalViewPr>
  <p:slideViewPr>
    <p:cSldViewPr snapToGrid="0">
      <p:cViewPr varScale="1">
        <p:scale>
          <a:sx n="188" d="100"/>
          <a:sy n="188" d="100"/>
        </p:scale>
        <p:origin x="1020" y="116"/>
      </p:cViewPr>
      <p:guideLst>
        <p:guide orient="horz" pos="1620"/>
        <p:guide pos="2880"/>
        <p:guide pos="315"/>
        <p:guide orient="horz" pos="792"/>
        <p:guide orient="horz" pos="1104"/>
        <p:guide orient="horz" pos="22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91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3229CE-D54D-4E99-8A00-C508B53F12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7922BD-BEC0-4792-A1AB-8690C63C12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82E65-E948-4548-A520-533E7EAEF206}" type="datetimeFigureOut">
              <a:rPr lang="en-US" smtClean="0"/>
              <a:t>12/2/2024</a:t>
            </a:fld>
            <a:endParaRPr lang="en-US"/>
          </a:p>
        </p:txBody>
      </p:sp>
      <p:sp>
        <p:nvSpPr>
          <p:cNvPr id="4" name="Footer Placeholder 3">
            <a:extLst>
              <a:ext uri="{FF2B5EF4-FFF2-40B4-BE49-F238E27FC236}">
                <a16:creationId xmlns:a16="http://schemas.microsoft.com/office/drawing/2014/main" id="{E3622C25-C7F2-4CC6-BF3F-2FD9E7FADD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756732-E43D-4395-AB7D-FBA8DD1974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6F34FE-DF0D-43D8-9399-C5CD902FC34A}" type="slidenum">
              <a:rPr lang="en-US" smtClean="0"/>
              <a:t>‹#›</a:t>
            </a:fld>
            <a:endParaRPr lang="en-US"/>
          </a:p>
        </p:txBody>
      </p:sp>
    </p:spTree>
    <p:extLst>
      <p:ext uri="{BB962C8B-B14F-4D97-AF65-F5344CB8AC3E}">
        <p14:creationId xmlns:p14="http://schemas.microsoft.com/office/powerpoint/2010/main" val="964308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809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6175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294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This is a 8</a:t>
            </a:r>
            <a:r>
              <a:rPr lang="en-US" baseline="30000"/>
              <a:t>th</a:t>
            </a:r>
            <a:r>
              <a:rPr lang="en-US" sz="1100"/>
              <a:t> grade lesson that meets the OAS standard MS-PS1-3 Matter and Interactions. </a:t>
            </a:r>
            <a:r>
              <a:rPr lang="en-US" sz="1100" i="1"/>
              <a:t>Students will </a:t>
            </a:r>
            <a:r>
              <a:rPr lang="en-US" sz="1100"/>
              <a:t>g</a:t>
            </a:r>
            <a:r>
              <a:rPr lang="en-US" sz="1100" i="1">
                <a:solidFill>
                  <a:srgbClr val="333333"/>
                </a:solidFill>
              </a:rPr>
              <a:t>ather and make sense of information to describe that synthetic materials come from natural resources and impact society.</a:t>
            </a:r>
            <a:endParaRPr sz="11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t>This slide should be displayed on the actual day that the entire class will be viewing &amp; peer reviewing each other’s posters. Give students an example and a nonexample of feedback. Move around the room to ensure that students are leaving meaningful feedback.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t>See the second example of the completed “How I Know It” sheet in the LEARN lesson.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252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t>Hand out blank “How I Know It” sheets from the LEARN lesson. See the LEARN lesson for an example of a completed sheet.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dirty="0"/>
              <a:t>Video URL: https://youtu.be/gudUuRFba3M</a:t>
            </a:r>
            <a:br>
              <a:rPr lang="en-US" sz="1500" dirty="0"/>
            </a:br>
            <a:r>
              <a:rPr lang="en-US" sz="1500" dirty="0"/>
              <a:t>Only show the first 41 seconds of video. While students are watching the video, make sure that they are thinking about the two questions above. Have 2–3 students share out their thoughts after the first 41 seconds are over.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0571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dirty="0"/>
              <a:t>Video URL: https://</a:t>
            </a:r>
            <a:r>
              <a:rPr lang="en-US" sz="1500" dirty="0" err="1"/>
              <a:t>www.youtube.com</a:t>
            </a:r>
            <a:r>
              <a:rPr lang="en-US" sz="1500" dirty="0"/>
              <a:t>/</a:t>
            </a:r>
            <a:r>
              <a:rPr lang="en-US" sz="1500" dirty="0" err="1"/>
              <a:t>watch?v</a:t>
            </a:r>
            <a:r>
              <a:rPr lang="en-US" sz="1500" dirty="0"/>
              <a:t>=4WvnjCkLbvY</a:t>
            </a:r>
          </a:p>
          <a:p>
            <a:pPr marL="0" marR="0" lvl="0" indent="0" algn="l" rtl="0">
              <a:spcBef>
                <a:spcPts val="0"/>
              </a:spcBef>
              <a:spcAft>
                <a:spcPts val="0"/>
              </a:spcAft>
              <a:buNone/>
            </a:pPr>
            <a:endParaRPr lang="en-US" sz="15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1949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x">
  <p:cSld name="TITLE_AND_BODY">
    <p:bg>
      <p:bgPr>
        <a:gradFill>
          <a:gsLst>
            <a:gs pos="0">
              <a:schemeClr val="accent6"/>
            </a:gs>
            <a:gs pos="85000">
              <a:schemeClr val="accent1"/>
            </a:gs>
            <a:gs pos="100000">
              <a:schemeClr val="accent1"/>
            </a:gs>
          </a:gsLst>
          <a:lin ang="16200000" scaled="0"/>
        </a:gradFill>
        <a:effectLst/>
      </p:bgPr>
    </p:bg>
    <p:spTree>
      <p:nvGrpSpPr>
        <p:cNvPr id="1" name="Shape 10"/>
        <p:cNvGrpSpPr/>
        <p:nvPr/>
      </p:nvGrpSpPr>
      <p:grpSpPr>
        <a:xfrm>
          <a:off x="0" y="0"/>
          <a:ext cx="0" cy="0"/>
          <a:chOff x="0" y="0"/>
          <a:chExt cx="0" cy="0"/>
        </a:xfrm>
      </p:grpSpPr>
      <p:sp>
        <p:nvSpPr>
          <p:cNvPr id="11" name="Google Shape;11;p19"/>
          <p:cNvSpPr txBox="1">
            <a:spLocks noGrp="1"/>
          </p:cNvSpPr>
          <p:nvPr>
            <p:ph type="title"/>
          </p:nvPr>
        </p:nvSpPr>
        <p:spPr>
          <a:xfrm>
            <a:off x="533400" y="1028700"/>
            <a:ext cx="7851600" cy="13716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FFFFFF"/>
              </a:buClr>
              <a:buSzPts val="4200"/>
              <a:buFont typeface="Calibri"/>
              <a:buNone/>
              <a:defRPr sz="4200">
                <a:solidFill>
                  <a:srgbClr val="FFFFFF"/>
                </a:solidFill>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12" name="Google Shape;12;p19"/>
          <p:cNvSpPr txBox="1">
            <a:spLocks noGrp="1"/>
          </p:cNvSpPr>
          <p:nvPr>
            <p:ph type="body" idx="1"/>
          </p:nvPr>
        </p:nvSpPr>
        <p:spPr>
          <a:xfrm>
            <a:off x="533400" y="2421402"/>
            <a:ext cx="7854600" cy="1314600"/>
          </a:xfrm>
          <a:prstGeom prst="rect">
            <a:avLst/>
          </a:prstGeom>
          <a:noFill/>
          <a:ln>
            <a:noFill/>
          </a:ln>
        </p:spPr>
        <p:txBody>
          <a:bodyPr spcFirstLastPara="1" wrap="square" lIns="0" tIns="0" rIns="0" bIns="0" anchor="t" anchorCtr="0">
            <a:normAutofit/>
          </a:bodyPr>
          <a:lstStyle>
            <a:lvl1pPr marL="457200" marR="38100" lvl="0" indent="-228600" algn="l">
              <a:lnSpc>
                <a:spcPct val="100000"/>
              </a:lnSpc>
              <a:spcBef>
                <a:spcPts val="400"/>
              </a:spcBef>
              <a:spcAft>
                <a:spcPts val="0"/>
              </a:spcAft>
              <a:buClr>
                <a:srgbClr val="FFFFFF"/>
              </a:buClr>
              <a:buSzPts val="2000"/>
              <a:buFont typeface="Calibri"/>
              <a:buNone/>
              <a:defRPr sz="2000">
                <a:solidFill>
                  <a:srgbClr val="FFFFFF"/>
                </a:solidFill>
              </a:defRPr>
            </a:lvl1pPr>
            <a:lvl2pPr marL="914400" marR="38100" lvl="1" indent="-228600" algn="l">
              <a:lnSpc>
                <a:spcPct val="100000"/>
              </a:lnSpc>
              <a:spcBef>
                <a:spcPts val="400"/>
              </a:spcBef>
              <a:spcAft>
                <a:spcPts val="0"/>
              </a:spcAft>
              <a:buClr>
                <a:srgbClr val="FFFFFF"/>
              </a:buClr>
              <a:buSzPts val="2000"/>
              <a:buFont typeface="Calibri"/>
              <a:buNone/>
              <a:defRPr sz="2000">
                <a:solidFill>
                  <a:srgbClr val="FFFFFF"/>
                </a:solidFill>
              </a:defRPr>
            </a:lvl2pPr>
            <a:lvl3pPr marL="1371600" marR="38100" lvl="2" indent="-228600" algn="l">
              <a:lnSpc>
                <a:spcPct val="100000"/>
              </a:lnSpc>
              <a:spcBef>
                <a:spcPts val="400"/>
              </a:spcBef>
              <a:spcAft>
                <a:spcPts val="0"/>
              </a:spcAft>
              <a:buClr>
                <a:srgbClr val="FFFFFF"/>
              </a:buClr>
              <a:buSzPts val="2000"/>
              <a:buFont typeface="Calibri"/>
              <a:buNone/>
              <a:defRPr sz="2000">
                <a:solidFill>
                  <a:srgbClr val="FFFFFF"/>
                </a:solidFill>
              </a:defRPr>
            </a:lvl3pPr>
            <a:lvl4pPr marL="1828800" marR="38100" lvl="3" indent="-228600" algn="l">
              <a:lnSpc>
                <a:spcPct val="100000"/>
              </a:lnSpc>
              <a:spcBef>
                <a:spcPts val="400"/>
              </a:spcBef>
              <a:spcAft>
                <a:spcPts val="0"/>
              </a:spcAft>
              <a:buClr>
                <a:srgbClr val="FFFFFF"/>
              </a:buClr>
              <a:buSzPts val="2000"/>
              <a:buFont typeface="Calibri"/>
              <a:buNone/>
              <a:defRPr sz="2000">
                <a:solidFill>
                  <a:srgbClr val="FFFFFF"/>
                </a:solidFill>
              </a:defRPr>
            </a:lvl4pPr>
            <a:lvl5pPr marL="2286000" marR="38100" lvl="4" indent="-228600" algn="l">
              <a:lnSpc>
                <a:spcPct val="100000"/>
              </a:lnSpc>
              <a:spcBef>
                <a:spcPts val="400"/>
              </a:spcBef>
              <a:spcAft>
                <a:spcPts val="0"/>
              </a:spcAft>
              <a:buClr>
                <a:srgbClr val="FFFFFF"/>
              </a:buClr>
              <a:buSzPts val="2000"/>
              <a:buFont typeface="Calibri"/>
              <a:buNone/>
              <a:defRPr sz="2000">
                <a:solidFill>
                  <a:srgbClr val="FFFFFF"/>
                </a:solidFill>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pic>
        <p:nvPicPr>
          <p:cNvPr id="13" name="Google Shape;13;p19" descr="Google Shape;34;p9"/>
          <p:cNvPicPr preferRelativeResize="0"/>
          <p:nvPr/>
        </p:nvPicPr>
        <p:blipFill rotWithShape="1">
          <a:blip r:embed="rId2">
            <a:alphaModFix/>
          </a:blip>
          <a:srcRect/>
          <a:stretch/>
        </p:blipFill>
        <p:spPr>
          <a:xfrm>
            <a:off x="7927847" y="3943350"/>
            <a:ext cx="914402" cy="914400"/>
          </a:xfrm>
          <a:prstGeom prst="rect">
            <a:avLst/>
          </a:prstGeom>
          <a:noFill/>
          <a:ln>
            <a:noFill/>
          </a:ln>
        </p:spPr>
      </p:pic>
      <p:sp>
        <p:nvSpPr>
          <p:cNvPr id="14" name="Google Shape;14;p19"/>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_OBJECTS_WITH_TEXT">
  <p:cSld name="TWO_OBJECTS_WITH_TEXT 2">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528066"/>
            <a:ext cx="8229600" cy="8574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56" name="Google Shape;56;p29"/>
          <p:cNvSpPr txBox="1">
            <a:spLocks noGrp="1"/>
          </p:cNvSpPr>
          <p:nvPr>
            <p:ph type="body" idx="1"/>
          </p:nvPr>
        </p:nvSpPr>
        <p:spPr>
          <a:xfrm>
            <a:off x="457200" y="1391435"/>
            <a:ext cx="4040100" cy="494403"/>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400"/>
              </a:spcBef>
              <a:spcAft>
                <a:spcPts val="0"/>
              </a:spcAft>
              <a:buClr>
                <a:srgbClr val="534949"/>
              </a:buClr>
              <a:buSzPts val="2400"/>
              <a:buFont typeface="Calibri"/>
              <a:buNone/>
              <a:defRPr sz="2400" b="1">
                <a:solidFill>
                  <a:srgbClr val="534949"/>
                </a:solidFill>
              </a:defRPr>
            </a:lvl1pPr>
            <a:lvl2pPr marL="914400" lvl="1" indent="-228600" algn="l">
              <a:lnSpc>
                <a:spcPct val="100000"/>
              </a:lnSpc>
              <a:spcBef>
                <a:spcPts val="400"/>
              </a:spcBef>
              <a:spcAft>
                <a:spcPts val="0"/>
              </a:spcAft>
              <a:buClr>
                <a:srgbClr val="534949"/>
              </a:buClr>
              <a:buSzPts val="2400"/>
              <a:buFont typeface="Calibri"/>
              <a:buNone/>
              <a:defRPr sz="2400" b="1">
                <a:solidFill>
                  <a:srgbClr val="534949"/>
                </a:solidFill>
              </a:defRPr>
            </a:lvl2pPr>
            <a:lvl3pPr marL="1371600" lvl="2" indent="-228600" algn="l">
              <a:lnSpc>
                <a:spcPct val="100000"/>
              </a:lnSpc>
              <a:spcBef>
                <a:spcPts val="400"/>
              </a:spcBef>
              <a:spcAft>
                <a:spcPts val="0"/>
              </a:spcAft>
              <a:buClr>
                <a:srgbClr val="534949"/>
              </a:buClr>
              <a:buSzPts val="2400"/>
              <a:buFont typeface="Calibri"/>
              <a:buNone/>
              <a:defRPr sz="2400" b="1">
                <a:solidFill>
                  <a:srgbClr val="534949"/>
                </a:solidFill>
              </a:defRPr>
            </a:lvl3pPr>
            <a:lvl4pPr marL="1828800" lvl="3" indent="-228600" algn="l">
              <a:lnSpc>
                <a:spcPct val="100000"/>
              </a:lnSpc>
              <a:spcBef>
                <a:spcPts val="400"/>
              </a:spcBef>
              <a:spcAft>
                <a:spcPts val="0"/>
              </a:spcAft>
              <a:buClr>
                <a:srgbClr val="534949"/>
              </a:buClr>
              <a:buSzPts val="2400"/>
              <a:buFont typeface="Calibri"/>
              <a:buNone/>
              <a:defRPr sz="2400" b="1">
                <a:solidFill>
                  <a:srgbClr val="534949"/>
                </a:solidFill>
              </a:defRPr>
            </a:lvl4pPr>
            <a:lvl5pPr marL="2286000" lvl="4" indent="-228600" algn="l">
              <a:lnSpc>
                <a:spcPct val="100000"/>
              </a:lnSpc>
              <a:spcBef>
                <a:spcPts val="400"/>
              </a:spcBef>
              <a:spcAft>
                <a:spcPts val="0"/>
              </a:spcAft>
              <a:buClr>
                <a:srgbClr val="534949"/>
              </a:buClr>
              <a:buSzPts val="2400"/>
              <a:buFont typeface="Calibri"/>
              <a:buNone/>
              <a:defRPr sz="2400" b="1">
                <a:solidFill>
                  <a:srgbClr val="534949"/>
                </a:solidFill>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57" name="Google Shape;57;p29"/>
          <p:cNvSpPr txBox="1">
            <a:spLocks noGrp="1"/>
          </p:cNvSpPr>
          <p:nvPr>
            <p:ph type="body" idx="2"/>
          </p:nvPr>
        </p:nvSpPr>
        <p:spPr>
          <a:xfrm>
            <a:off x="4645026" y="1394819"/>
            <a:ext cx="4041903" cy="491103"/>
          </a:xfrm>
          <a:prstGeom prst="rect">
            <a:avLst/>
          </a:prstGeom>
          <a:noFill/>
          <a:ln>
            <a:noFill/>
          </a:ln>
        </p:spPr>
        <p:txBody>
          <a:bodyPr spcFirstLastPara="1" wrap="square" lIns="0" tIns="0" rIns="0" bIns="0" anchor="ctr"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58" name="Google Shape;58;p29"/>
          <p:cNvSpPr txBox="1">
            <a:spLocks noGrp="1"/>
          </p:cNvSpPr>
          <p:nvPr>
            <p:ph type="body" idx="3"/>
          </p:nvPr>
        </p:nvSpPr>
        <p:spPr>
          <a:xfrm>
            <a:off x="457200" y="1885949"/>
            <a:ext cx="4040100" cy="2884203"/>
          </a:xfrm>
          <a:prstGeom prst="rect">
            <a:avLst/>
          </a:prstGeom>
          <a:noFill/>
          <a:ln>
            <a:noFill/>
          </a:ln>
        </p:spPr>
        <p:txBody>
          <a:bodyPr spcFirstLastPara="1" wrap="square" lIns="0" tIns="0" rIns="0" bIns="0"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59" name="Google Shape;59;p29"/>
          <p:cNvSpPr txBox="1">
            <a:spLocks noGrp="1"/>
          </p:cNvSpPr>
          <p:nvPr>
            <p:ph type="body" idx="4"/>
          </p:nvPr>
        </p:nvSpPr>
        <p:spPr>
          <a:xfrm>
            <a:off x="4645026" y="1885949"/>
            <a:ext cx="4041903" cy="2884203"/>
          </a:xfrm>
          <a:prstGeom prst="rect">
            <a:avLst/>
          </a:prstGeom>
          <a:noFill/>
          <a:ln>
            <a:noFill/>
          </a:ln>
        </p:spPr>
        <p:txBody>
          <a:bodyPr spcFirstLastPara="1" wrap="square" lIns="0" tIns="0" rIns="0" bIns="0"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60" name="Google Shape;60;p29"/>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gradFill>
          <a:gsLst>
            <a:gs pos="0">
              <a:srgbClr val="991B1E"/>
            </a:gs>
            <a:gs pos="85000">
              <a:srgbClr val="7D1619"/>
            </a:gs>
            <a:gs pos="100000">
              <a:srgbClr val="7D1619"/>
            </a:gs>
          </a:gsLst>
          <a:lin ang="16200038" scaled="0"/>
        </a:gradFill>
        <a:effectLst/>
      </p:bgPr>
    </p:bg>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533400" y="1028700"/>
            <a:ext cx="7851600" cy="13716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FFFFFF"/>
              </a:buClr>
              <a:buSzPts val="5000"/>
              <a:buFont typeface="Calibri"/>
              <a:buNone/>
              <a:defRPr sz="5000">
                <a:solidFill>
                  <a:srgbClr val="FFFFFF"/>
                </a:solidFill>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63" name="Google Shape;63;p30"/>
          <p:cNvSpPr txBox="1">
            <a:spLocks noGrp="1"/>
          </p:cNvSpPr>
          <p:nvPr>
            <p:ph type="body" idx="1"/>
          </p:nvPr>
        </p:nvSpPr>
        <p:spPr>
          <a:xfrm>
            <a:off x="533400" y="2421402"/>
            <a:ext cx="7854600" cy="1314301"/>
          </a:xfrm>
          <a:prstGeom prst="rect">
            <a:avLst/>
          </a:prstGeom>
          <a:noFill/>
          <a:ln>
            <a:noFill/>
          </a:ln>
        </p:spPr>
        <p:txBody>
          <a:bodyPr spcFirstLastPara="1" wrap="square" lIns="0" tIns="0" rIns="0" bIns="0" anchor="t" anchorCtr="0">
            <a:normAutofit/>
          </a:bodyPr>
          <a:lstStyle>
            <a:lvl1pPr marL="457200" marR="34286" lvl="0" indent="-228600" algn="l">
              <a:lnSpc>
                <a:spcPct val="100000"/>
              </a:lnSpc>
              <a:spcBef>
                <a:spcPts val="500"/>
              </a:spcBef>
              <a:spcAft>
                <a:spcPts val="0"/>
              </a:spcAft>
              <a:buClr>
                <a:srgbClr val="FFFFFF"/>
              </a:buClr>
              <a:buSzPts val="2600"/>
              <a:buFont typeface="Calibri"/>
              <a:buNone/>
              <a:defRPr>
                <a:solidFill>
                  <a:srgbClr val="FFFFFF"/>
                </a:solidFill>
              </a:defRPr>
            </a:lvl1pPr>
            <a:lvl2pPr marL="914400" marR="34286" lvl="1" indent="-228600" algn="l">
              <a:lnSpc>
                <a:spcPct val="100000"/>
              </a:lnSpc>
              <a:spcBef>
                <a:spcPts val="500"/>
              </a:spcBef>
              <a:spcAft>
                <a:spcPts val="0"/>
              </a:spcAft>
              <a:buClr>
                <a:srgbClr val="FFFFFF"/>
              </a:buClr>
              <a:buSzPts val="2600"/>
              <a:buFont typeface="Calibri"/>
              <a:buNone/>
              <a:defRPr>
                <a:solidFill>
                  <a:srgbClr val="FFFFFF"/>
                </a:solidFill>
              </a:defRPr>
            </a:lvl2pPr>
            <a:lvl3pPr marL="1371600" marR="34286" lvl="2" indent="-228600" algn="l">
              <a:lnSpc>
                <a:spcPct val="100000"/>
              </a:lnSpc>
              <a:spcBef>
                <a:spcPts val="500"/>
              </a:spcBef>
              <a:spcAft>
                <a:spcPts val="0"/>
              </a:spcAft>
              <a:buClr>
                <a:srgbClr val="FFFFFF"/>
              </a:buClr>
              <a:buSzPts val="2600"/>
              <a:buFont typeface="Calibri"/>
              <a:buNone/>
              <a:defRPr>
                <a:solidFill>
                  <a:srgbClr val="FFFFFF"/>
                </a:solidFill>
              </a:defRPr>
            </a:lvl3pPr>
            <a:lvl4pPr marL="1828800" marR="34286" lvl="3" indent="-228600" algn="l">
              <a:lnSpc>
                <a:spcPct val="100000"/>
              </a:lnSpc>
              <a:spcBef>
                <a:spcPts val="500"/>
              </a:spcBef>
              <a:spcAft>
                <a:spcPts val="0"/>
              </a:spcAft>
              <a:buClr>
                <a:srgbClr val="FFFFFF"/>
              </a:buClr>
              <a:buSzPts val="2600"/>
              <a:buFont typeface="Calibri"/>
              <a:buNone/>
              <a:defRPr>
                <a:solidFill>
                  <a:srgbClr val="FFFFFF"/>
                </a:solidFill>
              </a:defRPr>
            </a:lvl4pPr>
            <a:lvl5pPr marL="2286000" marR="34286" lvl="4" indent="-228600" algn="l">
              <a:lnSpc>
                <a:spcPct val="100000"/>
              </a:lnSpc>
              <a:spcBef>
                <a:spcPts val="500"/>
              </a:spcBef>
              <a:spcAft>
                <a:spcPts val="0"/>
              </a:spcAft>
              <a:buClr>
                <a:srgbClr val="FFFFFF"/>
              </a:buClr>
              <a:buSzPts val="2600"/>
              <a:buFont typeface="Calibri"/>
              <a:buNone/>
              <a:defRPr>
                <a:solidFill>
                  <a:srgbClr val="FFFFFF"/>
                </a:solidFill>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pic>
        <p:nvPicPr>
          <p:cNvPr id="64" name="Google Shape;64;p30" descr="Google Shape;75;p18"/>
          <p:cNvPicPr preferRelativeResize="0"/>
          <p:nvPr/>
        </p:nvPicPr>
        <p:blipFill rotWithShape="1">
          <a:blip r:embed="rId2">
            <a:alphaModFix/>
          </a:blip>
          <a:srcRect/>
          <a:stretch/>
        </p:blipFill>
        <p:spPr>
          <a:xfrm>
            <a:off x="7927847" y="3943350"/>
            <a:ext cx="914402" cy="914400"/>
          </a:xfrm>
          <a:prstGeom prst="rect">
            <a:avLst/>
          </a:prstGeom>
          <a:noFill/>
          <a:ln>
            <a:noFill/>
          </a:ln>
        </p:spPr>
      </p:pic>
      <p:sp>
        <p:nvSpPr>
          <p:cNvPr id="65" name="Google Shape;65;p30"/>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457200" y="528066"/>
            <a:ext cx="8305800" cy="8574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68" name="Google Shape;68;p31"/>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9"/>
        <p:cNvGrpSpPr/>
        <p:nvPr/>
      </p:nvGrpSpPr>
      <p:grpSpPr>
        <a:xfrm>
          <a:off x="0" y="0"/>
          <a:ext cx="0" cy="0"/>
          <a:chOff x="0" y="0"/>
          <a:chExt cx="0" cy="0"/>
        </a:xfrm>
      </p:grpSpPr>
      <p:sp>
        <p:nvSpPr>
          <p:cNvPr id="70" name="Google Shape;70;p32"/>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bg>
      <p:bgPr>
        <a:solidFill>
          <a:srgbClr val="FFFFFF"/>
        </a:solidFill>
        <a:effectLst/>
      </p:bgPr>
    </p:bg>
    <p:spTree>
      <p:nvGrpSpPr>
        <p:cNvPr id="1" name="Shape 71"/>
        <p:cNvGrpSpPr/>
        <p:nvPr/>
      </p:nvGrpSpPr>
      <p:grpSpPr>
        <a:xfrm>
          <a:off x="0" y="0"/>
          <a:ext cx="0" cy="0"/>
          <a:chOff x="0" y="0"/>
          <a:chExt cx="0" cy="0"/>
        </a:xfrm>
      </p:grpSpPr>
      <p:sp>
        <p:nvSpPr>
          <p:cNvPr id="72" name="Google Shape;72;p33"/>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3"/>
        <p:cNvGrpSpPr/>
        <p:nvPr/>
      </p:nvGrpSpPr>
      <p:grpSpPr>
        <a:xfrm>
          <a:off x="0" y="0"/>
          <a:ext cx="0" cy="0"/>
          <a:chOff x="0" y="0"/>
          <a:chExt cx="0" cy="0"/>
        </a:xfrm>
      </p:grpSpPr>
      <p:sp>
        <p:nvSpPr>
          <p:cNvPr id="74" name="Google Shape;74;p34"/>
          <p:cNvSpPr txBox="1">
            <a:spLocks noGrp="1"/>
          </p:cNvSpPr>
          <p:nvPr>
            <p:ph type="body" idx="1"/>
          </p:nvPr>
        </p:nvSpPr>
        <p:spPr>
          <a:xfrm>
            <a:off x="3575050" y="1428750"/>
            <a:ext cx="5111702" cy="32577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000000"/>
              </a:buClr>
              <a:buSzPts val="2100"/>
              <a:buFont typeface="Calibri"/>
              <a:buNone/>
              <a:defRPr sz="2100"/>
            </a:lvl1pPr>
            <a:lvl2pPr marL="914400" lvl="1" indent="-361950" algn="l">
              <a:lnSpc>
                <a:spcPct val="100000"/>
              </a:lnSpc>
              <a:spcBef>
                <a:spcPts val="400"/>
              </a:spcBef>
              <a:spcAft>
                <a:spcPts val="0"/>
              </a:spcAft>
              <a:buClr>
                <a:srgbClr val="000000"/>
              </a:buClr>
              <a:buSzPts val="2100"/>
              <a:buFont typeface="Calibri"/>
              <a:buChar char="●"/>
              <a:defRPr sz="2100"/>
            </a:lvl2pPr>
            <a:lvl3pPr marL="1371600" lvl="2" indent="-361950" algn="l">
              <a:lnSpc>
                <a:spcPct val="100000"/>
              </a:lnSpc>
              <a:spcBef>
                <a:spcPts val="400"/>
              </a:spcBef>
              <a:spcAft>
                <a:spcPts val="0"/>
              </a:spcAft>
              <a:buClr>
                <a:srgbClr val="000000"/>
              </a:buClr>
              <a:buSzPts val="2100"/>
              <a:buFont typeface="Calibri"/>
              <a:buChar char="●"/>
              <a:defRPr sz="2100"/>
            </a:lvl3pPr>
            <a:lvl4pPr marL="1828800" lvl="3" indent="-361950" algn="l">
              <a:lnSpc>
                <a:spcPct val="100000"/>
              </a:lnSpc>
              <a:spcBef>
                <a:spcPts val="400"/>
              </a:spcBef>
              <a:spcAft>
                <a:spcPts val="0"/>
              </a:spcAft>
              <a:buClr>
                <a:srgbClr val="000000"/>
              </a:buClr>
              <a:buSzPts val="2100"/>
              <a:buFont typeface="Calibri"/>
              <a:buChar char="●"/>
              <a:defRPr sz="2100"/>
            </a:lvl4pPr>
            <a:lvl5pPr marL="2286000" lvl="4" indent="-361950" algn="l">
              <a:lnSpc>
                <a:spcPct val="100000"/>
              </a:lnSpc>
              <a:spcBef>
                <a:spcPts val="400"/>
              </a:spcBef>
              <a:spcAft>
                <a:spcPts val="0"/>
              </a:spcAft>
              <a:buClr>
                <a:srgbClr val="000000"/>
              </a:buClr>
              <a:buSzPts val="2100"/>
              <a:buFont typeface="Calibri"/>
              <a:buChar char="●"/>
              <a:defRPr sz="2100"/>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75" name="Google Shape;75;p34"/>
          <p:cNvSpPr txBox="1">
            <a:spLocks noGrp="1"/>
          </p:cNvSpPr>
          <p:nvPr>
            <p:ph type="title"/>
          </p:nvPr>
        </p:nvSpPr>
        <p:spPr>
          <a:xfrm>
            <a:off x="457200" y="528066"/>
            <a:ext cx="8229600" cy="8574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76" name="Google Shape;76;p34"/>
          <p:cNvSpPr txBox="1">
            <a:spLocks noGrp="1"/>
          </p:cNvSpPr>
          <p:nvPr>
            <p:ph type="body" idx="2"/>
          </p:nvPr>
        </p:nvSpPr>
        <p:spPr>
          <a:xfrm>
            <a:off x="457200" y="1428750"/>
            <a:ext cx="3124200" cy="3257700"/>
          </a:xfrm>
          <a:prstGeom prst="rect">
            <a:avLst/>
          </a:prstGeom>
          <a:noFill/>
          <a:ln>
            <a:noFill/>
          </a:ln>
        </p:spPr>
        <p:txBody>
          <a:bodyPr spcFirstLastPara="1" wrap="square" lIns="0" tIns="0" rIns="0" bIns="0"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77" name="Google Shape;77;p34"/>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a:off x="311698" y="445025"/>
            <a:ext cx="8520603" cy="572702"/>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80" name="Google Shape;80;p35"/>
          <p:cNvSpPr txBox="1">
            <a:spLocks noGrp="1"/>
          </p:cNvSpPr>
          <p:nvPr>
            <p:ph type="body" idx="1"/>
          </p:nvPr>
        </p:nvSpPr>
        <p:spPr>
          <a:xfrm>
            <a:off x="311698" y="1152475"/>
            <a:ext cx="8520603" cy="34164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0"/>
              </a:spcBef>
              <a:spcAft>
                <a:spcPts val="0"/>
              </a:spcAft>
              <a:buSzPts val="2600"/>
              <a:buChar char="•"/>
              <a:defRPr/>
            </a:lvl1pPr>
            <a:lvl2pPr marL="914400" lvl="1" indent="-393700" algn="l">
              <a:lnSpc>
                <a:spcPct val="100000"/>
              </a:lnSpc>
              <a:spcBef>
                <a:spcPts val="0"/>
              </a:spcBef>
              <a:spcAft>
                <a:spcPts val="0"/>
              </a:spcAft>
              <a:buSzPts val="2600"/>
              <a:buChar char="●"/>
              <a:defRPr/>
            </a:lvl2pPr>
            <a:lvl3pPr marL="1371600" lvl="2" indent="-393700" algn="l">
              <a:lnSpc>
                <a:spcPct val="100000"/>
              </a:lnSpc>
              <a:spcBef>
                <a:spcPts val="0"/>
              </a:spcBef>
              <a:spcAft>
                <a:spcPts val="0"/>
              </a:spcAft>
              <a:buSzPts val="2600"/>
              <a:buChar char="●"/>
              <a:defRPr/>
            </a:lvl3pPr>
            <a:lvl4pPr marL="1828800" lvl="3" indent="-393700" algn="l">
              <a:lnSpc>
                <a:spcPct val="100000"/>
              </a:lnSpc>
              <a:spcBef>
                <a:spcPts val="0"/>
              </a:spcBef>
              <a:spcAft>
                <a:spcPts val="0"/>
              </a:spcAft>
              <a:buSzPts val="2600"/>
              <a:buChar char="●"/>
              <a:defRPr/>
            </a:lvl4pPr>
            <a:lvl5pPr marL="2286000" lvl="4" indent="-393700" algn="l">
              <a:lnSpc>
                <a:spcPct val="100000"/>
              </a:lnSpc>
              <a:spcBef>
                <a:spcPts val="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81" name="Google Shape;81;p35"/>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rgbClr val="FFFFFF"/>
        </a:solidFill>
        <a:effectLst/>
      </p:bgPr>
    </p:bg>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311698" y="445025"/>
            <a:ext cx="8520603" cy="572702"/>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84" name="Google Shape;84;p36"/>
          <p:cNvSpPr txBox="1">
            <a:spLocks noGrp="1"/>
          </p:cNvSpPr>
          <p:nvPr>
            <p:ph type="body" idx="1"/>
          </p:nvPr>
        </p:nvSpPr>
        <p:spPr>
          <a:xfrm>
            <a:off x="311698" y="1152475"/>
            <a:ext cx="8520603" cy="34164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0"/>
              </a:spcBef>
              <a:spcAft>
                <a:spcPts val="0"/>
              </a:spcAft>
              <a:buSzPts val="2600"/>
              <a:buChar char="•"/>
              <a:defRPr/>
            </a:lvl1pPr>
            <a:lvl2pPr marL="914400" lvl="1" indent="-393700" algn="l">
              <a:lnSpc>
                <a:spcPct val="100000"/>
              </a:lnSpc>
              <a:spcBef>
                <a:spcPts val="0"/>
              </a:spcBef>
              <a:spcAft>
                <a:spcPts val="0"/>
              </a:spcAft>
              <a:buSzPts val="2600"/>
              <a:buChar char="●"/>
              <a:defRPr/>
            </a:lvl2pPr>
            <a:lvl3pPr marL="1371600" lvl="2" indent="-393700" algn="l">
              <a:lnSpc>
                <a:spcPct val="100000"/>
              </a:lnSpc>
              <a:spcBef>
                <a:spcPts val="0"/>
              </a:spcBef>
              <a:spcAft>
                <a:spcPts val="0"/>
              </a:spcAft>
              <a:buSzPts val="2600"/>
              <a:buChar char="●"/>
              <a:defRPr/>
            </a:lvl3pPr>
            <a:lvl4pPr marL="1828800" lvl="3" indent="-393700" algn="l">
              <a:lnSpc>
                <a:spcPct val="100000"/>
              </a:lnSpc>
              <a:spcBef>
                <a:spcPts val="0"/>
              </a:spcBef>
              <a:spcAft>
                <a:spcPts val="0"/>
              </a:spcAft>
              <a:buSzPts val="2600"/>
              <a:buChar char="●"/>
              <a:defRPr/>
            </a:lvl4pPr>
            <a:lvl5pPr marL="2286000" lvl="4" indent="-393700" algn="l">
              <a:lnSpc>
                <a:spcPct val="100000"/>
              </a:lnSpc>
              <a:spcBef>
                <a:spcPts val="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85" name="Google Shape;85;p36"/>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86"/>
        <p:cNvGrpSpPr/>
        <p:nvPr/>
      </p:nvGrpSpPr>
      <p:grpSpPr>
        <a:xfrm>
          <a:off x="0" y="0"/>
          <a:ext cx="0" cy="0"/>
          <a:chOff x="0" y="0"/>
          <a:chExt cx="0" cy="0"/>
        </a:xfrm>
      </p:grpSpPr>
      <p:sp>
        <p:nvSpPr>
          <p:cNvPr id="87" name="Google Shape;87;p37"/>
          <p:cNvSpPr txBox="1">
            <a:spLocks noGrp="1"/>
          </p:cNvSpPr>
          <p:nvPr>
            <p:ph type="title"/>
          </p:nvPr>
        </p:nvSpPr>
        <p:spPr>
          <a:xfrm>
            <a:off x="311698" y="445025"/>
            <a:ext cx="8520603" cy="572702"/>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88" name="Google Shape;88;p37"/>
          <p:cNvSpPr txBox="1">
            <a:spLocks noGrp="1"/>
          </p:cNvSpPr>
          <p:nvPr>
            <p:ph type="body" idx="1"/>
          </p:nvPr>
        </p:nvSpPr>
        <p:spPr>
          <a:xfrm>
            <a:off x="311698" y="1152475"/>
            <a:ext cx="8520603" cy="34164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0"/>
              </a:spcBef>
              <a:spcAft>
                <a:spcPts val="0"/>
              </a:spcAft>
              <a:buSzPts val="2600"/>
              <a:buChar char="•"/>
              <a:defRPr/>
            </a:lvl1pPr>
            <a:lvl2pPr marL="914400" lvl="1" indent="-393700" algn="l">
              <a:lnSpc>
                <a:spcPct val="100000"/>
              </a:lnSpc>
              <a:spcBef>
                <a:spcPts val="0"/>
              </a:spcBef>
              <a:spcAft>
                <a:spcPts val="0"/>
              </a:spcAft>
              <a:buSzPts val="2600"/>
              <a:buChar char="●"/>
              <a:defRPr/>
            </a:lvl2pPr>
            <a:lvl3pPr marL="1371600" lvl="2" indent="-393700" algn="l">
              <a:lnSpc>
                <a:spcPct val="100000"/>
              </a:lnSpc>
              <a:spcBef>
                <a:spcPts val="0"/>
              </a:spcBef>
              <a:spcAft>
                <a:spcPts val="0"/>
              </a:spcAft>
              <a:buSzPts val="2600"/>
              <a:buChar char="●"/>
              <a:defRPr/>
            </a:lvl3pPr>
            <a:lvl4pPr marL="1828800" lvl="3" indent="-393700" algn="l">
              <a:lnSpc>
                <a:spcPct val="100000"/>
              </a:lnSpc>
              <a:spcBef>
                <a:spcPts val="0"/>
              </a:spcBef>
              <a:spcAft>
                <a:spcPts val="0"/>
              </a:spcAft>
              <a:buSzPts val="2600"/>
              <a:buChar char="●"/>
              <a:defRPr/>
            </a:lvl4pPr>
            <a:lvl5pPr marL="2286000" lvl="4" indent="-393700" algn="l">
              <a:lnSpc>
                <a:spcPct val="100000"/>
              </a:lnSpc>
              <a:spcBef>
                <a:spcPts val="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89" name="Google Shape;89;p37"/>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457200" y="528066"/>
            <a:ext cx="8229600" cy="8574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17" name="Google Shape;17;p20"/>
          <p:cNvSpPr txBox="1">
            <a:spLocks noGrp="1"/>
          </p:cNvSpPr>
          <p:nvPr>
            <p:ph type="body" idx="1"/>
          </p:nvPr>
        </p:nvSpPr>
        <p:spPr>
          <a:xfrm>
            <a:off x="457200" y="1451610"/>
            <a:ext cx="8229600" cy="3291900"/>
          </a:xfrm>
          <a:prstGeom prst="rect">
            <a:avLst/>
          </a:prstGeom>
          <a:noFill/>
          <a:ln>
            <a:noFill/>
          </a:ln>
        </p:spPr>
        <p:txBody>
          <a:bodyPr spcFirstLastPara="1" wrap="square" lIns="45675" tIns="45675" rIns="45675" bIns="45675"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18" name="Google Shape;18;p20"/>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19"/>
        <p:cNvGrpSpPr/>
        <p:nvPr/>
      </p:nvGrpSpPr>
      <p:grpSpPr>
        <a:xfrm>
          <a:off x="0" y="0"/>
          <a:ext cx="0" cy="0"/>
          <a:chOff x="0" y="0"/>
          <a:chExt cx="0" cy="0"/>
        </a:xfrm>
      </p:grpSpPr>
      <p:sp>
        <p:nvSpPr>
          <p:cNvPr id="20" name="Google Shape;20;p21"/>
          <p:cNvSpPr txBox="1">
            <a:spLocks noGrp="1"/>
          </p:cNvSpPr>
          <p:nvPr>
            <p:ph type="title"/>
          </p:nvPr>
        </p:nvSpPr>
        <p:spPr>
          <a:xfrm>
            <a:off x="457200" y="528066"/>
            <a:ext cx="8229600" cy="8574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21" name="Google Shape;21;p21"/>
          <p:cNvSpPr txBox="1">
            <a:spLocks noGrp="1"/>
          </p:cNvSpPr>
          <p:nvPr>
            <p:ph type="body" idx="1"/>
          </p:nvPr>
        </p:nvSpPr>
        <p:spPr>
          <a:xfrm>
            <a:off x="457200" y="1440064"/>
            <a:ext cx="4038600" cy="3326101"/>
          </a:xfrm>
          <a:prstGeom prst="rect">
            <a:avLst/>
          </a:prstGeom>
          <a:noFill/>
          <a:ln>
            <a:noFill/>
          </a:ln>
        </p:spPr>
        <p:txBody>
          <a:bodyPr spcFirstLastPara="1" wrap="square" lIns="45675" tIns="45675" rIns="45675" bIns="45675" anchor="t" anchorCtr="0">
            <a:normAutofit/>
          </a:bodyPr>
          <a:lstStyle>
            <a:lvl1pPr marL="457200" lvl="0" indent="-381000" algn="l">
              <a:lnSpc>
                <a:spcPct val="100000"/>
              </a:lnSpc>
              <a:spcBef>
                <a:spcPts val="400"/>
              </a:spcBef>
              <a:spcAft>
                <a:spcPts val="0"/>
              </a:spcAft>
              <a:buSzPts val="2400"/>
              <a:buChar char="•"/>
              <a:defRPr sz="2400"/>
            </a:lvl1pPr>
            <a:lvl2pPr marL="914400" lvl="1" indent="-381000" algn="l">
              <a:lnSpc>
                <a:spcPct val="100000"/>
              </a:lnSpc>
              <a:spcBef>
                <a:spcPts val="400"/>
              </a:spcBef>
              <a:spcAft>
                <a:spcPts val="0"/>
              </a:spcAft>
              <a:buSzPts val="2400"/>
              <a:buChar char="●"/>
              <a:defRPr sz="2400"/>
            </a:lvl2pPr>
            <a:lvl3pPr marL="1371600" lvl="2" indent="-381000" algn="l">
              <a:lnSpc>
                <a:spcPct val="100000"/>
              </a:lnSpc>
              <a:spcBef>
                <a:spcPts val="400"/>
              </a:spcBef>
              <a:spcAft>
                <a:spcPts val="0"/>
              </a:spcAft>
              <a:buSzPts val="2400"/>
              <a:buChar char="●"/>
              <a:defRPr sz="2400"/>
            </a:lvl3pPr>
            <a:lvl4pPr marL="1828800" lvl="3" indent="-381000" algn="l">
              <a:lnSpc>
                <a:spcPct val="100000"/>
              </a:lnSpc>
              <a:spcBef>
                <a:spcPts val="400"/>
              </a:spcBef>
              <a:spcAft>
                <a:spcPts val="0"/>
              </a:spcAft>
              <a:buSzPts val="2400"/>
              <a:buChar char="●"/>
              <a:defRPr sz="2400"/>
            </a:lvl4pPr>
            <a:lvl5pPr marL="2286000" lvl="4" indent="-381000" algn="l">
              <a:lnSpc>
                <a:spcPct val="100000"/>
              </a:lnSpc>
              <a:spcBef>
                <a:spcPts val="400"/>
              </a:spcBef>
              <a:spcAft>
                <a:spcPts val="0"/>
              </a:spcAft>
              <a:buSzPts val="2400"/>
              <a:buChar char="●"/>
              <a:defRPr sz="2400"/>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22" name="Google Shape;22;p21"/>
          <p:cNvSpPr txBox="1">
            <a:spLocks noGrp="1"/>
          </p:cNvSpPr>
          <p:nvPr>
            <p:ph type="body" idx="2"/>
          </p:nvPr>
        </p:nvSpPr>
        <p:spPr>
          <a:xfrm>
            <a:off x="4648200" y="1440062"/>
            <a:ext cx="4038600" cy="3326103"/>
          </a:xfrm>
          <a:prstGeom prst="rect">
            <a:avLst/>
          </a:prstGeom>
          <a:noFill/>
          <a:ln>
            <a:noFill/>
          </a:ln>
        </p:spPr>
        <p:txBody>
          <a:bodyPr spcFirstLastPara="1" wrap="square" lIns="45675" tIns="45675" rIns="45675" bIns="45675"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23" name="Google Shape;23;p21"/>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457200" y="205978"/>
            <a:ext cx="8229600" cy="857400"/>
          </a:xfrm>
          <a:prstGeom prst="rect">
            <a:avLst/>
          </a:prstGeom>
          <a:noFill/>
          <a:ln>
            <a:noFill/>
          </a:ln>
        </p:spPr>
        <p:txBody>
          <a:bodyPr spcFirstLastPara="1" wrap="square" lIns="91375" tIns="91375" rIns="91375" bIns="91375" anchor="ctr"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26" name="Google Shape;26;p22"/>
          <p:cNvSpPr txBox="1">
            <a:spLocks noGrp="1"/>
          </p:cNvSpPr>
          <p:nvPr>
            <p:ph type="body" idx="1"/>
          </p:nvPr>
        </p:nvSpPr>
        <p:spPr>
          <a:xfrm>
            <a:off x="457200" y="1200150"/>
            <a:ext cx="3994500" cy="3725701"/>
          </a:xfrm>
          <a:prstGeom prst="rect">
            <a:avLst/>
          </a:prstGeom>
          <a:noFill/>
          <a:ln>
            <a:noFill/>
          </a:ln>
        </p:spPr>
        <p:txBody>
          <a:bodyPr spcFirstLastPara="1" wrap="square" lIns="91375" tIns="91375" rIns="91375" bIns="91375"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27" name="Google Shape;27;p22"/>
          <p:cNvSpPr txBox="1">
            <a:spLocks noGrp="1"/>
          </p:cNvSpPr>
          <p:nvPr>
            <p:ph type="body" idx="2"/>
          </p:nvPr>
        </p:nvSpPr>
        <p:spPr>
          <a:xfrm>
            <a:off x="4692274" y="1200149"/>
            <a:ext cx="3994502" cy="3725703"/>
          </a:xfrm>
          <a:prstGeom prst="rect">
            <a:avLst/>
          </a:prstGeom>
          <a:noFill/>
          <a:ln>
            <a:noFill/>
          </a:ln>
        </p:spPr>
        <p:txBody>
          <a:bodyPr spcFirstLastPara="1" wrap="square" lIns="91375" tIns="91375" rIns="91375" bIns="91375"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28" name="Google Shape;28;p22"/>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Logo slide">
  <p:cSld name="Logo slide">
    <p:spTree>
      <p:nvGrpSpPr>
        <p:cNvPr id="1" name="Shape 29"/>
        <p:cNvGrpSpPr/>
        <p:nvPr/>
      </p:nvGrpSpPr>
      <p:grpSpPr>
        <a:xfrm>
          <a:off x="0" y="0"/>
          <a:ext cx="0" cy="0"/>
          <a:chOff x="0" y="0"/>
          <a:chExt cx="0" cy="0"/>
        </a:xfrm>
      </p:grpSpPr>
      <p:sp>
        <p:nvSpPr>
          <p:cNvPr id="30" name="Google Shape;30;p23"/>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gradFill>
          <a:gsLst>
            <a:gs pos="0">
              <a:srgbClr val="FFFFFF"/>
            </a:gs>
            <a:gs pos="100000">
              <a:srgbClr val="D8D8D8"/>
            </a:gs>
          </a:gsLst>
          <a:lin ang="5640000" scaled="0"/>
        </a:gradFill>
        <a:effectLst/>
      </p:bgPr>
    </p:bg>
    <p:spTree>
      <p:nvGrpSpPr>
        <p:cNvPr id="1" name="Shape 36"/>
        <p:cNvGrpSpPr/>
        <p:nvPr/>
      </p:nvGrpSpPr>
      <p:grpSpPr>
        <a:xfrm>
          <a:off x="0" y="0"/>
          <a:ext cx="0" cy="0"/>
          <a:chOff x="0" y="0"/>
          <a:chExt cx="0" cy="0"/>
        </a:xfrm>
      </p:grpSpPr>
      <p:pic>
        <p:nvPicPr>
          <p:cNvPr id="37" name="Google Shape;37;p25" descr="Google Shape;9;p2"/>
          <p:cNvPicPr preferRelativeResize="0"/>
          <p:nvPr/>
        </p:nvPicPr>
        <p:blipFill rotWithShape="1">
          <a:blip r:embed="rId2">
            <a:alphaModFix/>
          </a:blip>
          <a:srcRect/>
          <a:stretch/>
        </p:blipFill>
        <p:spPr>
          <a:xfrm>
            <a:off x="3616452" y="1028700"/>
            <a:ext cx="1911098" cy="3122792"/>
          </a:xfrm>
          <a:prstGeom prst="rect">
            <a:avLst/>
          </a:prstGeom>
          <a:noFill/>
          <a:ln>
            <a:noFill/>
          </a:ln>
        </p:spPr>
      </p:pic>
      <p:sp>
        <p:nvSpPr>
          <p:cNvPr id="38" name="Google Shape;38;p25"/>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bg>
      <p:bgPr>
        <a:gradFill>
          <a:gsLst>
            <a:gs pos="0">
              <a:srgbClr val="FFFFFF"/>
            </a:gs>
            <a:gs pos="100000">
              <a:srgbClr val="D8D8D8"/>
            </a:gs>
          </a:gsLst>
          <a:lin ang="5640000" scaled="0"/>
        </a:gradFill>
        <a:effectLst/>
      </p:bgPr>
    </p:bg>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730000" y="1318650"/>
            <a:ext cx="3300901" cy="1687200"/>
          </a:xfrm>
          <a:prstGeom prst="rect">
            <a:avLst/>
          </a:prstGeom>
          <a:noFill/>
          <a:ln>
            <a:noFill/>
          </a:ln>
        </p:spPr>
        <p:txBody>
          <a:bodyPr spcFirstLastPara="1" wrap="square" lIns="68550" tIns="68550" rIns="68550" bIns="68550" anchor="t" anchorCtr="0">
            <a:normAutofit/>
          </a:bodyPr>
          <a:lstStyle>
            <a:lvl1pPr lvl="0" algn="l">
              <a:lnSpc>
                <a:spcPct val="100000"/>
              </a:lnSpc>
              <a:spcBef>
                <a:spcPts val="0"/>
              </a:spcBef>
              <a:spcAft>
                <a:spcPts val="0"/>
              </a:spcAft>
              <a:buClr>
                <a:srgbClr val="2E2E2E"/>
              </a:buClr>
              <a:buSzPts val="2600"/>
              <a:buFont typeface="Raleway"/>
              <a:buNone/>
              <a:defRPr sz="2600" b="1">
                <a:solidFill>
                  <a:srgbClr val="2E2E2E"/>
                </a:solidFill>
                <a:latin typeface="Raleway"/>
                <a:ea typeface="Raleway"/>
                <a:cs typeface="Raleway"/>
                <a:sym typeface="Raleway"/>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41" name="Google Shape;41;p26"/>
          <p:cNvSpPr txBox="1">
            <a:spLocks noGrp="1"/>
          </p:cNvSpPr>
          <p:nvPr>
            <p:ph type="body" idx="1"/>
          </p:nvPr>
        </p:nvSpPr>
        <p:spPr>
          <a:xfrm>
            <a:off x="724949" y="3161525"/>
            <a:ext cx="3300903" cy="759002"/>
          </a:xfrm>
          <a:prstGeom prst="rect">
            <a:avLst/>
          </a:prstGeom>
          <a:noFill/>
          <a:ln>
            <a:noFill/>
          </a:ln>
        </p:spPr>
        <p:txBody>
          <a:bodyPr spcFirstLastPara="1" wrap="square" lIns="68550" tIns="68550" rIns="68550" bIns="68550" anchor="t" anchorCtr="0">
            <a:normAutofit/>
          </a:bodyPr>
          <a:lstStyle>
            <a:lvl1pPr marL="457200" lvl="0" indent="-228600" algn="l">
              <a:lnSpc>
                <a:spcPct val="100000"/>
              </a:lnSpc>
              <a:spcBef>
                <a:spcPts val="0"/>
              </a:spcBef>
              <a:spcAft>
                <a:spcPts val="0"/>
              </a:spcAft>
              <a:buClr>
                <a:schemeClr val="accent1"/>
              </a:buClr>
              <a:buSzPts val="1600"/>
              <a:buFont typeface="Lato"/>
              <a:buNone/>
              <a:defRPr sz="1600">
                <a:solidFill>
                  <a:schemeClr val="accent1"/>
                </a:solidFill>
                <a:latin typeface="Lato"/>
                <a:ea typeface="Lato"/>
                <a:cs typeface="Lato"/>
                <a:sym typeface="Lato"/>
              </a:defRPr>
            </a:lvl1pPr>
            <a:lvl2pPr marL="914400" lvl="1" indent="-228600" algn="l">
              <a:lnSpc>
                <a:spcPct val="100000"/>
              </a:lnSpc>
              <a:spcBef>
                <a:spcPts val="0"/>
              </a:spcBef>
              <a:spcAft>
                <a:spcPts val="0"/>
              </a:spcAft>
              <a:buClr>
                <a:schemeClr val="accent1"/>
              </a:buClr>
              <a:buSzPts val="1600"/>
              <a:buFont typeface="Lato"/>
              <a:buNone/>
              <a:defRPr sz="1600">
                <a:solidFill>
                  <a:schemeClr val="accent1"/>
                </a:solidFill>
                <a:latin typeface="Lato"/>
                <a:ea typeface="Lato"/>
                <a:cs typeface="Lato"/>
                <a:sym typeface="Lato"/>
              </a:defRPr>
            </a:lvl2pPr>
            <a:lvl3pPr marL="1371600" lvl="2" indent="-228600" algn="l">
              <a:lnSpc>
                <a:spcPct val="100000"/>
              </a:lnSpc>
              <a:spcBef>
                <a:spcPts val="0"/>
              </a:spcBef>
              <a:spcAft>
                <a:spcPts val="0"/>
              </a:spcAft>
              <a:buClr>
                <a:schemeClr val="accent1"/>
              </a:buClr>
              <a:buSzPts val="1600"/>
              <a:buFont typeface="Lato"/>
              <a:buNone/>
              <a:defRPr sz="1600">
                <a:solidFill>
                  <a:schemeClr val="accent1"/>
                </a:solidFill>
                <a:latin typeface="Lato"/>
                <a:ea typeface="Lato"/>
                <a:cs typeface="Lato"/>
                <a:sym typeface="Lato"/>
              </a:defRPr>
            </a:lvl3pPr>
            <a:lvl4pPr marL="1828800" lvl="3" indent="-228600" algn="l">
              <a:lnSpc>
                <a:spcPct val="100000"/>
              </a:lnSpc>
              <a:spcBef>
                <a:spcPts val="0"/>
              </a:spcBef>
              <a:spcAft>
                <a:spcPts val="0"/>
              </a:spcAft>
              <a:buClr>
                <a:schemeClr val="accent1"/>
              </a:buClr>
              <a:buSzPts val="1600"/>
              <a:buFont typeface="Lato"/>
              <a:buNone/>
              <a:defRPr sz="1600">
                <a:solidFill>
                  <a:schemeClr val="accent1"/>
                </a:solidFill>
                <a:latin typeface="Lato"/>
                <a:ea typeface="Lato"/>
                <a:cs typeface="Lato"/>
                <a:sym typeface="Lato"/>
              </a:defRPr>
            </a:lvl4pPr>
            <a:lvl5pPr marL="2286000" lvl="4" indent="-228600" algn="l">
              <a:lnSpc>
                <a:spcPct val="100000"/>
              </a:lnSpc>
              <a:spcBef>
                <a:spcPts val="0"/>
              </a:spcBef>
              <a:spcAft>
                <a:spcPts val="0"/>
              </a:spcAft>
              <a:buClr>
                <a:schemeClr val="accent1"/>
              </a:buClr>
              <a:buSzPts val="1600"/>
              <a:buFont typeface="Lato"/>
              <a:buNone/>
              <a:defRPr sz="1600">
                <a:solidFill>
                  <a:schemeClr val="accent1"/>
                </a:solidFill>
                <a:latin typeface="Lato"/>
                <a:ea typeface="Lato"/>
                <a:cs typeface="Lato"/>
                <a:sym typeface="Lato"/>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42" name="Google Shape;42;p26"/>
          <p:cNvSpPr txBox="1">
            <a:spLocks noGrp="1"/>
          </p:cNvSpPr>
          <p:nvPr>
            <p:ph type="body" idx="2"/>
          </p:nvPr>
        </p:nvSpPr>
        <p:spPr>
          <a:xfrm>
            <a:off x="5174224" y="1352624"/>
            <a:ext cx="3374400" cy="3025502"/>
          </a:xfrm>
          <a:prstGeom prst="rect">
            <a:avLst/>
          </a:prstGeom>
          <a:noFill/>
          <a:ln>
            <a:noFill/>
          </a:ln>
        </p:spPr>
        <p:txBody>
          <a:bodyPr spcFirstLastPara="1" wrap="square" lIns="68550" tIns="68550" rIns="68550" bIns="68550"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43" name="Google Shape;43;p26"/>
          <p:cNvSpPr txBox="1">
            <a:spLocks noGrp="1"/>
          </p:cNvSpPr>
          <p:nvPr>
            <p:ph type="sldNum" idx="12"/>
          </p:nvPr>
        </p:nvSpPr>
        <p:spPr>
          <a:xfrm>
            <a:off x="7438376" y="4779384"/>
            <a:ext cx="347616" cy="334532"/>
          </a:xfrm>
          <a:prstGeom prst="rect">
            <a:avLst/>
          </a:prstGeom>
          <a:noFill/>
          <a:ln>
            <a:noFill/>
          </a:ln>
        </p:spPr>
        <p:txBody>
          <a:bodyPr spcFirstLastPara="1" wrap="square" lIns="68550" tIns="68550" rIns="68550" bIns="68550" anchor="ctr" anchorCtr="0">
            <a:spAutoFit/>
          </a:bodyPr>
          <a:lstStyle>
            <a:lvl1pPr marL="0" marR="0" lvl="0" indent="0" algn="l">
              <a:lnSpc>
                <a:spcPct val="100000"/>
              </a:lnSpc>
              <a:spcBef>
                <a:spcPts val="0"/>
              </a:spcBef>
              <a:spcAft>
                <a:spcPts val="0"/>
              </a:spcAft>
              <a:buClr>
                <a:srgbClr val="000000"/>
              </a:buClr>
              <a:buSzPts val="1400"/>
              <a:buFont typeface="Arial"/>
              <a:buNone/>
              <a:defRPr sz="1400"/>
            </a:lvl1pPr>
            <a:lvl2pPr marL="0" marR="0" lvl="1" indent="0" algn="l">
              <a:lnSpc>
                <a:spcPct val="100000"/>
              </a:lnSpc>
              <a:spcBef>
                <a:spcPts val="0"/>
              </a:spcBef>
              <a:spcAft>
                <a:spcPts val="0"/>
              </a:spcAft>
              <a:buClr>
                <a:srgbClr val="000000"/>
              </a:buClr>
              <a:buSzPts val="1400"/>
              <a:buFont typeface="Arial"/>
              <a:buNone/>
              <a:defRPr sz="1400"/>
            </a:lvl2pPr>
            <a:lvl3pPr marL="0" marR="0" lvl="2" indent="0" algn="l">
              <a:lnSpc>
                <a:spcPct val="100000"/>
              </a:lnSpc>
              <a:spcBef>
                <a:spcPts val="0"/>
              </a:spcBef>
              <a:spcAft>
                <a:spcPts val="0"/>
              </a:spcAft>
              <a:buClr>
                <a:srgbClr val="000000"/>
              </a:buClr>
              <a:buSzPts val="1400"/>
              <a:buFont typeface="Arial"/>
              <a:buNone/>
              <a:defRPr sz="1400"/>
            </a:lvl3pPr>
            <a:lvl4pPr marL="0" marR="0" lvl="3" indent="0" algn="l">
              <a:lnSpc>
                <a:spcPct val="100000"/>
              </a:lnSpc>
              <a:spcBef>
                <a:spcPts val="0"/>
              </a:spcBef>
              <a:spcAft>
                <a:spcPts val="0"/>
              </a:spcAft>
              <a:buClr>
                <a:srgbClr val="000000"/>
              </a:buClr>
              <a:buSzPts val="1400"/>
              <a:buFont typeface="Arial"/>
              <a:buNone/>
              <a:defRPr sz="1400"/>
            </a:lvl4pPr>
            <a:lvl5pPr marL="0" marR="0" lvl="4" indent="0" algn="l">
              <a:lnSpc>
                <a:spcPct val="100000"/>
              </a:lnSpc>
              <a:spcBef>
                <a:spcPts val="0"/>
              </a:spcBef>
              <a:spcAft>
                <a:spcPts val="0"/>
              </a:spcAft>
              <a:buClr>
                <a:srgbClr val="000000"/>
              </a:buClr>
              <a:buSzPts val="1400"/>
              <a:buFont typeface="Arial"/>
              <a:buNone/>
              <a:defRPr sz="1400"/>
            </a:lvl5pPr>
            <a:lvl6pPr marL="0" marR="0" lvl="5" indent="0" algn="l">
              <a:lnSpc>
                <a:spcPct val="100000"/>
              </a:lnSpc>
              <a:spcBef>
                <a:spcPts val="0"/>
              </a:spcBef>
              <a:spcAft>
                <a:spcPts val="0"/>
              </a:spcAft>
              <a:buClr>
                <a:srgbClr val="000000"/>
              </a:buClr>
              <a:buSzPts val="1400"/>
              <a:buFont typeface="Arial"/>
              <a:buNone/>
              <a:defRPr sz="1400"/>
            </a:lvl6pPr>
            <a:lvl7pPr marL="0" marR="0" lvl="6" indent="0" algn="l">
              <a:lnSpc>
                <a:spcPct val="100000"/>
              </a:lnSpc>
              <a:spcBef>
                <a:spcPts val="0"/>
              </a:spcBef>
              <a:spcAft>
                <a:spcPts val="0"/>
              </a:spcAft>
              <a:buClr>
                <a:srgbClr val="000000"/>
              </a:buClr>
              <a:buSzPts val="1400"/>
              <a:buFont typeface="Arial"/>
              <a:buNone/>
              <a:defRPr sz="1400"/>
            </a:lvl7pPr>
            <a:lvl8pPr marL="0" marR="0" lvl="7" indent="0" algn="l">
              <a:lnSpc>
                <a:spcPct val="100000"/>
              </a:lnSpc>
              <a:spcBef>
                <a:spcPts val="0"/>
              </a:spcBef>
              <a:spcAft>
                <a:spcPts val="0"/>
              </a:spcAft>
              <a:buClr>
                <a:srgbClr val="000000"/>
              </a:buClr>
              <a:buSzPts val="1400"/>
              <a:buFont typeface="Arial"/>
              <a:buNone/>
              <a:defRPr sz="1400"/>
            </a:lvl8pPr>
            <a:lvl9pPr marL="0" marR="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sz="1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bg>
      <p:bgPr>
        <a:gradFill>
          <a:gsLst>
            <a:gs pos="0">
              <a:srgbClr val="FFFFFF"/>
            </a:gs>
            <a:gs pos="100000">
              <a:srgbClr val="D8D8D8"/>
            </a:gs>
          </a:gsLst>
          <a:lin ang="5640000" scaled="0"/>
        </a:gradFill>
        <a:effectLst/>
      </p:bgPr>
    </p:bg>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457200" y="528066"/>
            <a:ext cx="8229600" cy="8574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1"/>
              </a:buClr>
              <a:buSzPts val="3700"/>
              <a:buFont typeface="Calibri"/>
              <a:buNone/>
              <a:defRPr sz="3700">
                <a:solidFill>
                  <a:schemeClr val="accent1"/>
                </a:solidFill>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46" name="Google Shape;46;p27"/>
          <p:cNvSpPr txBox="1">
            <a:spLocks noGrp="1"/>
          </p:cNvSpPr>
          <p:nvPr>
            <p:ph type="body" idx="1"/>
          </p:nvPr>
        </p:nvSpPr>
        <p:spPr>
          <a:xfrm>
            <a:off x="457200" y="1391435"/>
            <a:ext cx="4040100" cy="494403"/>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400"/>
              </a:spcBef>
              <a:spcAft>
                <a:spcPts val="0"/>
              </a:spcAft>
              <a:buClr>
                <a:srgbClr val="2E2E2E"/>
              </a:buClr>
              <a:buSzPts val="1800"/>
              <a:buFont typeface="Calibri"/>
              <a:buNone/>
              <a:defRPr sz="1800" b="1">
                <a:solidFill>
                  <a:srgbClr val="2E2E2E"/>
                </a:solidFill>
              </a:defRPr>
            </a:lvl1pPr>
            <a:lvl2pPr marL="914400" lvl="1" indent="-228600" algn="l">
              <a:lnSpc>
                <a:spcPct val="100000"/>
              </a:lnSpc>
              <a:spcBef>
                <a:spcPts val="400"/>
              </a:spcBef>
              <a:spcAft>
                <a:spcPts val="0"/>
              </a:spcAft>
              <a:buClr>
                <a:srgbClr val="2E2E2E"/>
              </a:buClr>
              <a:buSzPts val="1800"/>
              <a:buFont typeface="Calibri"/>
              <a:buNone/>
              <a:defRPr sz="1800" b="1">
                <a:solidFill>
                  <a:srgbClr val="2E2E2E"/>
                </a:solidFill>
              </a:defRPr>
            </a:lvl2pPr>
            <a:lvl3pPr marL="1371600" lvl="2" indent="-228600" algn="l">
              <a:lnSpc>
                <a:spcPct val="100000"/>
              </a:lnSpc>
              <a:spcBef>
                <a:spcPts val="400"/>
              </a:spcBef>
              <a:spcAft>
                <a:spcPts val="0"/>
              </a:spcAft>
              <a:buClr>
                <a:srgbClr val="2E2E2E"/>
              </a:buClr>
              <a:buSzPts val="1800"/>
              <a:buFont typeface="Calibri"/>
              <a:buNone/>
              <a:defRPr sz="1800" b="1">
                <a:solidFill>
                  <a:srgbClr val="2E2E2E"/>
                </a:solidFill>
              </a:defRPr>
            </a:lvl3pPr>
            <a:lvl4pPr marL="1828800" lvl="3" indent="-228600" algn="l">
              <a:lnSpc>
                <a:spcPct val="100000"/>
              </a:lnSpc>
              <a:spcBef>
                <a:spcPts val="400"/>
              </a:spcBef>
              <a:spcAft>
                <a:spcPts val="0"/>
              </a:spcAft>
              <a:buClr>
                <a:srgbClr val="2E2E2E"/>
              </a:buClr>
              <a:buSzPts val="1800"/>
              <a:buFont typeface="Calibri"/>
              <a:buNone/>
              <a:defRPr sz="1800" b="1">
                <a:solidFill>
                  <a:srgbClr val="2E2E2E"/>
                </a:solidFill>
              </a:defRPr>
            </a:lvl4pPr>
            <a:lvl5pPr marL="2286000" lvl="4" indent="-228600" algn="l">
              <a:lnSpc>
                <a:spcPct val="100000"/>
              </a:lnSpc>
              <a:spcBef>
                <a:spcPts val="400"/>
              </a:spcBef>
              <a:spcAft>
                <a:spcPts val="0"/>
              </a:spcAft>
              <a:buClr>
                <a:srgbClr val="2E2E2E"/>
              </a:buClr>
              <a:buSzPts val="1800"/>
              <a:buFont typeface="Calibri"/>
              <a:buNone/>
              <a:defRPr sz="1800" b="1">
                <a:solidFill>
                  <a:srgbClr val="2E2E2E"/>
                </a:solidFill>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47" name="Google Shape;47;p27"/>
          <p:cNvSpPr txBox="1">
            <a:spLocks noGrp="1"/>
          </p:cNvSpPr>
          <p:nvPr>
            <p:ph type="body" idx="2"/>
          </p:nvPr>
        </p:nvSpPr>
        <p:spPr>
          <a:xfrm>
            <a:off x="4645026" y="1394819"/>
            <a:ext cx="4041903" cy="491101"/>
          </a:xfrm>
          <a:prstGeom prst="rect">
            <a:avLst/>
          </a:prstGeom>
          <a:noFill/>
          <a:ln>
            <a:noFill/>
          </a:ln>
        </p:spPr>
        <p:txBody>
          <a:bodyPr spcFirstLastPara="1" wrap="square" lIns="0" tIns="0" rIns="0" bIns="0" anchor="ctr"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48" name="Google Shape;48;p27"/>
          <p:cNvSpPr txBox="1">
            <a:spLocks noGrp="1"/>
          </p:cNvSpPr>
          <p:nvPr>
            <p:ph type="body" idx="3"/>
          </p:nvPr>
        </p:nvSpPr>
        <p:spPr>
          <a:xfrm>
            <a:off x="457200" y="1885949"/>
            <a:ext cx="4040100" cy="2884203"/>
          </a:xfrm>
          <a:prstGeom prst="rect">
            <a:avLst/>
          </a:prstGeom>
          <a:noFill/>
          <a:ln>
            <a:noFill/>
          </a:ln>
        </p:spPr>
        <p:txBody>
          <a:bodyPr spcFirstLastPara="1" wrap="square" lIns="0" tIns="0" rIns="0" bIns="0"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49" name="Google Shape;49;p27"/>
          <p:cNvSpPr txBox="1">
            <a:spLocks noGrp="1"/>
          </p:cNvSpPr>
          <p:nvPr>
            <p:ph type="body" idx="4"/>
          </p:nvPr>
        </p:nvSpPr>
        <p:spPr>
          <a:xfrm>
            <a:off x="4645026" y="1885949"/>
            <a:ext cx="4041903" cy="2884203"/>
          </a:xfrm>
          <a:prstGeom prst="rect">
            <a:avLst/>
          </a:prstGeom>
          <a:noFill/>
          <a:ln>
            <a:noFill/>
          </a:ln>
        </p:spPr>
        <p:txBody>
          <a:bodyPr spcFirstLastPara="1" wrap="square" lIns="0" tIns="0" rIns="0" bIns="0"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50" name="Google Shape;50;p27"/>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p:cSld name="BLANK 2">
    <p:spTree>
      <p:nvGrpSpPr>
        <p:cNvPr id="1" name="Shape 51"/>
        <p:cNvGrpSpPr/>
        <p:nvPr/>
      </p:nvGrpSpPr>
      <p:grpSpPr>
        <a:xfrm>
          <a:off x="0" y="0"/>
          <a:ext cx="0" cy="0"/>
          <a:chOff x="0" y="0"/>
          <a:chExt cx="0" cy="0"/>
        </a:xfrm>
      </p:grpSpPr>
      <p:pic>
        <p:nvPicPr>
          <p:cNvPr id="52" name="Google Shape;52;p28" descr="Google Shape;9;p2"/>
          <p:cNvPicPr preferRelativeResize="0"/>
          <p:nvPr/>
        </p:nvPicPr>
        <p:blipFill rotWithShape="1">
          <a:blip r:embed="rId2">
            <a:alphaModFix/>
          </a:blip>
          <a:srcRect/>
          <a:stretch/>
        </p:blipFill>
        <p:spPr>
          <a:xfrm>
            <a:off x="3616452" y="1028700"/>
            <a:ext cx="1911098" cy="3122792"/>
          </a:xfrm>
          <a:prstGeom prst="rect">
            <a:avLst/>
          </a:prstGeom>
          <a:noFill/>
          <a:ln>
            <a:noFill/>
          </a:ln>
        </p:spPr>
      </p:pic>
      <p:sp>
        <p:nvSpPr>
          <p:cNvPr id="53" name="Google Shape;53;p28"/>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528066"/>
            <a:ext cx="8229600" cy="857401"/>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1pPr>
            <a:lvl2pPr marR="0" lvl="1"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2pPr>
            <a:lvl3pPr marR="0" lvl="2"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3pPr>
            <a:lvl4pPr marR="0" lvl="3"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4pPr>
            <a:lvl5pPr marR="0" lvl="4"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5pPr>
            <a:lvl6pPr marR="0" lvl="5"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6pPr>
            <a:lvl7pPr marR="0" lvl="6"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7pPr>
            <a:lvl8pPr marR="0" lvl="7"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8pPr>
            <a:lvl9pPr marR="0" lvl="8"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457200" y="1451610"/>
            <a:ext cx="8229600" cy="3291900"/>
          </a:xfrm>
          <a:prstGeom prst="rect">
            <a:avLst/>
          </a:prstGeom>
          <a:noFill/>
          <a:ln>
            <a:noFill/>
          </a:ln>
        </p:spPr>
        <p:txBody>
          <a:bodyPr spcFirstLastPara="1" wrap="square" lIns="45675" tIns="45675" rIns="45675" bIns="45675" anchor="t" anchorCtr="0">
            <a:normAutofit/>
          </a:bodyPr>
          <a:lstStyle>
            <a:lvl1pPr marL="457200" marR="0" lvl="0"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9pPr>
          </a:lstStyle>
          <a:p>
            <a:endParaRPr/>
          </a:p>
        </p:txBody>
      </p:sp>
      <p:pic>
        <p:nvPicPr>
          <p:cNvPr id="8" name="Google Shape;8;p18" descr="Google Shape;64;p16"/>
          <p:cNvPicPr preferRelativeResize="0"/>
          <p:nvPr/>
        </p:nvPicPr>
        <p:blipFill rotWithShape="1">
          <a:blip r:embed="rId20">
            <a:alphaModFix/>
          </a:blip>
          <a:srcRect/>
          <a:stretch/>
        </p:blipFill>
        <p:spPr>
          <a:xfrm>
            <a:off x="7927847" y="3943350"/>
            <a:ext cx="914402" cy="914400"/>
          </a:xfrm>
          <a:prstGeom prst="rect">
            <a:avLst/>
          </a:prstGeom>
          <a:noFill/>
          <a:ln>
            <a:noFill/>
          </a:ln>
        </p:spPr>
      </p:pic>
      <p:sp>
        <p:nvSpPr>
          <p:cNvPr id="9" name="Google Shape;9;p18"/>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gudUuRFba3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gudUuRFba3M&amp;feature=youtu.be"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www.youtube.com/watch?v=4WvnjCkLbv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5822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idx="4294967295"/>
          </p:nvPr>
        </p:nvSpPr>
        <p:spPr>
          <a:xfrm>
            <a:off x="457200" y="205978"/>
            <a:ext cx="8229600" cy="8574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rgbClr val="991B1E"/>
              </a:buClr>
              <a:buSzPts val="3600"/>
              <a:buFont typeface="Calibri"/>
              <a:buNone/>
            </a:pPr>
            <a:r>
              <a:rPr lang="en-US" sz="3600" b="0" i="0" u="none" strike="noStrike" cap="none">
                <a:solidFill>
                  <a:srgbClr val="991B1E"/>
                </a:solidFill>
                <a:latin typeface="Calibri"/>
                <a:ea typeface="Calibri"/>
                <a:cs typeface="Calibri"/>
                <a:sym typeface="Calibri"/>
              </a:rPr>
              <a:t> </a:t>
            </a:r>
            <a:endParaRPr/>
          </a:p>
        </p:txBody>
      </p:sp>
      <p:sp>
        <p:nvSpPr>
          <p:cNvPr id="129" name="Google Shape;129;p6"/>
          <p:cNvSpPr txBox="1">
            <a:spLocks noGrp="1"/>
          </p:cNvSpPr>
          <p:nvPr>
            <p:ph type="body" idx="4294967295"/>
          </p:nvPr>
        </p:nvSpPr>
        <p:spPr>
          <a:xfrm>
            <a:off x="500675" y="1523816"/>
            <a:ext cx="8356800" cy="3192000"/>
          </a:xfrm>
          <a:prstGeom prst="rect">
            <a:avLst/>
          </a:prstGeom>
          <a:noFill/>
          <a:ln>
            <a:noFill/>
          </a:ln>
        </p:spPr>
        <p:txBody>
          <a:bodyPr spcFirstLastPara="1" wrap="square" lIns="45675" tIns="45675" rIns="45675" bIns="45675" anchor="t" anchorCtr="0">
            <a:normAutofit lnSpcReduction="10000"/>
          </a:bodyPr>
          <a:lstStyle/>
          <a:p>
            <a:pPr marL="457200" lvl="0" indent="-406400" algn="l" rtl="0">
              <a:lnSpc>
                <a:spcPct val="100000"/>
              </a:lnSpc>
              <a:spcBef>
                <a:spcPts val="0"/>
              </a:spcBef>
              <a:spcAft>
                <a:spcPts val="0"/>
              </a:spcAft>
              <a:buSzPts val="2800"/>
              <a:buFont typeface="Calibri"/>
              <a:buChar char="•"/>
            </a:pPr>
            <a:r>
              <a:rPr lang="en-US" sz="2800" dirty="0"/>
              <a:t>Number off 1–6.  </a:t>
            </a:r>
            <a:endParaRPr dirty="0"/>
          </a:p>
          <a:p>
            <a:pPr marL="457200" lvl="0" indent="-406400" algn="l" rtl="0">
              <a:lnSpc>
                <a:spcPct val="100000"/>
              </a:lnSpc>
              <a:spcBef>
                <a:spcPts val="1000"/>
              </a:spcBef>
              <a:spcAft>
                <a:spcPts val="0"/>
              </a:spcAft>
              <a:buSzPts val="2800"/>
              <a:buFont typeface="Calibri"/>
              <a:buChar char="•"/>
            </a:pPr>
            <a:r>
              <a:rPr lang="en-US" sz="2800" dirty="0"/>
              <a:t>On your own, read your number’s section of </a:t>
            </a:r>
            <a:r>
              <a:rPr lang="en-US" i="1" dirty="0"/>
              <a:t>Antivenom: How It’s Made and Why It’s So Precious.</a:t>
            </a:r>
            <a:endParaRPr sz="1400" i="1" dirty="0"/>
          </a:p>
          <a:p>
            <a:pPr marL="457200" lvl="0" indent="-406400" algn="l" rtl="0">
              <a:lnSpc>
                <a:spcPct val="100000"/>
              </a:lnSpc>
              <a:spcBef>
                <a:spcPts val="1000"/>
              </a:spcBef>
              <a:spcAft>
                <a:spcPts val="0"/>
              </a:spcAft>
              <a:buSzPts val="2800"/>
              <a:buFont typeface="Calibri"/>
              <a:buChar char="•"/>
            </a:pPr>
            <a:r>
              <a:rPr lang="en-US" sz="2800" dirty="0"/>
              <a:t>While you are reading:</a:t>
            </a:r>
            <a:endParaRPr dirty="0"/>
          </a:p>
          <a:p>
            <a:pPr marL="906145" lvl="1" indent="-342900" algn="l" rtl="0">
              <a:lnSpc>
                <a:spcPct val="100000"/>
              </a:lnSpc>
              <a:spcBef>
                <a:spcPts val="1000"/>
              </a:spcBef>
              <a:spcAft>
                <a:spcPts val="0"/>
              </a:spcAft>
              <a:buClr>
                <a:schemeClr val="accent4">
                  <a:lumMod val="60000"/>
                  <a:lumOff val="40000"/>
                </a:schemeClr>
              </a:buClr>
              <a:buSzPts val="2200"/>
              <a:buFont typeface="Wingdings" panose="05000000000000000000" pitchFamily="2" charset="2"/>
              <a:buChar char="§"/>
            </a:pPr>
            <a:r>
              <a:rPr lang="en-US" sz="2200" b="1" dirty="0"/>
              <a:t>Circle</a:t>
            </a:r>
            <a:r>
              <a:rPr lang="en-US" sz="2200" dirty="0"/>
              <a:t> words you don’t know.</a:t>
            </a:r>
            <a:endParaRPr lang="en-US" dirty="0"/>
          </a:p>
          <a:p>
            <a:pPr marL="906145" lvl="1" indent="-342900" algn="l" rtl="0">
              <a:lnSpc>
                <a:spcPct val="100000"/>
              </a:lnSpc>
              <a:spcBef>
                <a:spcPts val="1000"/>
              </a:spcBef>
              <a:spcAft>
                <a:spcPts val="0"/>
              </a:spcAft>
              <a:buClr>
                <a:schemeClr val="accent4">
                  <a:lumMod val="60000"/>
                  <a:lumOff val="40000"/>
                </a:schemeClr>
              </a:buClr>
              <a:buSzPts val="2200"/>
              <a:buFont typeface="Wingdings" panose="05000000000000000000" pitchFamily="2" charset="2"/>
              <a:buChar char="§"/>
            </a:pPr>
            <a:r>
              <a:rPr lang="en-US" sz="2200" b="1" dirty="0"/>
              <a:t>Underline</a:t>
            </a:r>
            <a:r>
              <a:rPr lang="en-US" sz="2200" dirty="0"/>
              <a:t> details that support main ideas of your section only.</a:t>
            </a:r>
            <a:endParaRPr lang="en-US" dirty="0"/>
          </a:p>
          <a:p>
            <a:pPr marL="906145" lvl="1" indent="-342900" algn="l" rtl="0">
              <a:lnSpc>
                <a:spcPct val="100000"/>
              </a:lnSpc>
              <a:spcBef>
                <a:spcPts val="1000"/>
              </a:spcBef>
              <a:spcAft>
                <a:spcPts val="0"/>
              </a:spcAft>
              <a:buClr>
                <a:schemeClr val="accent4">
                  <a:lumMod val="60000"/>
                  <a:lumOff val="40000"/>
                </a:schemeClr>
              </a:buClr>
              <a:buSzPts val="2200"/>
              <a:buFont typeface="Wingdings" panose="05000000000000000000" pitchFamily="2" charset="2"/>
              <a:buChar char="§"/>
            </a:pPr>
            <a:r>
              <a:rPr lang="en-US" sz="2200" b="1" dirty="0"/>
              <a:t>Star</a:t>
            </a:r>
            <a:r>
              <a:rPr lang="en-US" sz="2200" dirty="0"/>
              <a:t> main ideas of your section only.</a:t>
            </a:r>
            <a:endParaRPr dirty="0"/>
          </a:p>
        </p:txBody>
      </p:sp>
      <p:sp>
        <p:nvSpPr>
          <p:cNvPr id="130" name="Google Shape;130;p6"/>
          <p:cNvSpPr txBox="1">
            <a:spLocks noGrp="1"/>
          </p:cNvSpPr>
          <p:nvPr>
            <p:ph type="title" idx="4294967295"/>
          </p:nvPr>
        </p:nvSpPr>
        <p:spPr>
          <a:xfrm>
            <a:off x="500675" y="666416"/>
            <a:ext cx="8229600" cy="857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991B1E"/>
              </a:buClr>
              <a:buSzPts val="3600"/>
              <a:buFont typeface="Calibri"/>
              <a:buNone/>
            </a:pPr>
            <a:r>
              <a:rPr lang="en-US" sz="3600" b="0" i="0" u="none" strike="noStrike" cap="none" dirty="0">
                <a:solidFill>
                  <a:srgbClr val="991B1E"/>
                </a:solidFill>
                <a:latin typeface="Calibri"/>
                <a:ea typeface="Calibri"/>
                <a:cs typeface="Calibri"/>
                <a:sym typeface="Calibri"/>
              </a:rPr>
              <a:t>Jigsaw Strategy &amp; CUS and Discuss</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4294967295"/>
          </p:nvPr>
        </p:nvSpPr>
        <p:spPr>
          <a:xfrm>
            <a:off x="500675" y="1752375"/>
            <a:ext cx="7819800" cy="2659800"/>
          </a:xfrm>
          <a:prstGeom prst="rect">
            <a:avLst/>
          </a:prstGeom>
          <a:noFill/>
          <a:ln>
            <a:noFill/>
          </a:ln>
        </p:spPr>
        <p:txBody>
          <a:bodyPr spcFirstLastPara="1" wrap="square" lIns="45675" tIns="45675" rIns="45675" bIns="45675" anchor="t" anchorCtr="0">
            <a:normAutofit lnSpcReduction="10000"/>
          </a:bodyPr>
          <a:lstStyle/>
          <a:p>
            <a:pPr marL="457200" lvl="0" indent="-412750" algn="l" rtl="0">
              <a:lnSpc>
                <a:spcPct val="100000"/>
              </a:lnSpc>
              <a:spcBef>
                <a:spcPts val="0"/>
              </a:spcBef>
              <a:spcAft>
                <a:spcPts val="0"/>
              </a:spcAft>
              <a:buSzPts val="2900"/>
              <a:buFont typeface="Calibri"/>
              <a:buChar char="•"/>
            </a:pPr>
            <a:r>
              <a:rPr lang="en-US" sz="2900" dirty="0"/>
              <a:t>Once everyone is done </a:t>
            </a:r>
            <a:r>
              <a:rPr lang="en-US" sz="2900" dirty="0" err="1"/>
              <a:t>CUSing</a:t>
            </a:r>
            <a:r>
              <a:rPr lang="en-US" sz="2900" dirty="0"/>
              <a:t>, find other students that read the same section as you.</a:t>
            </a:r>
            <a:endParaRPr sz="2900" dirty="0"/>
          </a:p>
          <a:p>
            <a:pPr marL="457200" lvl="0" indent="-412750" algn="l" rtl="0">
              <a:lnSpc>
                <a:spcPct val="100000"/>
              </a:lnSpc>
              <a:spcBef>
                <a:spcPts val="1000"/>
              </a:spcBef>
              <a:spcAft>
                <a:spcPts val="0"/>
              </a:spcAft>
              <a:buSzPts val="2900"/>
              <a:buFont typeface="Calibri"/>
              <a:buChar char="•"/>
            </a:pPr>
            <a:r>
              <a:rPr lang="en-US" sz="2900" dirty="0"/>
              <a:t>Discuss what you underlined and starred. </a:t>
            </a:r>
            <a:endParaRPr dirty="0"/>
          </a:p>
          <a:p>
            <a:pPr marL="914400" lvl="1" indent="-344805" algn="l" rtl="0">
              <a:lnSpc>
                <a:spcPct val="100000"/>
              </a:lnSpc>
              <a:spcBef>
                <a:spcPts val="1000"/>
              </a:spcBef>
              <a:spcAft>
                <a:spcPts val="1000"/>
              </a:spcAft>
              <a:buClr>
                <a:schemeClr val="accent4">
                  <a:lumMod val="60000"/>
                  <a:lumOff val="40000"/>
                </a:schemeClr>
              </a:buClr>
              <a:buSzPts val="2100"/>
              <a:buFont typeface="Wingdings" panose="05000000000000000000" pitchFamily="2" charset="2"/>
              <a:buChar char="§"/>
            </a:pPr>
            <a:r>
              <a:rPr lang="en-US" sz="2100" dirty="0"/>
              <a:t>After group discussion, choose one person to be your spokesperson. They will share the main points from your section with the entire class.  </a:t>
            </a:r>
            <a:endParaRPr dirty="0"/>
          </a:p>
        </p:txBody>
      </p:sp>
      <p:sp>
        <p:nvSpPr>
          <p:cNvPr id="136" name="Google Shape;136;p7"/>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991B1E"/>
              </a:buClr>
              <a:buSzPts val="3600"/>
              <a:buFont typeface="Calibri"/>
              <a:buNone/>
            </a:pPr>
            <a:r>
              <a:rPr lang="en-US" sz="3600" b="0" i="0" u="none" strike="noStrike" cap="none" dirty="0">
                <a:solidFill>
                  <a:srgbClr val="991B1E"/>
                </a:solidFill>
                <a:latin typeface="Calibri"/>
                <a:ea typeface="Calibri"/>
                <a:cs typeface="Calibri"/>
                <a:sym typeface="Calibri"/>
              </a:rPr>
              <a:t>CUS and Discuss</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body" idx="4294967295"/>
          </p:nvPr>
        </p:nvSpPr>
        <p:spPr>
          <a:xfrm>
            <a:off x="500675" y="1752375"/>
            <a:ext cx="7819800" cy="2660100"/>
          </a:xfrm>
          <a:prstGeom prst="rect">
            <a:avLst/>
          </a:prstGeom>
          <a:noFill/>
          <a:ln>
            <a:noFill/>
          </a:ln>
        </p:spPr>
        <p:txBody>
          <a:bodyPr spcFirstLastPara="1" wrap="square" lIns="45675" tIns="45675" rIns="45675" bIns="45675" anchor="t" anchorCtr="0">
            <a:noAutofit/>
          </a:bodyPr>
          <a:lstStyle/>
          <a:p>
            <a:pPr marL="457200" lvl="0" indent="-412750" algn="l" rtl="0">
              <a:lnSpc>
                <a:spcPct val="100000"/>
              </a:lnSpc>
              <a:spcBef>
                <a:spcPts val="0"/>
              </a:spcBef>
              <a:spcAft>
                <a:spcPts val="0"/>
              </a:spcAft>
              <a:buSzPts val="2900"/>
              <a:buFont typeface="Calibri"/>
              <a:buChar char="•"/>
            </a:pPr>
            <a:r>
              <a:rPr lang="en-US" sz="2900" dirty="0"/>
              <a:t>Revisit your card sort by placing the text-only cards with the picture cards you used earlier.</a:t>
            </a:r>
            <a:endParaRPr sz="2900" dirty="0"/>
          </a:p>
          <a:p>
            <a:pPr marL="457200" lvl="0" indent="-412750" algn="l" rtl="0">
              <a:lnSpc>
                <a:spcPct val="100000"/>
              </a:lnSpc>
              <a:spcBef>
                <a:spcPts val="1000"/>
              </a:spcBef>
              <a:spcAft>
                <a:spcPts val="1000"/>
              </a:spcAft>
              <a:buSzPts val="2900"/>
              <a:buFont typeface="Calibri"/>
              <a:buChar char="•"/>
            </a:pPr>
            <a:r>
              <a:rPr lang="en-US" sz="2900" dirty="0"/>
              <a:t>Make any changes to the order now that you have more information. </a:t>
            </a:r>
            <a:endParaRPr sz="2900" dirty="0"/>
          </a:p>
        </p:txBody>
      </p:sp>
      <p:sp>
        <p:nvSpPr>
          <p:cNvPr id="142" name="Google Shape;142;p8"/>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991B1E"/>
              </a:buClr>
              <a:buSzPts val="3600"/>
              <a:buFont typeface="Calibri"/>
              <a:buNone/>
            </a:pPr>
            <a:r>
              <a:rPr lang="en-US" sz="3600" b="0" i="0" u="none" strike="noStrike" cap="none" dirty="0">
                <a:solidFill>
                  <a:srgbClr val="991B1E"/>
                </a:solidFill>
                <a:latin typeface="Calibri"/>
                <a:ea typeface="Calibri"/>
                <a:cs typeface="Calibri"/>
                <a:sym typeface="Calibri"/>
              </a:rPr>
              <a:t>Card Sort Revisit</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3BDF-3162-294F-90C0-1A0E5A4AA9B0}"/>
              </a:ext>
            </a:extLst>
          </p:cNvPr>
          <p:cNvSpPr>
            <a:spLocks noGrp="1"/>
          </p:cNvSpPr>
          <p:nvPr>
            <p:ph type="title"/>
          </p:nvPr>
        </p:nvSpPr>
        <p:spPr>
          <a:xfrm>
            <a:off x="7315200" y="399990"/>
            <a:ext cx="1617140" cy="857401"/>
          </a:xfrm>
        </p:spPr>
        <p:txBody>
          <a:bodyPr>
            <a:normAutofit fontScale="90000"/>
          </a:bodyPr>
          <a:lstStyle/>
          <a:p>
            <a:pPr algn="ctr"/>
            <a:r>
              <a:rPr lang="en-US" dirty="0"/>
              <a:t>Card Sort Answers</a:t>
            </a:r>
          </a:p>
        </p:txBody>
      </p:sp>
      <p:pic>
        <p:nvPicPr>
          <p:cNvPr id="5" name="Picture 4" descr="A close up of a piece of paper&#10;&#10;Description automatically generated">
            <a:extLst>
              <a:ext uri="{FF2B5EF4-FFF2-40B4-BE49-F238E27FC236}">
                <a16:creationId xmlns:a16="http://schemas.microsoft.com/office/drawing/2014/main" id="{20BAE3DF-6F50-4A4D-925E-2EFC7802ECD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rcRect t="7776" b="7776"/>
          <a:stretch/>
        </p:blipFill>
        <p:spPr>
          <a:xfrm>
            <a:off x="211660" y="399990"/>
            <a:ext cx="6858000" cy="4343520"/>
          </a:xfrm>
          <a:prstGeom prst="rect">
            <a:avLst/>
          </a:prstGeom>
        </p:spPr>
      </p:pic>
    </p:spTree>
    <p:extLst>
      <p:ext uri="{BB962C8B-B14F-4D97-AF65-F5344CB8AC3E}">
        <p14:creationId xmlns:p14="http://schemas.microsoft.com/office/powerpoint/2010/main" val="209854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body" idx="1"/>
          </p:nvPr>
        </p:nvSpPr>
        <p:spPr>
          <a:xfrm>
            <a:off x="500675" y="1752375"/>
            <a:ext cx="8030700" cy="3078600"/>
          </a:xfrm>
          <a:prstGeom prst="rect">
            <a:avLst/>
          </a:prstGeom>
          <a:noFill/>
          <a:ln>
            <a:noFill/>
          </a:ln>
        </p:spPr>
        <p:txBody>
          <a:bodyPr spcFirstLastPara="1" wrap="square" lIns="45675" tIns="45675" rIns="45675" bIns="45675" anchor="t" anchorCtr="0">
            <a:noAutofit/>
          </a:bodyPr>
          <a:lstStyle/>
          <a:p>
            <a:pPr marL="0" lvl="0" indent="0" algn="l" rtl="0">
              <a:lnSpc>
                <a:spcPct val="100000"/>
              </a:lnSpc>
              <a:spcBef>
                <a:spcPts val="0"/>
              </a:spcBef>
              <a:spcAft>
                <a:spcPts val="0"/>
              </a:spcAft>
              <a:buSzPts val="3000"/>
              <a:buNone/>
            </a:pPr>
            <a:r>
              <a:rPr lang="en-US" sz="3200" dirty="0"/>
              <a:t>Antivenom is one example of a synthetic product that is made from natural resources. </a:t>
            </a:r>
            <a:endParaRPr sz="3200" dirty="0"/>
          </a:p>
          <a:p>
            <a:pPr marL="434340" lvl="0" indent="-335912" algn="l" rtl="0">
              <a:lnSpc>
                <a:spcPct val="100000"/>
              </a:lnSpc>
              <a:spcBef>
                <a:spcPts val="1000"/>
              </a:spcBef>
              <a:spcAft>
                <a:spcPts val="1000"/>
              </a:spcAft>
              <a:buSzPts val="2400"/>
              <a:buFont typeface="Calibri"/>
              <a:buChar char="•"/>
            </a:pPr>
            <a:r>
              <a:rPr lang="en-US" sz="2400" dirty="0"/>
              <a:t>What does synthetic mean? </a:t>
            </a:r>
          </a:p>
          <a:p>
            <a:pPr marL="434340" lvl="0" indent="-335912" algn="l" rtl="0">
              <a:lnSpc>
                <a:spcPct val="100000"/>
              </a:lnSpc>
              <a:spcBef>
                <a:spcPts val="1000"/>
              </a:spcBef>
              <a:spcAft>
                <a:spcPts val="1000"/>
              </a:spcAft>
              <a:buSzPts val="2400"/>
              <a:buFont typeface="Calibri"/>
              <a:buChar char="•"/>
            </a:pPr>
            <a:r>
              <a:rPr lang="en-US" sz="2400" dirty="0"/>
              <a:t>What does natural mean? </a:t>
            </a:r>
            <a:endParaRPr sz="2400" dirty="0"/>
          </a:p>
        </p:txBody>
      </p:sp>
      <p:sp>
        <p:nvSpPr>
          <p:cNvPr id="148" name="Google Shape;148;p9"/>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991B1E"/>
              </a:buClr>
              <a:buSzPts val="3600"/>
              <a:buFont typeface="Calibri"/>
              <a:buNone/>
            </a:pPr>
            <a:r>
              <a:rPr lang="en-US"/>
              <a:t>Synthetic Products vs. Natural Resources</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body" idx="1"/>
          </p:nvPr>
        </p:nvSpPr>
        <p:spPr>
          <a:xfrm>
            <a:off x="457200" y="1400800"/>
            <a:ext cx="7715700" cy="3510300"/>
          </a:xfrm>
          <a:prstGeom prst="rect">
            <a:avLst/>
          </a:prstGeom>
          <a:noFill/>
          <a:ln>
            <a:noFill/>
          </a:ln>
        </p:spPr>
        <p:txBody>
          <a:bodyPr spcFirstLastPara="1" wrap="square" lIns="45675" tIns="45675" rIns="45675" bIns="45675" anchor="t" anchorCtr="0">
            <a:normAutofit fontScale="92500" lnSpcReduction="10000"/>
          </a:bodyPr>
          <a:lstStyle/>
          <a:p>
            <a:pPr marL="0" lvl="0" indent="0" algn="l" rtl="0">
              <a:lnSpc>
                <a:spcPct val="100000"/>
              </a:lnSpc>
              <a:spcBef>
                <a:spcPts val="0"/>
              </a:spcBef>
              <a:spcAft>
                <a:spcPts val="0"/>
              </a:spcAft>
              <a:buNone/>
            </a:pPr>
            <a:r>
              <a:rPr lang="en-US" sz="3000" dirty="0"/>
              <a:t>are created to solve a problem. They impact society  and the environment in some way. </a:t>
            </a:r>
            <a:br>
              <a:rPr lang="en-US" sz="3000" dirty="0"/>
            </a:br>
            <a:br>
              <a:rPr lang="en-US" sz="3000" dirty="0"/>
            </a:br>
            <a:r>
              <a:rPr lang="en-US" sz="3000" dirty="0"/>
              <a:t>Can you think of any human-made products that…</a:t>
            </a:r>
            <a:endParaRPr sz="3000" dirty="0"/>
          </a:p>
          <a:p>
            <a:pPr marL="920750" lvl="1" indent="-342900">
              <a:spcBef>
                <a:spcPts val="1000"/>
              </a:spcBef>
              <a:buSzPct val="100000"/>
            </a:pPr>
            <a:r>
              <a:rPr lang="en-US" sz="2400" dirty="0"/>
              <a:t>have a positive impact? How is the product used?</a:t>
            </a:r>
          </a:p>
          <a:p>
            <a:pPr marL="920750" lvl="1" indent="-342900">
              <a:spcBef>
                <a:spcPts val="1000"/>
              </a:spcBef>
              <a:buSzPct val="100000"/>
            </a:pPr>
            <a:r>
              <a:rPr lang="en-US" sz="2400" dirty="0"/>
              <a:t>have a negative impact? How is the product used?</a:t>
            </a:r>
            <a:endParaRPr sz="2400" dirty="0"/>
          </a:p>
          <a:p>
            <a:pPr marL="914400" lvl="1" indent="-374650" algn="l" rtl="0">
              <a:lnSpc>
                <a:spcPct val="100000"/>
              </a:lnSpc>
              <a:spcBef>
                <a:spcPts val="1000"/>
              </a:spcBef>
              <a:spcAft>
                <a:spcPts val="1000"/>
              </a:spcAft>
              <a:buClr>
                <a:srgbClr val="991B1E"/>
              </a:buClr>
              <a:buSzPts val="2400"/>
              <a:buFont typeface="Calibri"/>
              <a:buChar char="●"/>
            </a:pPr>
            <a:r>
              <a:rPr lang="en-US" sz="2400" dirty="0"/>
              <a:t>have both a positive and a negative impact? Explain how this can be the case. </a:t>
            </a:r>
            <a:endParaRPr sz="2400" dirty="0"/>
          </a:p>
        </p:txBody>
      </p:sp>
      <p:sp>
        <p:nvSpPr>
          <p:cNvPr id="154" name="Google Shape;154;p10"/>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991B1E"/>
              </a:buClr>
              <a:buSzPts val="3600"/>
              <a:buFont typeface="Calibri"/>
              <a:buNone/>
            </a:pPr>
            <a:r>
              <a:rPr lang="en-US" dirty="0"/>
              <a:t>Human-made Products…</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idx="4294967295"/>
          </p:nvPr>
        </p:nvSpPr>
        <p:spPr>
          <a:xfrm>
            <a:off x="195875" y="1919025"/>
            <a:ext cx="3486000" cy="857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991B1E"/>
              </a:buClr>
              <a:buSzPts val="3600"/>
              <a:buFont typeface="Calibri"/>
              <a:buNone/>
            </a:pPr>
            <a:r>
              <a:rPr lang="en-US" dirty="0"/>
              <a:t>Human-Made Products</a:t>
            </a:r>
            <a:endParaRPr dirty="0"/>
          </a:p>
        </p:txBody>
      </p:sp>
      <p:pic>
        <p:nvPicPr>
          <p:cNvPr id="160" name="Google Shape;160;p11"/>
          <p:cNvPicPr preferRelativeResize="0"/>
          <p:nvPr/>
        </p:nvPicPr>
        <p:blipFill rotWithShape="1">
          <a:blip r:embed="rId3">
            <a:alphaModFix/>
          </a:blip>
          <a:srcRect l="7206" t="5556" r="7206" b="5689"/>
          <a:stretch/>
        </p:blipFill>
        <p:spPr>
          <a:xfrm>
            <a:off x="3663700" y="51850"/>
            <a:ext cx="3772151" cy="50295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1AE6D86-C1BF-4019-ABDC-AA7B62669B91}"/>
              </a:ext>
            </a:extLst>
          </p:cNvPr>
          <p:cNvPicPr>
            <a:picLocks noChangeAspect="1"/>
          </p:cNvPicPr>
          <p:nvPr/>
        </p:nvPicPr>
        <p:blipFill>
          <a:blip r:embed="rId3"/>
          <a:stretch>
            <a:fillRect/>
          </a:stretch>
        </p:blipFill>
        <p:spPr>
          <a:xfrm>
            <a:off x="792164" y="926302"/>
            <a:ext cx="7559673" cy="3290896"/>
          </a:xfrm>
          <a:prstGeom prst="rect">
            <a:avLst/>
          </a:prstGeom>
          <a:noFill/>
          <a:ln>
            <a:noFill/>
          </a:ln>
        </p:spPr>
      </p:pic>
    </p:spTree>
    <p:extLst>
      <p:ext uri="{BB962C8B-B14F-4D97-AF65-F5344CB8AC3E}">
        <p14:creationId xmlns:p14="http://schemas.microsoft.com/office/powerpoint/2010/main" val="393133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body" idx="1"/>
          </p:nvPr>
        </p:nvSpPr>
        <p:spPr>
          <a:xfrm>
            <a:off x="571795" y="1044561"/>
            <a:ext cx="8320500" cy="3219300"/>
          </a:xfrm>
          <a:prstGeom prst="rect">
            <a:avLst/>
          </a:prstGeom>
          <a:noFill/>
          <a:ln>
            <a:noFill/>
          </a:ln>
        </p:spPr>
        <p:txBody>
          <a:bodyPr spcFirstLastPara="1" wrap="square" lIns="45675" tIns="45675" rIns="45675" bIns="45675" anchor="t" anchorCtr="0">
            <a:normAutofit/>
          </a:bodyPr>
          <a:lstStyle/>
          <a:p>
            <a:pPr marL="249052" lvl="0" indent="-236352" algn="l" rtl="0">
              <a:lnSpc>
                <a:spcPct val="100000"/>
              </a:lnSpc>
              <a:spcBef>
                <a:spcPts val="0"/>
              </a:spcBef>
              <a:spcAft>
                <a:spcPts val="0"/>
              </a:spcAft>
              <a:buClr>
                <a:srgbClr val="971D20"/>
              </a:buClr>
              <a:buSzPts val="2200"/>
              <a:buFont typeface="Calibri"/>
              <a:buChar char="•"/>
            </a:pPr>
            <a:r>
              <a:rPr lang="en-US" sz="2200" b="1" dirty="0"/>
              <a:t>Reliability:</a:t>
            </a:r>
            <a:r>
              <a:rPr lang="en-US" sz="2200" b="0" dirty="0"/>
              <a:t> Is an author’s name given? Are they </a:t>
            </a:r>
            <a:r>
              <a:rPr lang="en-US" sz="2200" dirty="0"/>
              <a:t>an </a:t>
            </a:r>
            <a:r>
              <a:rPr lang="en-US" sz="2200" b="0" dirty="0"/>
              <a:t>expert? Check the domain (.com, .gov, .</a:t>
            </a:r>
            <a:r>
              <a:rPr lang="en-US" sz="2200" b="0" dirty="0" err="1"/>
              <a:t>edu</a:t>
            </a:r>
            <a:r>
              <a:rPr lang="en-US" sz="2200" b="0" dirty="0"/>
              <a:t>, .org). Is there information from other sources?</a:t>
            </a:r>
            <a:endParaRPr sz="2200" dirty="0"/>
          </a:p>
          <a:p>
            <a:pPr marL="249052" lvl="0" indent="-236352" algn="l" rtl="0">
              <a:lnSpc>
                <a:spcPct val="100000"/>
              </a:lnSpc>
              <a:spcBef>
                <a:spcPts val="900"/>
              </a:spcBef>
              <a:spcAft>
                <a:spcPts val="0"/>
              </a:spcAft>
              <a:buClr>
                <a:srgbClr val="971D20"/>
              </a:buClr>
              <a:buSzPts val="2200"/>
              <a:buFont typeface="Calibri"/>
              <a:buChar char="•"/>
            </a:pPr>
            <a:r>
              <a:rPr lang="en-US" sz="2200" b="1" dirty="0"/>
              <a:t>Accuracy: </a:t>
            </a:r>
            <a:r>
              <a:rPr lang="en-US" sz="2200" b="0" dirty="0"/>
              <a:t>How current is the material? Has it been updated recently? Does it have spelling errors/slang?</a:t>
            </a:r>
            <a:endParaRPr sz="2200" dirty="0"/>
          </a:p>
          <a:p>
            <a:pPr marL="249052" lvl="0" indent="-236352" algn="l" rtl="0">
              <a:lnSpc>
                <a:spcPct val="100000"/>
              </a:lnSpc>
              <a:spcBef>
                <a:spcPts val="900"/>
              </a:spcBef>
              <a:spcAft>
                <a:spcPts val="0"/>
              </a:spcAft>
              <a:buClr>
                <a:srgbClr val="971D20"/>
              </a:buClr>
              <a:buSzPts val="2200"/>
              <a:buFont typeface="Calibri"/>
              <a:buChar char="•"/>
            </a:pPr>
            <a:r>
              <a:rPr lang="en-US" sz="2200" b="1" dirty="0"/>
              <a:t>Bias: </a:t>
            </a:r>
            <a:r>
              <a:rPr lang="en-US" sz="2200" b="0" dirty="0"/>
              <a:t>What’s the purpose (i.e., information, selling something, sponsored page)? Is the tone overly negative or positive?</a:t>
            </a:r>
            <a:endParaRPr sz="2200" dirty="0"/>
          </a:p>
          <a:p>
            <a:pPr marL="249052" lvl="0" indent="-236352" algn="l" rtl="0">
              <a:lnSpc>
                <a:spcPct val="100000"/>
              </a:lnSpc>
              <a:spcBef>
                <a:spcPts val="900"/>
              </a:spcBef>
              <a:spcAft>
                <a:spcPts val="0"/>
              </a:spcAft>
              <a:buClr>
                <a:srgbClr val="971D20"/>
              </a:buClr>
              <a:buSzPts val="2200"/>
              <a:buFont typeface="Calibri"/>
              <a:buChar char="•"/>
            </a:pPr>
            <a:r>
              <a:rPr lang="en-US" sz="2200" b="1" dirty="0"/>
              <a:t>Relevance: </a:t>
            </a:r>
            <a:r>
              <a:rPr lang="en-US" sz="2200" b="0" dirty="0"/>
              <a:t>Is the information useful to the topic?  </a:t>
            </a:r>
            <a:endParaRPr sz="2200" dirty="0"/>
          </a:p>
        </p:txBody>
      </p:sp>
      <p:sp>
        <p:nvSpPr>
          <p:cNvPr id="166" name="Google Shape;166;p12"/>
          <p:cNvSpPr txBox="1">
            <a:spLocks noGrp="1"/>
          </p:cNvSpPr>
          <p:nvPr>
            <p:ph type="title" idx="4294967295"/>
          </p:nvPr>
        </p:nvSpPr>
        <p:spPr>
          <a:xfrm>
            <a:off x="388915" y="24578"/>
            <a:ext cx="8229600" cy="857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991B1E"/>
              </a:buClr>
              <a:buSzPts val="3600"/>
              <a:buFont typeface="Calibri"/>
              <a:buNone/>
            </a:pPr>
            <a:r>
              <a:rPr lang="en-US" dirty="0"/>
              <a:t>High-Quality Research Sources </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body" idx="1"/>
          </p:nvPr>
        </p:nvSpPr>
        <p:spPr>
          <a:xfrm>
            <a:off x="497289" y="1347867"/>
            <a:ext cx="3995100" cy="25476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3000"/>
              <a:buNone/>
            </a:pPr>
            <a:r>
              <a:rPr lang="en-US" sz="3000" dirty="0"/>
              <a:t>Using the “Identifying High Quality Sites” handout, compare </a:t>
            </a:r>
            <a:br>
              <a:rPr lang="en-US" sz="3000" dirty="0"/>
            </a:br>
            <a:r>
              <a:rPr lang="en-US" sz="3000" dirty="0"/>
              <a:t>the two articles to see which is more reliable. </a:t>
            </a:r>
            <a:endParaRPr dirty="0"/>
          </a:p>
        </p:txBody>
      </p:sp>
      <p:pic>
        <p:nvPicPr>
          <p:cNvPr id="172" name="Google Shape;172;p13" descr="Image"/>
          <p:cNvPicPr preferRelativeResize="0"/>
          <p:nvPr/>
        </p:nvPicPr>
        <p:blipFill rotWithShape="1">
          <a:blip r:embed="rId3">
            <a:alphaModFix/>
          </a:blip>
          <a:srcRect l="6930" t="6930" r="6931" b="6931"/>
          <a:stretch/>
        </p:blipFill>
        <p:spPr>
          <a:xfrm>
            <a:off x="4939043" y="1627539"/>
            <a:ext cx="3735058" cy="2073737"/>
          </a:xfrm>
          <a:prstGeom prst="rect">
            <a:avLst/>
          </a:prstGeom>
          <a:noFill/>
          <a:ln>
            <a:noFill/>
          </a:ln>
        </p:spPr>
      </p:pic>
      <p:sp>
        <p:nvSpPr>
          <p:cNvPr id="174" name="Google Shape;174;p13"/>
          <p:cNvSpPr txBox="1">
            <a:spLocks noGrp="1"/>
          </p:cNvSpPr>
          <p:nvPr>
            <p:ph type="title" idx="4294967295"/>
          </p:nvPr>
        </p:nvSpPr>
        <p:spPr>
          <a:xfrm>
            <a:off x="554862" y="260728"/>
            <a:ext cx="8229600" cy="857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991B1E"/>
              </a:buClr>
              <a:buSzPts val="3600"/>
              <a:buFont typeface="Calibri"/>
              <a:buNone/>
            </a:pPr>
            <a:r>
              <a:rPr lang="en-US" dirty="0"/>
              <a:t>You’re the judge. Which is more reliable?</a:t>
            </a:r>
            <a:endParaRPr dirty="0"/>
          </a:p>
        </p:txBody>
      </p:sp>
      <p:sp>
        <p:nvSpPr>
          <p:cNvPr id="7" name="Google Shape;110;p3">
            <a:extLst>
              <a:ext uri="{FF2B5EF4-FFF2-40B4-BE49-F238E27FC236}">
                <a16:creationId xmlns:a16="http://schemas.microsoft.com/office/drawing/2014/main" id="{628A2729-0A1A-4281-9669-968A4861F0D9}"/>
              </a:ext>
            </a:extLst>
          </p:cNvPr>
          <p:cNvSpPr txBox="1"/>
          <p:nvPr/>
        </p:nvSpPr>
        <p:spPr>
          <a:xfrm>
            <a:off x="4939041" y="3731579"/>
            <a:ext cx="3735059" cy="389252"/>
          </a:xfrm>
          <a:prstGeom prst="rect">
            <a:avLst/>
          </a:prstGeom>
          <a:noFill/>
          <a:ln>
            <a:noFill/>
          </a:ln>
        </p:spPr>
        <p:txBody>
          <a:bodyPr spcFirstLastPara="1" wrap="square" lIns="45700" tIns="45700" rIns="45700" bIns="45700" anchor="t" anchorCtr="0">
            <a:noAutofit/>
          </a:bodyPr>
          <a:lstStyle/>
          <a:p>
            <a:pPr>
              <a:buClr>
                <a:srgbClr val="2E2E2E"/>
              </a:buClr>
              <a:buSzPts val="1400"/>
            </a:pPr>
            <a:r>
              <a:rPr lang="en-US" sz="800" dirty="0" err="1">
                <a:solidFill>
                  <a:srgbClr val="333333"/>
                </a:solidFill>
                <a:latin typeface="Calibri" panose="020F0502020204030204" pitchFamily="34" charset="0"/>
                <a:cs typeface="Calibri" panose="020F0502020204030204" pitchFamily="34" charset="0"/>
              </a:rPr>
              <a:t>Socha</a:t>
            </a:r>
            <a:r>
              <a:rPr lang="en-US" sz="800" dirty="0">
                <a:solidFill>
                  <a:srgbClr val="333333"/>
                </a:solidFill>
                <a:latin typeface="Calibri" panose="020F0502020204030204" pitchFamily="34" charset="0"/>
                <a:cs typeface="Calibri" panose="020F0502020204030204" pitchFamily="34" charset="0"/>
              </a:rPr>
              <a:t>, </a:t>
            </a:r>
            <a:r>
              <a:rPr lang="en-US" sz="800" dirty="0" err="1">
                <a:solidFill>
                  <a:srgbClr val="333333"/>
                </a:solidFill>
                <a:latin typeface="Calibri" panose="020F0502020204030204" pitchFamily="34" charset="0"/>
                <a:cs typeface="Calibri" panose="020F0502020204030204" pitchFamily="34" charset="0"/>
              </a:rPr>
              <a:t>Arek</a:t>
            </a:r>
            <a:r>
              <a:rPr lang="en-US" sz="800" dirty="0">
                <a:solidFill>
                  <a:srgbClr val="333333"/>
                </a:solidFill>
                <a:latin typeface="Calibri" panose="020F0502020204030204" pitchFamily="34" charset="0"/>
                <a:cs typeface="Calibri" panose="020F0502020204030204" pitchFamily="34" charset="0"/>
              </a:rPr>
              <a:t>. (2017, July 11). Gavel. Retrieved from https://pixabay.com/photos/gavel-auction-law-hammer-symbol-2492011/</a:t>
            </a:r>
            <a:endParaRPr lang="en-US" sz="8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
          <p:cNvPicPr preferRelativeResize="0"/>
          <p:nvPr/>
        </p:nvPicPr>
        <p:blipFill>
          <a:blip r:embed="rId3">
            <a:alphaModFix/>
          </a:blip>
          <a:stretch>
            <a:fillRect/>
          </a:stretch>
        </p:blipFill>
        <p:spPr>
          <a:xfrm>
            <a:off x="4978349" y="779013"/>
            <a:ext cx="4551649" cy="3517177"/>
          </a:xfrm>
          <a:prstGeom prst="rect">
            <a:avLst/>
          </a:prstGeom>
          <a:noFill/>
          <a:ln>
            <a:noFill/>
          </a:ln>
        </p:spPr>
      </p:pic>
      <p:sp>
        <p:nvSpPr>
          <p:cNvPr id="95" name="Google Shape;95;p1"/>
          <p:cNvSpPr txBox="1"/>
          <p:nvPr/>
        </p:nvSpPr>
        <p:spPr>
          <a:xfrm>
            <a:off x="533400" y="1028700"/>
            <a:ext cx="7851600" cy="1371600"/>
          </a:xfrm>
          <a:prstGeom prst="rect">
            <a:avLst/>
          </a:prstGeom>
          <a:noFill/>
          <a:ln>
            <a:noFill/>
          </a:ln>
        </p:spPr>
        <p:txBody>
          <a:bodyPr spcFirstLastPara="1" wrap="square" lIns="0" tIns="0" rIns="18275" bIns="0" anchor="t" anchorCtr="0">
            <a:noAutofit/>
          </a:bodyPr>
          <a:lstStyle/>
          <a:p>
            <a:pPr marL="0" lvl="0" indent="0" algn="l" rtl="0">
              <a:spcBef>
                <a:spcPts val="0"/>
              </a:spcBef>
              <a:spcAft>
                <a:spcPts val="0"/>
              </a:spcAft>
              <a:buNone/>
            </a:pPr>
            <a:r>
              <a:rPr lang="en-US" sz="5000" dirty="0">
                <a:solidFill>
                  <a:srgbClr val="FFFFFF"/>
                </a:solidFill>
                <a:latin typeface="Calibri"/>
                <a:ea typeface="Calibri"/>
                <a:cs typeface="Calibri"/>
                <a:sym typeface="Calibri"/>
              </a:rPr>
              <a:t>Venom: From</a:t>
            </a:r>
            <a:endParaRPr sz="5000" dirty="0">
              <a:solidFill>
                <a:srgbClr val="FFFFFF"/>
              </a:solidFill>
              <a:latin typeface="Calibri"/>
              <a:ea typeface="Calibri"/>
              <a:cs typeface="Calibri"/>
              <a:sym typeface="Calibri"/>
            </a:endParaRPr>
          </a:p>
          <a:p>
            <a:pPr marL="0" lvl="0" indent="0" algn="l" rtl="0">
              <a:spcBef>
                <a:spcPts val="0"/>
              </a:spcBef>
              <a:spcAft>
                <a:spcPts val="0"/>
              </a:spcAft>
              <a:buNone/>
            </a:pPr>
            <a:r>
              <a:rPr lang="en-US" sz="5000" dirty="0">
                <a:solidFill>
                  <a:srgbClr val="FFFFFF"/>
                </a:solidFill>
                <a:latin typeface="Calibri"/>
                <a:ea typeface="Calibri"/>
                <a:cs typeface="Calibri"/>
                <a:sym typeface="Calibri"/>
              </a:rPr>
              <a:t>Lethal to Lifesaving</a:t>
            </a:r>
            <a:endParaRPr sz="5000" dirty="0">
              <a:solidFill>
                <a:srgbClr val="FFFFFF"/>
              </a:solidFill>
              <a:latin typeface="Calibri"/>
              <a:ea typeface="Calibri"/>
              <a:cs typeface="Calibri"/>
              <a:sym typeface="Calibri"/>
            </a:endParaRPr>
          </a:p>
        </p:txBody>
      </p:sp>
      <p:sp>
        <p:nvSpPr>
          <p:cNvPr id="96" name="Google Shape;96;p1"/>
          <p:cNvSpPr txBo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marR="34288" lvl="0" indent="0" algn="l" rtl="0">
              <a:spcBef>
                <a:spcPts val="520"/>
              </a:spcBef>
              <a:spcAft>
                <a:spcPts val="0"/>
              </a:spcAft>
              <a:buNone/>
            </a:pPr>
            <a:r>
              <a:rPr lang="en-US" sz="2600">
                <a:solidFill>
                  <a:srgbClr val="FFFFFF"/>
                </a:solidFill>
                <a:latin typeface="Calibri"/>
                <a:ea typeface="Calibri"/>
                <a:cs typeface="Calibri"/>
                <a:sym typeface="Calibri"/>
              </a:rPr>
              <a:t>8th Grade Science</a:t>
            </a:r>
            <a:endParaRPr sz="2600">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69AF67B0-E4C1-46D6-907F-A3C75CD2230A}"/>
              </a:ext>
            </a:extLst>
          </p:cNvPr>
          <p:cNvPicPr>
            <a:picLocks noChangeAspect="1"/>
          </p:cNvPicPr>
          <p:nvPr/>
        </p:nvPicPr>
        <p:blipFill>
          <a:blip r:embed="rId3"/>
          <a:stretch>
            <a:fillRect/>
          </a:stretch>
        </p:blipFill>
        <p:spPr>
          <a:xfrm>
            <a:off x="792165" y="926302"/>
            <a:ext cx="7559670" cy="3290896"/>
          </a:xfrm>
          <a:prstGeom prst="rect">
            <a:avLst/>
          </a:prstGeom>
          <a:noFill/>
          <a:ln>
            <a:noFill/>
          </a:ln>
        </p:spPr>
      </p:pic>
    </p:spTree>
    <p:extLst>
      <p:ext uri="{BB962C8B-B14F-4D97-AF65-F5344CB8AC3E}">
        <p14:creationId xmlns:p14="http://schemas.microsoft.com/office/powerpoint/2010/main" val="2175596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body" idx="1"/>
          </p:nvPr>
        </p:nvSpPr>
        <p:spPr>
          <a:xfrm>
            <a:off x="413043" y="1243013"/>
            <a:ext cx="8337000" cy="1459500"/>
          </a:xfrm>
          <a:prstGeom prst="rect">
            <a:avLst/>
          </a:prstGeom>
          <a:noFill/>
          <a:ln>
            <a:noFill/>
          </a:ln>
        </p:spPr>
        <p:txBody>
          <a:bodyPr spcFirstLastPara="1" wrap="square" lIns="45675" tIns="45675" rIns="45675" bIns="45675" anchor="t" anchorCtr="0">
            <a:normAutofit fontScale="92500"/>
          </a:bodyPr>
          <a:lstStyle/>
          <a:p>
            <a:pPr marL="0" lvl="0" indent="0" algn="l" rtl="0">
              <a:lnSpc>
                <a:spcPct val="100000"/>
              </a:lnSpc>
              <a:spcBef>
                <a:spcPts val="0"/>
              </a:spcBef>
              <a:spcAft>
                <a:spcPts val="1000"/>
              </a:spcAft>
              <a:buSzPts val="2300"/>
              <a:buNone/>
            </a:pPr>
            <a:r>
              <a:rPr lang="en-US" sz="2300" dirty="0"/>
              <a:t>Now that you know what makes a reliable website, choose one synthetic product made from natural resources. Research it and create a poster.  Posters will be displayed in class. Your poster should include: </a:t>
            </a:r>
            <a:endParaRPr sz="1800" dirty="0"/>
          </a:p>
        </p:txBody>
      </p:sp>
      <p:sp>
        <p:nvSpPr>
          <p:cNvPr id="180" name="Google Shape;180;p14"/>
          <p:cNvSpPr txBox="1">
            <a:spLocks noGrp="1"/>
          </p:cNvSpPr>
          <p:nvPr>
            <p:ph type="title" idx="4294967295"/>
          </p:nvPr>
        </p:nvSpPr>
        <p:spPr>
          <a:xfrm>
            <a:off x="500675" y="190489"/>
            <a:ext cx="8229600" cy="857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991B1E"/>
              </a:buClr>
              <a:buSzPts val="3600"/>
              <a:buFont typeface="Calibri"/>
              <a:buNone/>
            </a:pPr>
            <a:r>
              <a:rPr lang="en-US" dirty="0"/>
              <a:t>Create a Poster</a:t>
            </a:r>
            <a:endParaRPr dirty="0"/>
          </a:p>
        </p:txBody>
      </p:sp>
      <p:sp>
        <p:nvSpPr>
          <p:cNvPr id="181" name="Google Shape;181;p14"/>
          <p:cNvSpPr txBox="1"/>
          <p:nvPr/>
        </p:nvSpPr>
        <p:spPr>
          <a:xfrm>
            <a:off x="891118" y="2500822"/>
            <a:ext cx="2760300" cy="1990463"/>
          </a:xfrm>
          <a:prstGeom prst="rect">
            <a:avLst/>
          </a:prstGeom>
          <a:noFill/>
          <a:ln>
            <a:noFill/>
          </a:ln>
        </p:spPr>
        <p:txBody>
          <a:bodyPr spcFirstLastPara="1" wrap="square" lIns="91425" tIns="91425" rIns="91425" bIns="91425" anchor="t" anchorCtr="0">
            <a:noAutofit/>
          </a:bodyPr>
          <a:lstStyle/>
          <a:p>
            <a:pPr marL="171450" lvl="0" indent="-285750" algn="l" rtl="0">
              <a:spcBef>
                <a:spcPts val="400"/>
              </a:spcBef>
              <a:spcAft>
                <a:spcPts val="0"/>
              </a:spcAft>
              <a:buClr>
                <a:srgbClr val="991B1E"/>
              </a:buClr>
              <a:buSzPts val="1800"/>
              <a:buFont typeface="Calibri"/>
              <a:buChar char="•"/>
            </a:pPr>
            <a:r>
              <a:rPr lang="en-US" sz="1800" dirty="0">
                <a:latin typeface="Calibri"/>
                <a:ea typeface="Calibri"/>
                <a:cs typeface="Calibri"/>
                <a:sym typeface="Calibri"/>
              </a:rPr>
              <a:t>The natural resource</a:t>
            </a:r>
            <a:endParaRPr sz="1800" dirty="0">
              <a:latin typeface="Calibri"/>
              <a:ea typeface="Calibri"/>
              <a:cs typeface="Calibri"/>
              <a:sym typeface="Calibri"/>
            </a:endParaRPr>
          </a:p>
          <a:p>
            <a:pPr marL="171450" lvl="0" indent="-285750" algn="l" rtl="0">
              <a:spcBef>
                <a:spcPts val="1000"/>
              </a:spcBef>
              <a:spcAft>
                <a:spcPts val="0"/>
              </a:spcAft>
              <a:buClr>
                <a:srgbClr val="991B1E"/>
              </a:buClr>
              <a:buSzPts val="1800"/>
              <a:buFont typeface="Calibri"/>
              <a:buChar char="•"/>
            </a:pPr>
            <a:r>
              <a:rPr lang="en-US" sz="1800" dirty="0">
                <a:latin typeface="Calibri"/>
                <a:ea typeface="Calibri"/>
                <a:cs typeface="Calibri"/>
                <a:sym typeface="Calibri"/>
              </a:rPr>
              <a:t>The synthetic (human-made) resource</a:t>
            </a:r>
            <a:endParaRPr sz="1800" dirty="0">
              <a:latin typeface="Calibri"/>
              <a:ea typeface="Calibri"/>
              <a:cs typeface="Calibri"/>
              <a:sym typeface="Calibri"/>
            </a:endParaRPr>
          </a:p>
          <a:p>
            <a:pPr marL="171450" lvl="0" indent="-285750" algn="l" rtl="0">
              <a:spcBef>
                <a:spcPts val="1000"/>
              </a:spcBef>
              <a:spcAft>
                <a:spcPts val="1000"/>
              </a:spcAft>
              <a:buClr>
                <a:srgbClr val="991B1E"/>
              </a:buClr>
              <a:buSzPts val="1800"/>
              <a:buFont typeface="Calibri"/>
              <a:buChar char="•"/>
            </a:pPr>
            <a:r>
              <a:rPr lang="en-US" sz="1800" dirty="0">
                <a:latin typeface="Calibri"/>
                <a:ea typeface="Calibri"/>
                <a:cs typeface="Calibri"/>
                <a:sym typeface="Calibri"/>
              </a:rPr>
              <a:t>How the product is made</a:t>
            </a:r>
            <a:endParaRPr dirty="0">
              <a:latin typeface="Calibri"/>
              <a:ea typeface="Calibri"/>
              <a:cs typeface="Calibri"/>
              <a:sym typeface="Calibri"/>
            </a:endParaRPr>
          </a:p>
        </p:txBody>
      </p:sp>
      <p:sp>
        <p:nvSpPr>
          <p:cNvPr id="182" name="Google Shape;182;p14"/>
          <p:cNvSpPr txBox="1"/>
          <p:nvPr/>
        </p:nvSpPr>
        <p:spPr>
          <a:xfrm>
            <a:off x="4649893" y="2500821"/>
            <a:ext cx="3000000" cy="1990463"/>
          </a:xfrm>
          <a:prstGeom prst="rect">
            <a:avLst/>
          </a:prstGeom>
          <a:noFill/>
          <a:ln>
            <a:noFill/>
          </a:ln>
        </p:spPr>
        <p:txBody>
          <a:bodyPr spcFirstLastPara="1" wrap="square" lIns="91425" tIns="91425" rIns="91425" bIns="91425" anchor="t" anchorCtr="0">
            <a:noAutofit/>
          </a:bodyPr>
          <a:lstStyle/>
          <a:p>
            <a:pPr marL="171450" lvl="0" indent="-285750" algn="l" rtl="0">
              <a:spcBef>
                <a:spcPts val="0"/>
              </a:spcBef>
              <a:spcAft>
                <a:spcPts val="0"/>
              </a:spcAft>
              <a:buClr>
                <a:srgbClr val="991B1E"/>
              </a:buClr>
              <a:buSzPts val="1800"/>
              <a:buFont typeface="Calibri"/>
              <a:buChar char="•"/>
            </a:pPr>
            <a:r>
              <a:rPr lang="en-US" sz="1800" dirty="0">
                <a:latin typeface="Calibri"/>
                <a:ea typeface="Calibri"/>
                <a:cs typeface="Calibri"/>
                <a:sym typeface="Calibri"/>
              </a:rPr>
              <a:t>How the product is used</a:t>
            </a:r>
            <a:endParaRPr sz="1800" dirty="0">
              <a:latin typeface="Calibri"/>
              <a:ea typeface="Calibri"/>
              <a:cs typeface="Calibri"/>
              <a:sym typeface="Calibri"/>
            </a:endParaRPr>
          </a:p>
          <a:p>
            <a:pPr marL="171450" lvl="0" indent="-285750" algn="l" rtl="0">
              <a:spcBef>
                <a:spcPts val="1000"/>
              </a:spcBef>
              <a:spcAft>
                <a:spcPts val="0"/>
              </a:spcAft>
              <a:buClr>
                <a:srgbClr val="991B1E"/>
              </a:buClr>
              <a:buSzPts val="1800"/>
              <a:buFont typeface="Calibri"/>
              <a:buChar char="•"/>
            </a:pPr>
            <a:r>
              <a:rPr lang="en-US" sz="1800" dirty="0">
                <a:latin typeface="Calibri"/>
                <a:ea typeface="Calibri"/>
                <a:cs typeface="Calibri"/>
                <a:sym typeface="Calibri"/>
              </a:rPr>
              <a:t>An explanation for how the product impacts society </a:t>
            </a:r>
            <a:endParaRPr sz="1800" dirty="0">
              <a:latin typeface="Calibri"/>
              <a:ea typeface="Calibri"/>
              <a:cs typeface="Calibri"/>
              <a:sym typeface="Calibri"/>
            </a:endParaRPr>
          </a:p>
          <a:p>
            <a:pPr marL="171450" lvl="0" indent="-285750" algn="l" rtl="0">
              <a:spcBef>
                <a:spcPts val="1000"/>
              </a:spcBef>
              <a:spcAft>
                <a:spcPts val="1000"/>
              </a:spcAft>
              <a:buClr>
                <a:srgbClr val="991B1E"/>
              </a:buClr>
              <a:buSzPts val="1800"/>
              <a:buFont typeface="Calibri"/>
              <a:buChar char="•"/>
            </a:pPr>
            <a:r>
              <a:rPr lang="en-US" sz="1800" dirty="0">
                <a:latin typeface="Calibri"/>
                <a:ea typeface="Calibri"/>
                <a:cs typeface="Calibri"/>
                <a:sym typeface="Calibri"/>
              </a:rPr>
              <a:t>Evidence/citations</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body" idx="1"/>
          </p:nvPr>
        </p:nvSpPr>
        <p:spPr>
          <a:xfrm>
            <a:off x="500675" y="1752375"/>
            <a:ext cx="8186100" cy="3173400"/>
          </a:xfrm>
          <a:prstGeom prst="rect">
            <a:avLst/>
          </a:prstGeom>
          <a:noFill/>
          <a:ln>
            <a:noFill/>
          </a:ln>
        </p:spPr>
        <p:txBody>
          <a:bodyPr spcFirstLastPara="1" wrap="square" lIns="91375" tIns="91375" rIns="91375" bIns="91375" anchor="t" anchorCtr="0">
            <a:normAutofit/>
          </a:bodyPr>
          <a:lstStyle/>
          <a:p>
            <a:pPr marL="260683" lvl="0" indent="-260683" algn="l" rtl="0">
              <a:lnSpc>
                <a:spcPct val="100000"/>
              </a:lnSpc>
              <a:spcBef>
                <a:spcPts val="0"/>
              </a:spcBef>
              <a:spcAft>
                <a:spcPts val="0"/>
              </a:spcAft>
              <a:buClr>
                <a:srgbClr val="971D20"/>
              </a:buClr>
              <a:buSzPts val="2600"/>
              <a:buFont typeface="Calibri"/>
              <a:buChar char="•"/>
            </a:pPr>
            <a:r>
              <a:rPr lang="en-US" sz="2600" b="0" i="0" u="none" strike="noStrike" cap="none" dirty="0">
                <a:solidFill>
                  <a:srgbClr val="000000"/>
                </a:solidFill>
                <a:latin typeface="Calibri"/>
                <a:ea typeface="Calibri"/>
                <a:cs typeface="Calibri"/>
                <a:sym typeface="Calibri"/>
              </a:rPr>
              <a:t>Using the Gallery </a:t>
            </a:r>
            <a:r>
              <a:rPr lang="en-US" dirty="0"/>
              <a:t>W</a:t>
            </a:r>
            <a:r>
              <a:rPr lang="en-US" sz="2600" b="0" i="0" u="none" strike="noStrike" cap="none" dirty="0">
                <a:solidFill>
                  <a:srgbClr val="000000"/>
                </a:solidFill>
                <a:latin typeface="Calibri"/>
                <a:ea typeface="Calibri"/>
                <a:cs typeface="Calibri"/>
                <a:sym typeface="Calibri"/>
              </a:rPr>
              <a:t>alk </a:t>
            </a:r>
            <a:r>
              <a:rPr lang="en-US" dirty="0"/>
              <a:t>R</a:t>
            </a:r>
            <a:r>
              <a:rPr lang="en-US" sz="2600" b="0" i="0" u="none" strike="noStrike" cap="none" dirty="0">
                <a:solidFill>
                  <a:srgbClr val="000000"/>
                </a:solidFill>
                <a:latin typeface="Calibri"/>
                <a:ea typeface="Calibri"/>
                <a:cs typeface="Calibri"/>
                <a:sym typeface="Calibri"/>
              </a:rPr>
              <a:t>ubric, visit each poster.</a:t>
            </a:r>
            <a:endParaRPr dirty="0"/>
          </a:p>
          <a:p>
            <a:pPr marL="260683" lvl="0" indent="-260683" algn="l" rtl="0">
              <a:lnSpc>
                <a:spcPct val="100000"/>
              </a:lnSpc>
              <a:spcBef>
                <a:spcPts val="1000"/>
              </a:spcBef>
              <a:spcAft>
                <a:spcPts val="1000"/>
              </a:spcAft>
              <a:buClr>
                <a:srgbClr val="971D20"/>
              </a:buClr>
              <a:buSzPts val="2600"/>
              <a:buFont typeface="Calibri"/>
              <a:buChar char="•"/>
            </a:pPr>
            <a:r>
              <a:rPr lang="en-US" sz="2600" b="0" i="0" u="none" strike="noStrike" cap="none" dirty="0">
                <a:solidFill>
                  <a:srgbClr val="000000"/>
                </a:solidFill>
                <a:latin typeface="Calibri"/>
                <a:ea typeface="Calibri"/>
                <a:cs typeface="Calibri"/>
                <a:sym typeface="Calibri"/>
              </a:rPr>
              <a:t>You will have 3 minutes to provide feedback before moving to the next poster. </a:t>
            </a:r>
            <a:endParaRPr dirty="0"/>
          </a:p>
        </p:txBody>
      </p:sp>
      <p:sp>
        <p:nvSpPr>
          <p:cNvPr id="188" name="Google Shape;188;p15"/>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991B1E"/>
              </a:buClr>
              <a:buSzPts val="3600"/>
              <a:buFont typeface="Calibri"/>
              <a:buNone/>
            </a:pPr>
            <a:r>
              <a:rPr lang="en-US"/>
              <a:t>Gallery Walk</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6"/>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991B1E"/>
              </a:buClr>
              <a:buSzPts val="3600"/>
              <a:buFont typeface="Calibri"/>
              <a:buNone/>
            </a:pPr>
            <a:r>
              <a:rPr lang="en-US" dirty="0"/>
              <a:t>So Now What?</a:t>
            </a:r>
            <a:endParaRPr dirty="0"/>
          </a:p>
        </p:txBody>
      </p:sp>
      <p:sp>
        <p:nvSpPr>
          <p:cNvPr id="194" name="Google Shape;194;p16"/>
          <p:cNvSpPr txBox="1">
            <a:spLocks noGrp="1"/>
          </p:cNvSpPr>
          <p:nvPr>
            <p:ph type="body" idx="1"/>
          </p:nvPr>
        </p:nvSpPr>
        <p:spPr>
          <a:xfrm>
            <a:off x="500675" y="1693100"/>
            <a:ext cx="4071325" cy="3232800"/>
          </a:xfrm>
          <a:prstGeom prst="rect">
            <a:avLst/>
          </a:prstGeom>
          <a:noFill/>
          <a:ln>
            <a:noFill/>
          </a:ln>
        </p:spPr>
        <p:txBody>
          <a:bodyPr spcFirstLastPara="1" wrap="square" lIns="91375" tIns="91375" rIns="91375" bIns="91375" anchor="t" anchorCtr="0">
            <a:noAutofit/>
          </a:bodyPr>
          <a:lstStyle/>
          <a:p>
            <a:pPr marL="260682" lvl="0" indent="-260682" algn="l" rtl="0">
              <a:lnSpc>
                <a:spcPct val="100000"/>
              </a:lnSpc>
              <a:spcBef>
                <a:spcPts val="500"/>
              </a:spcBef>
              <a:spcAft>
                <a:spcPts val="0"/>
              </a:spcAft>
              <a:buClr>
                <a:srgbClr val="971D20"/>
              </a:buClr>
              <a:buSzPct val="100000"/>
              <a:buFont typeface="Calibri"/>
              <a:buChar char="•"/>
            </a:pPr>
            <a:r>
              <a:rPr lang="en-US" sz="2000" dirty="0"/>
              <a:t>Get out your “How I Know It” sheet from the start of the lesson.</a:t>
            </a:r>
            <a:endParaRPr sz="2000" dirty="0"/>
          </a:p>
          <a:p>
            <a:pPr marL="260682" lvl="0" indent="-260682" algn="l" rtl="0">
              <a:lnSpc>
                <a:spcPct val="100000"/>
              </a:lnSpc>
              <a:spcBef>
                <a:spcPts val="1000"/>
              </a:spcBef>
              <a:spcAft>
                <a:spcPts val="1000"/>
              </a:spcAft>
              <a:buClr>
                <a:srgbClr val="971D20"/>
              </a:buClr>
              <a:buSzPct val="100000"/>
              <a:buFont typeface="Calibri"/>
              <a:buChar char="•"/>
            </a:pPr>
            <a:r>
              <a:rPr lang="en-US" sz="2000" dirty="0"/>
              <a:t>In a different ink color, write down any new facts (inside the circle) and how you know it (on the outside of the circle).</a:t>
            </a:r>
            <a:r>
              <a:rPr lang="en-US" sz="2000" b="0" i="0" u="none" strike="noStrike" cap="none" dirty="0">
                <a:solidFill>
                  <a:srgbClr val="000000"/>
                </a:solidFill>
                <a:latin typeface="Calibri"/>
                <a:ea typeface="Calibri"/>
                <a:cs typeface="Calibri"/>
                <a:sym typeface="Calibri"/>
              </a:rPr>
              <a:t> </a:t>
            </a:r>
            <a:endParaRPr sz="2000" dirty="0"/>
          </a:p>
        </p:txBody>
      </p:sp>
      <p:pic>
        <p:nvPicPr>
          <p:cNvPr id="5" name="Picture 4">
            <a:extLst>
              <a:ext uri="{FF2B5EF4-FFF2-40B4-BE49-F238E27FC236}">
                <a16:creationId xmlns:a16="http://schemas.microsoft.com/office/drawing/2014/main" id="{93075C64-F5F0-4806-AF99-03A803D0F95B}"/>
              </a:ext>
            </a:extLst>
          </p:cNvPr>
          <p:cNvPicPr>
            <a:picLocks noChangeAspect="1"/>
          </p:cNvPicPr>
          <p:nvPr/>
        </p:nvPicPr>
        <p:blipFill>
          <a:blip r:embed="rId3"/>
          <a:stretch>
            <a:fillRect/>
          </a:stretch>
        </p:blipFill>
        <p:spPr>
          <a:xfrm>
            <a:off x="4688330" y="582454"/>
            <a:ext cx="4114800" cy="2727046"/>
          </a:xfrm>
          <a:prstGeom prst="rect">
            <a:avLst/>
          </a:prstGeom>
        </p:spPr>
      </p:pic>
      <p:sp>
        <p:nvSpPr>
          <p:cNvPr id="6" name="Google Shape;110;p3">
            <a:extLst>
              <a:ext uri="{FF2B5EF4-FFF2-40B4-BE49-F238E27FC236}">
                <a16:creationId xmlns:a16="http://schemas.microsoft.com/office/drawing/2014/main" id="{E59E3455-CAB1-4796-AA79-55F31806929F}"/>
              </a:ext>
            </a:extLst>
          </p:cNvPr>
          <p:cNvSpPr txBox="1"/>
          <p:nvPr/>
        </p:nvSpPr>
        <p:spPr>
          <a:xfrm>
            <a:off x="4701273" y="3394174"/>
            <a:ext cx="4101857" cy="389252"/>
          </a:xfrm>
          <a:prstGeom prst="rect">
            <a:avLst/>
          </a:prstGeom>
          <a:noFill/>
          <a:ln>
            <a:noFill/>
          </a:ln>
        </p:spPr>
        <p:txBody>
          <a:bodyPr spcFirstLastPara="1" wrap="square" lIns="45700" tIns="45700" rIns="45700" bIns="45700" anchor="t" anchorCtr="0">
            <a:noAutofit/>
          </a:bodyPr>
          <a:lstStyle/>
          <a:p>
            <a:pPr>
              <a:buClr>
                <a:srgbClr val="2E2E2E"/>
              </a:buClr>
              <a:buSzPts val="1400"/>
            </a:pPr>
            <a:r>
              <a:rPr lang="en-US" sz="800" dirty="0">
                <a:solidFill>
                  <a:srgbClr val="333333"/>
                </a:solidFill>
                <a:latin typeface="Calibri" panose="020F0502020204030204" pitchFamily="34" charset="0"/>
                <a:cs typeface="Calibri" panose="020F0502020204030204" pitchFamily="34" charset="0"/>
              </a:rPr>
              <a:t>Oklahoma Department of Wildlife Conservation. (2013, January 18). Venomous Snakes of Oklahoma. Retrieved from https://digitalprairie.ok.gov/digital/collection/stgovpub/id/222183</a:t>
            </a:r>
            <a:endParaRPr lang="en-US" sz="8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57200" y="514891"/>
            <a:ext cx="8229600" cy="8574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rgbClr val="991B1E"/>
              </a:buClr>
              <a:buSzPts val="3600"/>
              <a:buFont typeface="Calibri"/>
              <a:buNone/>
            </a:pPr>
            <a:r>
              <a:rPr lang="en-US" sz="3600" b="0" i="0" u="none" strike="noStrike" cap="none">
                <a:solidFill>
                  <a:srgbClr val="991B1E"/>
                </a:solidFill>
                <a:latin typeface="Calibri"/>
                <a:ea typeface="Calibri"/>
                <a:cs typeface="Calibri"/>
                <a:sym typeface="Calibri"/>
              </a:rPr>
              <a:t>Essential Question</a:t>
            </a:r>
            <a:endParaRPr/>
          </a:p>
        </p:txBody>
      </p:sp>
      <p:sp>
        <p:nvSpPr>
          <p:cNvPr id="102" name="Google Shape;102;p2"/>
          <p:cNvSpPr txBox="1">
            <a:spLocks noGrp="1"/>
          </p:cNvSpPr>
          <p:nvPr>
            <p:ph type="body" idx="1"/>
          </p:nvPr>
        </p:nvSpPr>
        <p:spPr>
          <a:xfrm>
            <a:off x="500675" y="1752375"/>
            <a:ext cx="8186100" cy="1113900"/>
          </a:xfrm>
          <a:prstGeom prst="rect">
            <a:avLst/>
          </a:prstGeom>
          <a:noFill/>
          <a:ln>
            <a:noFill/>
          </a:ln>
        </p:spPr>
        <p:txBody>
          <a:bodyPr spcFirstLastPara="1" wrap="square" lIns="45675" tIns="45675" rIns="45675" bIns="45675" anchor="t" anchorCtr="0">
            <a:normAutofit/>
          </a:bodyPr>
          <a:lstStyle/>
          <a:p>
            <a:pPr marL="0" lvl="0" indent="0">
              <a:spcBef>
                <a:spcPts val="0"/>
              </a:spcBef>
              <a:buSzPts val="2900"/>
              <a:buNone/>
            </a:pPr>
            <a:r>
              <a:rPr lang="en-US" i="1" dirty="0"/>
              <a:t>What is the societal impact of creating synthetic materials from natural resources?</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27AF8B1D-8967-48D0-9C56-C0825CE529E0}"/>
              </a:ext>
            </a:extLst>
          </p:cNvPr>
          <p:cNvPicPr>
            <a:picLocks noChangeAspect="1"/>
          </p:cNvPicPr>
          <p:nvPr/>
        </p:nvPicPr>
        <p:blipFill>
          <a:blip r:embed="rId3"/>
          <a:stretch>
            <a:fillRect/>
          </a:stretch>
        </p:blipFill>
        <p:spPr>
          <a:xfrm>
            <a:off x="792163" y="925513"/>
            <a:ext cx="7559675" cy="3292475"/>
          </a:xfrm>
          <a:prstGeom prst="rect">
            <a:avLst/>
          </a:prstGeom>
          <a:noFill/>
          <a:ln>
            <a:noFill/>
          </a:ln>
        </p:spPr>
      </p:pic>
    </p:spTree>
    <p:extLst>
      <p:ext uri="{BB962C8B-B14F-4D97-AF65-F5344CB8AC3E}">
        <p14:creationId xmlns:p14="http://schemas.microsoft.com/office/powerpoint/2010/main" val="8436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body" idx="1"/>
          </p:nvPr>
        </p:nvSpPr>
        <p:spPr>
          <a:xfrm>
            <a:off x="269723" y="1316962"/>
            <a:ext cx="7536543" cy="3013800"/>
          </a:xfrm>
          <a:prstGeom prst="rect">
            <a:avLst/>
          </a:prstGeom>
          <a:noFill/>
          <a:ln>
            <a:noFill/>
          </a:ln>
        </p:spPr>
        <p:txBody>
          <a:bodyPr spcFirstLastPara="1" wrap="square" lIns="45675" tIns="45700" rIns="45675" bIns="45675" anchor="t" anchorCtr="0">
            <a:normAutofit/>
          </a:bodyPr>
          <a:lstStyle/>
          <a:p>
            <a:pPr marL="352041" lvl="0" indent="-293368" algn="l" rtl="0">
              <a:lnSpc>
                <a:spcPct val="120000"/>
              </a:lnSpc>
              <a:spcBef>
                <a:spcPts val="0"/>
              </a:spcBef>
              <a:spcAft>
                <a:spcPts val="0"/>
              </a:spcAft>
              <a:buSzPts val="1800"/>
              <a:buFont typeface="Calibri"/>
              <a:buChar char="•"/>
            </a:pPr>
            <a:r>
              <a:rPr lang="en-US" sz="1800" dirty="0"/>
              <a:t>Brainstorm everything you know about snakes and venom. </a:t>
            </a:r>
            <a:endParaRPr sz="1800" dirty="0"/>
          </a:p>
          <a:p>
            <a:pPr marL="352041" lvl="0" indent="-293368" algn="l" rtl="0">
              <a:lnSpc>
                <a:spcPct val="120000"/>
              </a:lnSpc>
              <a:spcBef>
                <a:spcPts val="1000"/>
              </a:spcBef>
              <a:spcAft>
                <a:spcPts val="0"/>
              </a:spcAft>
              <a:buSzPts val="1800"/>
              <a:buFont typeface="Calibri"/>
              <a:buChar char="•"/>
            </a:pPr>
            <a:r>
              <a:rPr lang="en-US" sz="1800" dirty="0"/>
              <a:t>Place facts inside the circle.</a:t>
            </a:r>
            <a:endParaRPr sz="1800" dirty="0"/>
          </a:p>
          <a:p>
            <a:pPr marL="352041" lvl="0" indent="-293368" algn="l" rtl="0">
              <a:lnSpc>
                <a:spcPct val="120000"/>
              </a:lnSpc>
              <a:spcBef>
                <a:spcPts val="1000"/>
              </a:spcBef>
              <a:spcAft>
                <a:spcPts val="0"/>
              </a:spcAft>
              <a:buSzPts val="1800"/>
              <a:buFont typeface="Calibri"/>
              <a:buChar char="•"/>
            </a:pPr>
            <a:r>
              <a:rPr lang="en-US" sz="1800" dirty="0"/>
              <a:t>On the outside of the circle, write how you know that fact. Draw a line linking the fact to how you know it.</a:t>
            </a:r>
            <a:endParaRPr sz="1800" dirty="0"/>
          </a:p>
          <a:p>
            <a:pPr marL="352042" lvl="0" indent="-303147" algn="l" rtl="0">
              <a:lnSpc>
                <a:spcPct val="120000"/>
              </a:lnSpc>
              <a:spcBef>
                <a:spcPts val="1000"/>
              </a:spcBef>
              <a:spcAft>
                <a:spcPts val="1000"/>
              </a:spcAft>
              <a:buSzPts val="1800"/>
              <a:buFont typeface="Calibri"/>
              <a:buChar char="•"/>
            </a:pPr>
            <a:r>
              <a:rPr lang="en-US" sz="1800" dirty="0"/>
              <a:t>Turn to an elbow partner and share what you wrote with each other.</a:t>
            </a:r>
            <a:endParaRPr sz="1800" dirty="0"/>
          </a:p>
        </p:txBody>
      </p:sp>
      <p:sp>
        <p:nvSpPr>
          <p:cNvPr id="109" name="Google Shape;109;p3"/>
          <p:cNvSpPr txBox="1">
            <a:spLocks noGrp="1"/>
          </p:cNvSpPr>
          <p:nvPr>
            <p:ph type="title"/>
          </p:nvPr>
        </p:nvSpPr>
        <p:spPr>
          <a:xfrm>
            <a:off x="413724" y="424399"/>
            <a:ext cx="8229600" cy="8574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991B1E"/>
              </a:buClr>
              <a:buSzPts val="3600"/>
              <a:buFont typeface="Calibri"/>
              <a:buNone/>
            </a:pPr>
            <a:r>
              <a:rPr lang="en-US" sz="3600" b="0" i="0" u="none" strike="noStrike" cap="none" dirty="0">
                <a:solidFill>
                  <a:srgbClr val="991B1E"/>
                </a:solidFill>
                <a:latin typeface="Calibri"/>
                <a:ea typeface="Calibri"/>
                <a:cs typeface="Calibri"/>
                <a:sym typeface="Calibri"/>
              </a:rPr>
              <a:t>How I Know It</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337624" y="292311"/>
            <a:ext cx="8229600" cy="765767"/>
          </a:xfrm>
          <a:prstGeom prst="rect">
            <a:avLst/>
          </a:prstGeom>
          <a:noFill/>
          <a:ln>
            <a:noFill/>
          </a:ln>
        </p:spPr>
        <p:txBody>
          <a:bodyPr spcFirstLastPara="1" wrap="square" lIns="0" tIns="0" rIns="0" bIns="0" anchor="ctr" anchorCtr="0">
            <a:normAutofit/>
          </a:bodyPr>
          <a:lstStyle/>
          <a:p>
            <a:pPr lvl="0">
              <a:buSzPts val="3600"/>
            </a:pPr>
            <a:r>
              <a:rPr lang="en-US" dirty="0"/>
              <a:t>We’re Running Out of Antivenom:</a:t>
            </a:r>
            <a:endParaRPr dirty="0"/>
          </a:p>
        </p:txBody>
      </p:sp>
      <p:sp>
        <p:nvSpPr>
          <p:cNvPr id="2" name="TextBox 1">
            <a:extLst>
              <a:ext uri="{FF2B5EF4-FFF2-40B4-BE49-F238E27FC236}">
                <a16:creationId xmlns:a16="http://schemas.microsoft.com/office/drawing/2014/main" id="{83BB19AF-F811-D645-A93B-6B840CDE92E9}"/>
              </a:ext>
            </a:extLst>
          </p:cNvPr>
          <p:cNvSpPr txBox="1"/>
          <p:nvPr/>
        </p:nvSpPr>
        <p:spPr>
          <a:xfrm>
            <a:off x="1475215" y="4397449"/>
            <a:ext cx="5922498" cy="461665"/>
          </a:xfrm>
          <a:prstGeom prst="rect">
            <a:avLst/>
          </a:prstGeom>
          <a:noFill/>
        </p:spPr>
        <p:txBody>
          <a:bodyPr wrap="square" rtlCol="0">
            <a:spAutoFit/>
          </a:bodyPr>
          <a:lstStyle/>
          <a:p>
            <a:pPr marL="50800" lvl="0" algn="ctr">
              <a:spcBef>
                <a:spcPts val="500"/>
              </a:spcBef>
              <a:buSzPts val="2800"/>
            </a:pPr>
            <a:r>
              <a:rPr lang="en-US" sz="2400" i="1" dirty="0">
                <a:solidFill>
                  <a:schemeClr val="accent1"/>
                </a:solidFill>
                <a:latin typeface="Calibri" panose="020F0502020204030204" pitchFamily="34" charset="0"/>
                <a:ea typeface="Calibri"/>
                <a:cs typeface="Calibri" panose="020F0502020204030204" pitchFamily="34" charset="0"/>
                <a:sym typeface="Calibri"/>
              </a:rPr>
              <a:t>Why does this matter? Why should we care?</a:t>
            </a:r>
            <a:endParaRPr lang="en-US" sz="2400" i="1" dirty="0">
              <a:solidFill>
                <a:schemeClr val="accent1"/>
              </a:solidFill>
              <a:latin typeface="Calibri" panose="020F0502020204030204" pitchFamily="34" charset="0"/>
              <a:cs typeface="Calibri" panose="020F0502020204030204" pitchFamily="34" charset="0"/>
            </a:endParaRPr>
          </a:p>
        </p:txBody>
      </p:sp>
      <p:pic>
        <p:nvPicPr>
          <p:cNvPr id="4" name="Picture 3" descr="A screen shot of a computer&#10;&#10;Description automatically generated">
            <a:hlinkClick r:id="rId3"/>
            <a:extLst>
              <a:ext uri="{FF2B5EF4-FFF2-40B4-BE49-F238E27FC236}">
                <a16:creationId xmlns:a16="http://schemas.microsoft.com/office/drawing/2014/main" id="{CD1D9C74-23E3-114E-9AD4-6AA10FAEABD5}"/>
              </a:ext>
            </a:extLst>
          </p:cNvPr>
          <p:cNvPicPr>
            <a:picLocks noChangeAspect="1"/>
          </p:cNvPicPr>
          <p:nvPr/>
        </p:nvPicPr>
        <p:blipFill>
          <a:blip r:embed="rId4"/>
          <a:stretch>
            <a:fillRect/>
          </a:stretch>
        </p:blipFill>
        <p:spPr>
          <a:xfrm>
            <a:off x="1614000" y="1008841"/>
            <a:ext cx="5644929" cy="3395743"/>
          </a:xfrm>
          <a:prstGeom prst="rect">
            <a:avLst/>
          </a:prstGeom>
        </p:spPr>
      </p:pic>
      <p:sp>
        <p:nvSpPr>
          <p:cNvPr id="6" name="TextBox 5">
            <a:extLst>
              <a:ext uri="{FF2B5EF4-FFF2-40B4-BE49-F238E27FC236}">
                <a16:creationId xmlns:a16="http://schemas.microsoft.com/office/drawing/2014/main" id="{548FDCD9-C9CF-BF46-8A85-7A7F8765445D}"/>
              </a:ext>
            </a:extLst>
          </p:cNvPr>
          <p:cNvSpPr txBox="1"/>
          <p:nvPr/>
        </p:nvSpPr>
        <p:spPr>
          <a:xfrm>
            <a:off x="-56270" y="4851189"/>
            <a:ext cx="4405373" cy="507831"/>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Source: Inside Science. (2016, November 18). </a:t>
            </a:r>
            <a:r>
              <a:rPr lang="en-US" sz="900" i="1" dirty="0">
                <a:latin typeface="Calibri" panose="020F0502020204030204" pitchFamily="34" charset="0"/>
                <a:cs typeface="Calibri" panose="020F0502020204030204" pitchFamily="34" charset="0"/>
              </a:rPr>
              <a:t>We’re running out of antivenom </a:t>
            </a:r>
            <a:r>
              <a:rPr lang="en-US" sz="900" dirty="0">
                <a:latin typeface="Calibri" panose="020F0502020204030204" pitchFamily="34" charset="0"/>
                <a:cs typeface="Calibri" panose="020F0502020204030204" pitchFamily="34" charset="0"/>
              </a:rPr>
              <a:t>[video file].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Retrieved from </a:t>
            </a:r>
            <a:r>
              <a:rPr lang="en-US" sz="900" u="sng" dirty="0">
                <a:solidFill>
                  <a:srgbClr val="FFE599"/>
                </a:solidFill>
                <a:latin typeface="Calibri" panose="020F0502020204030204" pitchFamily="34" charset="0"/>
                <a:cs typeface="Calibri" panose="020F0502020204030204" pitchFamily="34" charset="0"/>
                <a:hlinkClick r:id="rId5"/>
              </a:rPr>
              <a:t>https://www.youtube.com/watch?v=gudUuRFba3M&amp;feature=youtu.be</a:t>
            </a:r>
            <a:endParaRPr lang="en-US" sz="900" dirty="0">
              <a:solidFill>
                <a:srgbClr val="FFE599"/>
              </a:solidFill>
              <a:latin typeface="Calibri" panose="020F0502020204030204" pitchFamily="34" charset="0"/>
              <a:cs typeface="Calibri" panose="020F0502020204030204" pitchFamily="34" charset="0"/>
            </a:endParaRPr>
          </a:p>
          <a:p>
            <a:endParaRPr lang="en-US" sz="9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C0EE7E00-2422-4ED9-A8C5-936E1168584D}"/>
              </a:ext>
            </a:extLst>
          </p:cNvPr>
          <p:cNvPicPr>
            <a:picLocks noChangeAspect="1"/>
          </p:cNvPicPr>
          <p:nvPr/>
        </p:nvPicPr>
        <p:blipFill>
          <a:blip r:embed="rId3"/>
          <a:stretch>
            <a:fillRect/>
          </a:stretch>
        </p:blipFill>
        <p:spPr>
          <a:xfrm>
            <a:off x="792163" y="926302"/>
            <a:ext cx="7559675" cy="3290897"/>
          </a:xfrm>
          <a:prstGeom prst="rect">
            <a:avLst/>
          </a:prstGeom>
          <a:noFill/>
          <a:ln>
            <a:noFill/>
          </a:ln>
        </p:spPr>
      </p:pic>
    </p:spTree>
    <p:extLst>
      <p:ext uri="{BB962C8B-B14F-4D97-AF65-F5344CB8AC3E}">
        <p14:creationId xmlns:p14="http://schemas.microsoft.com/office/powerpoint/2010/main" val="234774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2" name="Google Shape;122;p5" descr="Image"/>
          <p:cNvPicPr preferRelativeResize="0"/>
          <p:nvPr/>
        </p:nvPicPr>
        <p:blipFill rotWithShape="1">
          <a:blip r:embed="rId3">
            <a:alphaModFix/>
          </a:blip>
          <a:srcRect/>
          <a:stretch/>
        </p:blipFill>
        <p:spPr>
          <a:xfrm>
            <a:off x="4496781" y="1298937"/>
            <a:ext cx="3966144" cy="2276532"/>
          </a:xfrm>
          <a:prstGeom prst="rect">
            <a:avLst/>
          </a:prstGeom>
          <a:noFill/>
          <a:ln w="12700">
            <a:solidFill>
              <a:schemeClr val="accent1"/>
            </a:solidFill>
          </a:ln>
        </p:spPr>
      </p:pic>
      <p:sp>
        <p:nvSpPr>
          <p:cNvPr id="123" name="Google Shape;123;p5"/>
          <p:cNvSpPr txBox="1">
            <a:spLocks noGrp="1"/>
          </p:cNvSpPr>
          <p:nvPr>
            <p:ph type="title"/>
          </p:nvPr>
        </p:nvSpPr>
        <p:spPr>
          <a:xfrm>
            <a:off x="457200" y="441537"/>
            <a:ext cx="8229600" cy="857400"/>
          </a:xfrm>
          <a:prstGeom prst="rect">
            <a:avLst/>
          </a:prstGeom>
          <a:noFill/>
          <a:ln>
            <a:noFill/>
          </a:ln>
        </p:spPr>
        <p:txBody>
          <a:bodyPr spcFirstLastPara="1" wrap="square" lIns="0" tIns="0" rIns="0" bIns="0" anchor="ctr" anchorCtr="0">
            <a:noAutofit/>
          </a:bodyPr>
          <a:lstStyle/>
          <a:p>
            <a:pPr>
              <a:buSzPts val="3600"/>
            </a:pPr>
            <a:r>
              <a:rPr lang="en-US" dirty="0"/>
              <a:t>Card Sort Activity</a:t>
            </a:r>
          </a:p>
        </p:txBody>
      </p:sp>
      <p:pic>
        <p:nvPicPr>
          <p:cNvPr id="3" name="Picture 2" descr="A picture containing person, indoor, cup, coffee&#10;&#10;Description automatically generated">
            <a:hlinkClick r:id="rId4"/>
            <a:extLst>
              <a:ext uri="{FF2B5EF4-FFF2-40B4-BE49-F238E27FC236}">
                <a16:creationId xmlns:a16="http://schemas.microsoft.com/office/drawing/2014/main" id="{E8D5114F-9A10-7348-977B-A68A70A8C2EE}"/>
              </a:ext>
            </a:extLst>
          </p:cNvPr>
          <p:cNvPicPr>
            <a:picLocks noChangeAspect="1"/>
          </p:cNvPicPr>
          <p:nvPr/>
        </p:nvPicPr>
        <p:blipFill>
          <a:blip r:embed="rId5"/>
          <a:stretch>
            <a:fillRect/>
          </a:stretch>
        </p:blipFill>
        <p:spPr>
          <a:xfrm>
            <a:off x="365758" y="1272604"/>
            <a:ext cx="3828137" cy="2302864"/>
          </a:xfrm>
          <a:prstGeom prst="rect">
            <a:avLst/>
          </a:prstGeom>
        </p:spPr>
      </p:pic>
      <p:sp>
        <p:nvSpPr>
          <p:cNvPr id="4" name="TextBox 3">
            <a:extLst>
              <a:ext uri="{FF2B5EF4-FFF2-40B4-BE49-F238E27FC236}">
                <a16:creationId xmlns:a16="http://schemas.microsoft.com/office/drawing/2014/main" id="{90060BA0-5517-DB40-B73E-1F96D353215F}"/>
              </a:ext>
            </a:extLst>
          </p:cNvPr>
          <p:cNvSpPr txBox="1"/>
          <p:nvPr/>
        </p:nvSpPr>
        <p:spPr>
          <a:xfrm>
            <a:off x="4417253" y="3610791"/>
            <a:ext cx="4091545" cy="954107"/>
          </a:xfrm>
          <a:prstGeom prst="rect">
            <a:avLst/>
          </a:prstGeom>
          <a:noFill/>
        </p:spPr>
        <p:txBody>
          <a:bodyPr wrap="square" rtlCol="0">
            <a:spAutoFit/>
          </a:bodyPr>
          <a:lstStyle/>
          <a:p>
            <a:r>
              <a:rPr lang="en-US" dirty="0">
                <a:solidFill>
                  <a:schemeClr val="accent1"/>
                </a:solidFill>
                <a:latin typeface="Calibri" panose="020F0502020204030204" pitchFamily="34" charset="0"/>
                <a:cs typeface="Calibri" panose="020F0502020204030204" pitchFamily="34" charset="0"/>
              </a:rPr>
              <a:t>Using the cards with pictures, organize them in the steps you think it takes to make human-made antivenom from natural snake venom. </a:t>
            </a:r>
          </a:p>
          <a:p>
            <a:endParaRPr lang="en-US" dirty="0"/>
          </a:p>
        </p:txBody>
      </p:sp>
      <p:sp>
        <p:nvSpPr>
          <p:cNvPr id="6" name="TextBox 5">
            <a:extLst>
              <a:ext uri="{FF2B5EF4-FFF2-40B4-BE49-F238E27FC236}">
                <a16:creationId xmlns:a16="http://schemas.microsoft.com/office/drawing/2014/main" id="{9016CB5D-B2C8-1B4D-8685-E27212A5CE5D}"/>
              </a:ext>
            </a:extLst>
          </p:cNvPr>
          <p:cNvSpPr txBox="1"/>
          <p:nvPr/>
        </p:nvSpPr>
        <p:spPr>
          <a:xfrm>
            <a:off x="288385" y="3584779"/>
            <a:ext cx="3937296" cy="307777"/>
          </a:xfrm>
          <a:prstGeom prst="rect">
            <a:avLst/>
          </a:prstGeom>
          <a:noFill/>
        </p:spPr>
        <p:txBody>
          <a:bodyPr wrap="none" rtlCol="0">
            <a:spAutoFit/>
          </a:bodyPr>
          <a:lstStyle/>
          <a:p>
            <a:r>
              <a:rPr lang="en-US" dirty="0">
                <a:solidFill>
                  <a:schemeClr val="accent1"/>
                </a:solidFill>
                <a:latin typeface="Calibri" panose="020F0502020204030204" pitchFamily="34" charset="0"/>
                <a:cs typeface="Calibri" panose="020F0502020204030204" pitchFamily="34" charset="0"/>
              </a:rPr>
              <a:t>Video: “This Is What Snake Venom Does to Blood!” </a:t>
            </a:r>
          </a:p>
        </p:txBody>
      </p:sp>
      <p:sp>
        <p:nvSpPr>
          <p:cNvPr id="7" name="TextBox 6">
            <a:extLst>
              <a:ext uri="{FF2B5EF4-FFF2-40B4-BE49-F238E27FC236}">
                <a16:creationId xmlns:a16="http://schemas.microsoft.com/office/drawing/2014/main" id="{8A38DC9B-D1C2-C940-8922-923BED820981}"/>
              </a:ext>
            </a:extLst>
          </p:cNvPr>
          <p:cNvSpPr txBox="1"/>
          <p:nvPr/>
        </p:nvSpPr>
        <p:spPr>
          <a:xfrm>
            <a:off x="-22247" y="4828262"/>
            <a:ext cx="4604146" cy="369332"/>
          </a:xfrm>
          <a:prstGeom prst="rect">
            <a:avLst/>
          </a:prstGeom>
          <a:noFill/>
        </p:spPr>
        <p:txBody>
          <a:bodyPr wrap="none" rtlCol="0">
            <a:spAutoFit/>
          </a:bodyPr>
          <a:lstStyle/>
          <a:p>
            <a:pPr lvl="0">
              <a:spcBef>
                <a:spcPts val="400"/>
              </a:spcBef>
              <a:buSzPts val="2100"/>
            </a:pPr>
            <a:r>
              <a:rPr lang="en-US" sz="900" dirty="0">
                <a:latin typeface="Calibri" panose="020F0502020204030204" pitchFamily="34" charset="0"/>
                <a:cs typeface="Calibri" panose="020F0502020204030204" pitchFamily="34" charset="0"/>
              </a:rPr>
              <a:t>Worchester Web Studio. (2012, April 11). </a:t>
            </a:r>
            <a:r>
              <a:rPr lang="en-US" sz="900" i="1" dirty="0">
                <a:latin typeface="Calibri" panose="020F0502020204030204" pitchFamily="34" charset="0"/>
                <a:cs typeface="Calibri" panose="020F0502020204030204" pitchFamily="34" charset="0"/>
              </a:rPr>
              <a:t>This is what snake venom does to blood! </a:t>
            </a:r>
            <a:r>
              <a:rPr lang="en-US" sz="900" dirty="0">
                <a:latin typeface="Calibri" panose="020F0502020204030204" pitchFamily="34" charset="0"/>
                <a:cs typeface="Calibri" panose="020F0502020204030204" pitchFamily="34" charset="0"/>
              </a:rPr>
              <a:t>[video file].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Retrieved from </a:t>
            </a:r>
            <a:r>
              <a:rPr lang="en-US" sz="900" u="sng" dirty="0">
                <a:solidFill>
                  <a:srgbClr val="FFE599"/>
                </a:solidFill>
                <a:latin typeface="Calibri" panose="020F0502020204030204" pitchFamily="34" charset="0"/>
                <a:cs typeface="Calibri" panose="020F0502020204030204" pitchFamily="34" charset="0"/>
                <a:hlinkClick r:id="rId4"/>
              </a:rPr>
              <a:t>https://www.youtube.com/watch?v=4WvnjCkLbvY</a:t>
            </a:r>
            <a:endParaRPr lang="en-US" sz="900" dirty="0">
              <a:solidFill>
                <a:srgbClr val="FFE599"/>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5F1B7C82-F12F-4333-B483-6518C15C91BD}"/>
              </a:ext>
            </a:extLst>
          </p:cNvPr>
          <p:cNvPicPr>
            <a:picLocks noChangeAspect="1"/>
          </p:cNvPicPr>
          <p:nvPr/>
        </p:nvPicPr>
        <p:blipFill>
          <a:blip r:embed="rId3"/>
          <a:stretch>
            <a:fillRect/>
          </a:stretch>
        </p:blipFill>
        <p:spPr>
          <a:xfrm>
            <a:off x="792164" y="926302"/>
            <a:ext cx="7559673" cy="3290897"/>
          </a:xfrm>
          <a:prstGeom prst="rect">
            <a:avLst/>
          </a:prstGeom>
          <a:noFill/>
          <a:ln>
            <a:noFill/>
          </a:ln>
        </p:spPr>
      </p:pic>
    </p:spTree>
    <p:extLst>
      <p:ext uri="{BB962C8B-B14F-4D97-AF65-F5344CB8AC3E}">
        <p14:creationId xmlns:p14="http://schemas.microsoft.com/office/powerpoint/2010/main" val="1489436387"/>
      </p:ext>
    </p:extLst>
  </p:cSld>
  <p:clrMapOvr>
    <a:masterClrMapping/>
  </p:clrMapOvr>
</p:sld>
</file>

<file path=ppt/theme/theme1.xml><?xml version="1.0" encoding="utf-8"?>
<a:theme xmlns:a="http://schemas.openxmlformats.org/drawingml/2006/main" name="K20 PD">
  <a:themeElements>
    <a:clrScheme name="K20 PD">
      <a:dk1>
        <a:srgbClr val="2E2E2E"/>
      </a:dk1>
      <a:lt1>
        <a:srgbClr val="FFFFFF"/>
      </a:lt1>
      <a:dk2>
        <a:srgbClr val="A7A7A7"/>
      </a:dk2>
      <a:lt2>
        <a:srgbClr val="535353"/>
      </a:lt2>
      <a:accent1>
        <a:srgbClr val="910D28"/>
      </a:accent1>
      <a:accent2>
        <a:srgbClr val="3E5C61"/>
      </a:accent2>
      <a:accent3>
        <a:srgbClr val="BED7D3"/>
      </a:accent3>
      <a:accent4>
        <a:srgbClr val="85592C"/>
      </a:accent4>
      <a:accent5>
        <a:srgbClr val="C1C1C1"/>
      </a:accent5>
      <a:accent6>
        <a:srgbClr val="5E050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20 PD">
  <a:themeElements>
    <a:clrScheme name="K20 PD">
      <a:dk1>
        <a:srgbClr val="000000"/>
      </a:dk1>
      <a:lt1>
        <a:srgbClr val="FFFFFF"/>
      </a:lt1>
      <a:dk2>
        <a:srgbClr val="A7A7A7"/>
      </a:dk2>
      <a:lt2>
        <a:srgbClr val="535353"/>
      </a:lt2>
      <a:accent1>
        <a:srgbClr val="910D28"/>
      </a:accent1>
      <a:accent2>
        <a:srgbClr val="3E5C61"/>
      </a:accent2>
      <a:accent3>
        <a:srgbClr val="BED7D3"/>
      </a:accent3>
      <a:accent4>
        <a:srgbClr val="85592C"/>
      </a:accent4>
      <a:accent5>
        <a:srgbClr val="C1C1C1"/>
      </a:accent5>
      <a:accent6>
        <a:srgbClr val="5E050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1006</Words>
  <Application>Microsoft Office PowerPoint</Application>
  <PresentationFormat>On-screen Show (16:9)</PresentationFormat>
  <Paragraphs>72</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Arial</vt:lpstr>
      <vt:lpstr>Wingdings</vt:lpstr>
      <vt:lpstr>Raleway</vt:lpstr>
      <vt:lpstr>Lato</vt:lpstr>
      <vt:lpstr>K20 PD</vt:lpstr>
      <vt:lpstr>PowerPoint Presentation</vt:lpstr>
      <vt:lpstr>PowerPoint Presentation</vt:lpstr>
      <vt:lpstr>Essential Question</vt:lpstr>
      <vt:lpstr>PowerPoint Presentation</vt:lpstr>
      <vt:lpstr>How I Know It</vt:lpstr>
      <vt:lpstr>We’re Running Out of Antivenom:</vt:lpstr>
      <vt:lpstr>PowerPoint Presentation</vt:lpstr>
      <vt:lpstr>Card Sort Activity</vt:lpstr>
      <vt:lpstr>PowerPoint Presentation</vt:lpstr>
      <vt:lpstr> </vt:lpstr>
      <vt:lpstr>CUS and Discuss</vt:lpstr>
      <vt:lpstr>Card Sort Revisit</vt:lpstr>
      <vt:lpstr>Card Sort Answers</vt:lpstr>
      <vt:lpstr>Synthetic Products vs. Natural Resources</vt:lpstr>
      <vt:lpstr>Human-made Products…</vt:lpstr>
      <vt:lpstr>Human-Made Products</vt:lpstr>
      <vt:lpstr>PowerPoint Presentation</vt:lpstr>
      <vt:lpstr>High-Quality Research Sources </vt:lpstr>
      <vt:lpstr>You’re the judge. Which is more reliable?</vt:lpstr>
      <vt:lpstr>PowerPoint Presentation</vt:lpstr>
      <vt:lpstr>Create a Poster</vt:lpstr>
      <vt:lpstr>Gallery Walk</vt:lpstr>
      <vt:lpstr>So Now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McLeod Porter, Delma</dc:creator>
  <cp:lastModifiedBy>McLeod Porter, Delma</cp:lastModifiedBy>
  <cp:revision>20</cp:revision>
  <dcterms:modified xsi:type="dcterms:W3CDTF">2024-12-02T18:35:18Z</dcterms:modified>
</cp:coreProperties>
</file>