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5143500" type="screen16x9"/>
  <p:notesSz cx="6858000" cy="9144000"/>
  <p:embeddedFontLst>
    <p:embeddedFont>
      <p:font typeface="Open Sans" panose="020B0606030504020204"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gGvk1fcNhCumSxPvc9G1DIav9nS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2803A90-2EC6-4A33-BC0B-C9F6DE479E15}">
  <a:tblStyle styleId="{42803A90-2EC6-4A33-BC0B-C9F6DE479E1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9" d="100"/>
          <a:sy n="149" d="100"/>
        </p:scale>
        <p:origin x="50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L="914400" marR="0" lvl="1"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learn.k20center.ou.edu/strategy/138"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learn.k20center.ou.edu/strategy/138"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learn.k20center.ou.edu/strategy/138"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learn.k20center.ou.edu/strategy/138"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learn.k20center.ou.edu/strategy/138"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learn.k20center.ou.edu/strategy/156"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learn.k20center.ou.edu/tech-tool/1077"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youtu.be/EzEr23XJwFY"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learn.k20center.ou.edu/strategy/138"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learn.k20center.ou.edu/strategy/138"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learn.k20center.ou.edu/strategy/138"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0" name="Google Shape;7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e6df24350d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3e6df24350d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100">
                <a:solidFill>
                  <a:schemeClr val="dk1"/>
                </a:solidFill>
                <a:latin typeface="Calibri"/>
                <a:ea typeface="Calibri"/>
                <a:cs typeface="Calibri"/>
                <a:sym typeface="Calibri"/>
              </a:rPr>
              <a:t>K20 Center. (n.d.). Four corners. Strategies. </a:t>
            </a:r>
            <a:r>
              <a:rPr lang="en-US" sz="1100" u="sng">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https://learn.k20center.ou.edu/strategy/138</a:t>
            </a:r>
            <a:endParaRPr sz="1100">
              <a:solidFill>
                <a:schemeClr val="dk1"/>
              </a:solidFill>
              <a:latin typeface="Calibri"/>
              <a:ea typeface="Calibri"/>
              <a:cs typeface="Calibri"/>
              <a:sym typeface="Calibri"/>
            </a:endParaRPr>
          </a:p>
          <a:p>
            <a:pPr marL="0" lvl="0" indent="0" algn="l" rtl="0">
              <a:spcBef>
                <a:spcPts val="100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3e6df24350d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3e6df24350d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100">
                <a:solidFill>
                  <a:schemeClr val="dk1"/>
                </a:solidFill>
                <a:latin typeface="Calibri"/>
                <a:ea typeface="Calibri"/>
                <a:cs typeface="Calibri"/>
                <a:sym typeface="Calibri"/>
              </a:rPr>
              <a:t>K20 Center. (n.d.). Four corners. Strategies. </a:t>
            </a:r>
            <a:r>
              <a:rPr lang="en-US" sz="1100" u="sng">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https://learn.k20center.ou.edu/strategy/138</a:t>
            </a:r>
            <a:endParaRPr sz="1100">
              <a:solidFill>
                <a:schemeClr val="dk1"/>
              </a:solidFill>
              <a:latin typeface="Calibri"/>
              <a:ea typeface="Calibri"/>
              <a:cs typeface="Calibri"/>
              <a:sym typeface="Calibri"/>
            </a:endParaRPr>
          </a:p>
          <a:p>
            <a:pPr marL="0" lvl="0" indent="0" algn="l" rtl="0">
              <a:spcBef>
                <a:spcPts val="100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3e6df24350d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3e6df24350d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100">
                <a:solidFill>
                  <a:schemeClr val="dk1"/>
                </a:solidFill>
                <a:latin typeface="Calibri"/>
                <a:ea typeface="Calibri"/>
                <a:cs typeface="Calibri"/>
                <a:sym typeface="Calibri"/>
              </a:rPr>
              <a:t>K20 Center. (n.d.). Four corners. Strategies. </a:t>
            </a:r>
            <a:r>
              <a:rPr lang="en-US" sz="1100" u="sng">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https://learn.k20center.ou.edu/strategy/138</a:t>
            </a:r>
            <a:endParaRPr sz="1100">
              <a:solidFill>
                <a:schemeClr val="dk1"/>
              </a:solidFill>
              <a:latin typeface="Calibri"/>
              <a:ea typeface="Calibri"/>
              <a:cs typeface="Calibri"/>
              <a:sym typeface="Calibri"/>
            </a:endParaRPr>
          </a:p>
          <a:p>
            <a:pPr marL="0" lvl="0" indent="0" algn="l" rtl="0">
              <a:spcBef>
                <a:spcPts val="100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3e6df24350d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3e6df24350d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100">
                <a:solidFill>
                  <a:schemeClr val="dk1"/>
                </a:solidFill>
                <a:latin typeface="Calibri"/>
                <a:ea typeface="Calibri"/>
                <a:cs typeface="Calibri"/>
                <a:sym typeface="Calibri"/>
              </a:rPr>
              <a:t>K20 Center. (n.d.). Four corners. Strategies. </a:t>
            </a:r>
            <a:r>
              <a:rPr lang="en-US" sz="1100" u="sng">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https://learn.k20center.ou.edu/strategy/138</a:t>
            </a:r>
            <a:endParaRPr sz="1100">
              <a:solidFill>
                <a:schemeClr val="dk1"/>
              </a:solidFill>
              <a:latin typeface="Calibri"/>
              <a:ea typeface="Calibri"/>
              <a:cs typeface="Calibri"/>
              <a:sym typeface="Calibri"/>
            </a:endParaRPr>
          </a:p>
          <a:p>
            <a:pPr marL="0" lvl="0" indent="0" algn="l" rtl="0">
              <a:spcBef>
                <a:spcPts val="100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3e6df24350d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3e6df24350d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100">
                <a:solidFill>
                  <a:schemeClr val="dk1"/>
                </a:solidFill>
                <a:latin typeface="Calibri"/>
                <a:ea typeface="Calibri"/>
                <a:cs typeface="Calibri"/>
                <a:sym typeface="Calibri"/>
              </a:rPr>
              <a:t>K20 Center. (n.d.). Four corners. Strategies. </a:t>
            </a:r>
            <a:r>
              <a:rPr lang="en-US" sz="1100" u="sng">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https://learn.k20center.ou.edu/strategy/138</a:t>
            </a:r>
            <a:endParaRPr sz="1100">
              <a:solidFill>
                <a:schemeClr val="dk1"/>
              </a:solidFill>
              <a:latin typeface="Calibri"/>
              <a:ea typeface="Calibri"/>
              <a:cs typeface="Calibri"/>
              <a:sym typeface="Calibri"/>
            </a:endParaRPr>
          </a:p>
          <a:p>
            <a:pPr marL="0" lvl="0" indent="0" algn="l" rtl="0">
              <a:spcBef>
                <a:spcPts val="100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3d63478cfb8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3d63478cfb8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3d63478cfb8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3d63478cfb8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Christiansen, J. (2013). </a:t>
            </a:r>
            <a:r>
              <a:rPr lang="en-US" i="1"/>
              <a:t>How to Build a Better Plant</a:t>
            </a:r>
            <a:r>
              <a:rPr lang="en-US"/>
              <a:t>. [Image]. Scientific American. https://www.scientificamerican.com/article/the-truth-about-genetically-modified-food/</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3d63478cfb8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3d63478cfb8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3d63478cfb8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3d63478cfb8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3d63478cfb8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3d63478cfb8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 name="Google Shape;7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3d63478cfb8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3d63478cfb8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3d63478cfb8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3d63478cfb8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000"/>
              </a:spcAft>
              <a:buClr>
                <a:schemeClr val="dk1"/>
              </a:buClr>
              <a:buSzPts val="1100"/>
              <a:buFont typeface="Arial"/>
              <a:buNone/>
            </a:pPr>
            <a:r>
              <a:rPr lang="en-US" sz="1100">
                <a:solidFill>
                  <a:schemeClr val="dk1"/>
                </a:solidFill>
                <a:latin typeface="Calibri"/>
                <a:ea typeface="Calibri"/>
                <a:cs typeface="Calibri"/>
                <a:sym typeface="Calibri"/>
              </a:rPr>
              <a:t>K20 Center. (n.d.). Claim, evidence, reasoning (CER). Strategies. </a:t>
            </a:r>
            <a:r>
              <a:rPr lang="en-US" sz="1100" u="sng">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https://learn.k20center.ou.edu/strategy/156</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3db333e4f5a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3db333e4f5a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3d63478cfb8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3d63478cfb8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a:solidFill>
                  <a:srgbClr val="292929"/>
                </a:solidFill>
                <a:latin typeface="Calibri"/>
                <a:ea typeface="Calibri"/>
                <a:cs typeface="Calibri"/>
                <a:sym typeface="Calibri"/>
              </a:rPr>
              <a:t>K20 Center. (n.d.). Padlet. Tech Tools. </a:t>
            </a:r>
            <a:r>
              <a:rPr lang="en-US" sz="1200" u="sng">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https://learn.k20center.ou.edu/tech-tool/1077</a:t>
            </a:r>
            <a:r>
              <a:rPr lang="en-US" sz="1200">
                <a:solidFill>
                  <a:srgbClr val="292929"/>
                </a:solidFill>
                <a:latin typeface="Calibri"/>
                <a:ea typeface="Calibri"/>
                <a:cs typeface="Calibri"/>
                <a:sym typeface="Calibri"/>
              </a:rPr>
              <a:t>  </a:t>
            </a:r>
            <a:endParaRPr sz="1200">
              <a:solidFill>
                <a:srgbClr val="292929"/>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3d63478cfb8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3d63478cfb8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3e79ed6c0a3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3e79ed6c0a3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3d63478cfb8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3d63478cfb8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a:solidFill>
                  <a:srgbClr val="292929"/>
                </a:solidFill>
                <a:latin typeface="Open Sans"/>
                <a:ea typeface="Open Sans"/>
                <a:cs typeface="Open Sans"/>
                <a:sym typeface="Open Sans"/>
              </a:rPr>
              <a:t>Jimmy Kimmel Live. (2014, October 9). What's a GMO? [Video]. YouTube. </a:t>
            </a:r>
            <a:r>
              <a:rPr lang="en-US" sz="1200">
                <a:solidFill>
                  <a:srgbClr val="1155CC"/>
                </a:solidFill>
                <a:uFill>
                  <a:noFill/>
                </a:u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https://youtu.be/EzEr23XJwFY</a:t>
            </a:r>
            <a:endParaRPr/>
          </a:p>
        </p:txBody>
      </p:sp>
      <p:sp>
        <p:nvSpPr>
          <p:cNvPr id="94" name="Google Shape;9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d63478cfb8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g3d63478cfb8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K20 Center. (n.d.). Four corners. Strategies. </a:t>
            </a:r>
            <a:r>
              <a:rPr lang="en-US" sz="1100" u="sng">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https://learn.k20center.ou.edu/strategy/138</a:t>
            </a:r>
            <a:endParaRPr sz="1100">
              <a:solidFill>
                <a:schemeClr val="dk1"/>
              </a:solidFill>
              <a:latin typeface="Calibri"/>
              <a:ea typeface="Calibri"/>
              <a:cs typeface="Calibri"/>
              <a:sym typeface="Calibri"/>
            </a:endParaRPr>
          </a:p>
          <a:p>
            <a:pPr marL="0" lvl="0" indent="0" algn="l" rtl="0">
              <a:spcBef>
                <a:spcPts val="1000"/>
              </a:spcBef>
              <a:spcAft>
                <a:spcPts val="0"/>
              </a:spcAft>
              <a:buNone/>
            </a:pPr>
            <a:endParaRPr/>
          </a:p>
        </p:txBody>
      </p:sp>
      <p:sp>
        <p:nvSpPr>
          <p:cNvPr id="106" name="Google Shape;10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db333e4f5a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db333e4f5a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100">
                <a:solidFill>
                  <a:schemeClr val="dk1"/>
                </a:solidFill>
                <a:latin typeface="Calibri"/>
                <a:ea typeface="Calibri"/>
                <a:cs typeface="Calibri"/>
                <a:sym typeface="Calibri"/>
              </a:rPr>
              <a:t>K20 Center. (n.d.). Four corners. Strategies. </a:t>
            </a:r>
            <a:r>
              <a:rPr lang="en-US" sz="1100" u="sng">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https://learn.k20center.ou.edu/strategy/138</a:t>
            </a:r>
            <a:endParaRPr sz="1100">
              <a:solidFill>
                <a:schemeClr val="dk1"/>
              </a:solidFill>
              <a:latin typeface="Calibri"/>
              <a:ea typeface="Calibri"/>
              <a:cs typeface="Calibri"/>
              <a:sym typeface="Calibri"/>
            </a:endParaRPr>
          </a:p>
          <a:p>
            <a:pPr marL="0" lvl="0" indent="0" algn="l" rtl="0">
              <a:spcBef>
                <a:spcPts val="100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3e6df24350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3e6df24350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100">
                <a:solidFill>
                  <a:schemeClr val="dk1"/>
                </a:solidFill>
                <a:latin typeface="Calibri"/>
                <a:ea typeface="Calibri"/>
                <a:cs typeface="Calibri"/>
                <a:sym typeface="Calibri"/>
              </a:rPr>
              <a:t>K20 Center. (n.d.). Four corners. Strategies. </a:t>
            </a:r>
            <a:r>
              <a:rPr lang="en-US" sz="1100" u="sng">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https://learn.k20center.ou.edu/strategy/138</a:t>
            </a:r>
            <a:endParaRPr sz="1100">
              <a:solidFill>
                <a:schemeClr val="dk1"/>
              </a:solidFill>
              <a:latin typeface="Calibri"/>
              <a:ea typeface="Calibri"/>
              <a:cs typeface="Calibri"/>
              <a:sym typeface="Calibri"/>
            </a:endParaRPr>
          </a:p>
          <a:p>
            <a:pPr marL="0" lvl="0" indent="0" algn="l" rtl="0">
              <a:spcBef>
                <a:spcPts val="100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ver Slide">
  <p:cSld name="Cover Slide">
    <p:bg>
      <p:bgPr>
        <a:blipFill>
          <a:blip r:embed="rId2">
            <a:alphaModFix/>
          </a:blip>
          <a:stretch>
            <a:fillRect/>
          </a:stretch>
        </a:blipFill>
        <a:effectLst/>
      </p:bgPr>
    </p:bg>
    <p:spTree>
      <p:nvGrpSpPr>
        <p:cNvPr id="1" name="Shape 44"/>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With Cover Image">
  <p:cSld name="Title - With Cover Image">
    <p:bg>
      <p:bgPr>
        <a:blipFill>
          <a:blip r:embed="rId2">
            <a:alphaModFix/>
          </a:blip>
          <a:stretch>
            <a:fillRect/>
          </a:stretch>
        </a:blipFill>
        <a:effectLst/>
      </p:bgPr>
    </p:bg>
    <p:spTree>
      <p:nvGrpSpPr>
        <p:cNvPr id="1" name="Shape 45"/>
        <p:cNvGrpSpPr/>
        <p:nvPr/>
      </p:nvGrpSpPr>
      <p:grpSpPr>
        <a:xfrm>
          <a:off x="0" y="0"/>
          <a:ext cx="0" cy="0"/>
          <a:chOff x="0" y="0"/>
          <a:chExt cx="0" cy="0"/>
        </a:xfrm>
      </p:grpSpPr>
      <p:pic>
        <p:nvPicPr>
          <p:cNvPr id="46" name="Google Shape;46;p24" title="k20center-logo-variations_K20 Bug - White.png"/>
          <p:cNvPicPr preferRelativeResize="0"/>
          <p:nvPr/>
        </p:nvPicPr>
        <p:blipFill rotWithShape="1">
          <a:blip r:embed="rId3">
            <a:alphaModFix/>
          </a:blip>
          <a:srcRect/>
          <a:stretch/>
        </p:blipFill>
        <p:spPr>
          <a:xfrm>
            <a:off x="8428038" y="4451350"/>
            <a:ext cx="511175" cy="509588"/>
          </a:xfrm>
          <a:prstGeom prst="rect">
            <a:avLst/>
          </a:prstGeom>
          <a:noFill/>
          <a:ln>
            <a:noFill/>
          </a:ln>
        </p:spPr>
      </p:pic>
      <p:sp>
        <p:nvSpPr>
          <p:cNvPr id="47" name="Google Shape;47;p24"/>
          <p:cNvSpPr txBox="1">
            <a:spLocks noGrp="1"/>
          </p:cNvSpPr>
          <p:nvPr>
            <p:ph type="title"/>
          </p:nvPr>
        </p:nvSpPr>
        <p:spPr>
          <a:xfrm>
            <a:off x="623888" y="559689"/>
            <a:ext cx="7886700" cy="21399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SzPts val="1400"/>
              <a:buNone/>
              <a:defRPr sz="5000">
                <a:solidFill>
                  <a:schemeClr val="l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8" name="Google Shape;48;p24"/>
          <p:cNvSpPr txBox="1">
            <a:spLocks noGrp="1"/>
          </p:cNvSpPr>
          <p:nvPr>
            <p:ph type="body" idx="1"/>
          </p:nvPr>
        </p:nvSpPr>
        <p:spPr>
          <a:xfrm>
            <a:off x="623888" y="2807732"/>
            <a:ext cx="7885113" cy="1397000"/>
          </a:xfrm>
          <a:prstGeom prst="rect">
            <a:avLst/>
          </a:prstGeom>
          <a:noFill/>
          <a:ln>
            <a:noFill/>
          </a:ln>
        </p:spPr>
        <p:txBody>
          <a:bodyPr spcFirstLastPara="1" wrap="square" lIns="91425" tIns="45700" rIns="91425" bIns="45700" anchor="t" anchorCtr="0">
            <a:noAutofit/>
          </a:bodyPr>
          <a:lstStyle>
            <a:lvl1pPr marL="457200" lvl="0" indent="-393700" algn="l">
              <a:spcBef>
                <a:spcPts val="520"/>
              </a:spcBef>
              <a:spcAft>
                <a:spcPts val="0"/>
              </a:spcAft>
              <a:buClr>
                <a:schemeClr val="lt1"/>
              </a:buClr>
              <a:buSzPts val="2600"/>
              <a:buChar char="●"/>
              <a:defRPr>
                <a:solidFill>
                  <a:schemeClr val="lt1"/>
                </a:solidFill>
              </a:defRPr>
            </a:lvl1pPr>
            <a:lvl2pPr marL="914400" lvl="1" indent="-393700" algn="l">
              <a:spcBef>
                <a:spcPts val="400"/>
              </a:spcBef>
              <a:spcAft>
                <a:spcPts val="0"/>
              </a:spcAft>
              <a:buClr>
                <a:schemeClr val="lt1"/>
              </a:buClr>
              <a:buSzPts val="2600"/>
              <a:buChar char="o"/>
              <a:defRPr>
                <a:solidFill>
                  <a:schemeClr val="lt1"/>
                </a:solidFill>
              </a:defRPr>
            </a:lvl2pPr>
            <a:lvl3pPr marL="1371600" lvl="2" indent="-393700" algn="l">
              <a:spcBef>
                <a:spcPts val="340"/>
              </a:spcBef>
              <a:spcAft>
                <a:spcPts val="0"/>
              </a:spcAft>
              <a:buClr>
                <a:schemeClr val="lt1"/>
              </a:buClr>
              <a:buSzPts val="2600"/>
              <a:buChar char="▪"/>
              <a:defRPr>
                <a:solidFill>
                  <a:schemeClr val="lt1"/>
                </a:solidFill>
              </a:defRPr>
            </a:lvl3pPr>
            <a:lvl4pPr marL="1828800" lvl="3" indent="-393700" algn="l">
              <a:lnSpc>
                <a:spcPct val="90000"/>
              </a:lnSpc>
              <a:spcBef>
                <a:spcPts val="300"/>
              </a:spcBef>
              <a:spcAft>
                <a:spcPts val="0"/>
              </a:spcAft>
              <a:buClr>
                <a:schemeClr val="lt1"/>
              </a:buClr>
              <a:buSzPts val="2600"/>
              <a:buChar char="•"/>
              <a:defRPr>
                <a:solidFill>
                  <a:schemeClr val="lt1"/>
                </a:solidFill>
              </a:defRPr>
            </a:lvl4pPr>
            <a:lvl5pPr marL="2286000" lvl="4" indent="-360680" algn="l">
              <a:lnSpc>
                <a:spcPct val="90000"/>
              </a:lnSpc>
              <a:spcBef>
                <a:spcPts val="270"/>
              </a:spcBef>
              <a:spcAft>
                <a:spcPts val="0"/>
              </a:spcAft>
              <a:buClr>
                <a:schemeClr val="lt1"/>
              </a:buClr>
              <a:buSzPts val="2080"/>
              <a:buChar char="o"/>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Content - 1 Column" type="obj">
  <p:cSld name="OBJECT">
    <p:spTree>
      <p:nvGrpSpPr>
        <p:cNvPr id="1" name="Shape 49"/>
        <p:cNvGrpSpPr/>
        <p:nvPr/>
      </p:nvGrpSpPr>
      <p:grpSpPr>
        <a:xfrm>
          <a:off x="0" y="0"/>
          <a:ext cx="0" cy="0"/>
          <a:chOff x="0" y="0"/>
          <a:chExt cx="0" cy="0"/>
        </a:xfrm>
      </p:grpSpPr>
      <p:pic>
        <p:nvPicPr>
          <p:cNvPr id="50" name="Google Shape;50;p25" title="k20center-logo-variations_K20 - Bug Color.png"/>
          <p:cNvPicPr preferRelativeResize="0"/>
          <p:nvPr/>
        </p:nvPicPr>
        <p:blipFill rotWithShape="1">
          <a:blip r:embed="rId2">
            <a:alphaModFix/>
          </a:blip>
          <a:srcRect/>
          <a:stretch/>
        </p:blipFill>
        <p:spPr>
          <a:xfrm>
            <a:off x="8428038" y="4451350"/>
            <a:ext cx="511175" cy="509588"/>
          </a:xfrm>
          <a:prstGeom prst="rect">
            <a:avLst/>
          </a:prstGeom>
          <a:noFill/>
          <a:ln>
            <a:noFill/>
          </a:ln>
        </p:spPr>
      </p:pic>
      <p:sp>
        <p:nvSpPr>
          <p:cNvPr id="51" name="Google Shape;51;p25"/>
          <p:cNvSpPr txBox="1">
            <a:spLocks noGrp="1"/>
          </p:cNvSpPr>
          <p:nvPr>
            <p:ph type="title"/>
          </p:nvPr>
        </p:nvSpPr>
        <p:spPr>
          <a:xfrm>
            <a:off x="628650" y="274638"/>
            <a:ext cx="7886700" cy="99377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a:solidFill>
                  <a:schemeClr val="accent3"/>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2" name="Google Shape;52;p25"/>
          <p:cNvSpPr txBox="1">
            <a:spLocks noGrp="1"/>
          </p:cNvSpPr>
          <p:nvPr>
            <p:ph type="body" idx="1"/>
          </p:nvPr>
        </p:nvSpPr>
        <p:spPr>
          <a:xfrm>
            <a:off x="628650" y="1370013"/>
            <a:ext cx="7886700" cy="3262312"/>
          </a:xfrm>
          <a:prstGeom prst="rect">
            <a:avLst/>
          </a:prstGeom>
          <a:noFill/>
          <a:ln>
            <a:noFill/>
          </a:ln>
        </p:spPr>
        <p:txBody>
          <a:bodyPr spcFirstLastPara="1" wrap="square" lIns="91425" tIns="45700" rIns="91425" bIns="45700" anchor="t" anchorCtr="0">
            <a:noAutofit/>
          </a:bodyPr>
          <a:lstStyle>
            <a:lvl1pPr marL="457200" lvl="0" indent="-342900" algn="l">
              <a:spcBef>
                <a:spcPts val="520"/>
              </a:spcBef>
              <a:spcAft>
                <a:spcPts val="0"/>
              </a:spcAft>
              <a:buSzPts val="1800"/>
              <a:buChar char="●"/>
              <a:defRPr/>
            </a:lvl1pPr>
            <a:lvl2pPr marL="914400" lvl="1" indent="-342900" algn="l">
              <a:spcBef>
                <a:spcPts val="400"/>
              </a:spcBef>
              <a:spcAft>
                <a:spcPts val="0"/>
              </a:spcAft>
              <a:buSzPts val="1800"/>
              <a:buChar char="o"/>
              <a:defRPr/>
            </a:lvl2pPr>
            <a:lvl3pPr marL="1371600" lvl="2" indent="-342900" algn="l">
              <a:spcBef>
                <a:spcPts val="340"/>
              </a:spcBef>
              <a:spcAft>
                <a:spcPts val="0"/>
              </a:spcAft>
              <a:buSzPts val="1800"/>
              <a:buChar char="▪"/>
              <a:defRPr/>
            </a:lvl3pPr>
            <a:lvl4pPr marL="1828800" lvl="3" indent="-342900" algn="l">
              <a:lnSpc>
                <a:spcPct val="90000"/>
              </a:lnSpc>
              <a:spcBef>
                <a:spcPts val="300"/>
              </a:spcBef>
              <a:spcAft>
                <a:spcPts val="0"/>
              </a:spcAft>
              <a:buSzPts val="1800"/>
              <a:buChar char="•"/>
              <a:defRPr/>
            </a:lvl4pPr>
            <a:lvl5pPr marL="2286000" lvl="4" indent="-320040" algn="l">
              <a:lnSpc>
                <a:spcPct val="90000"/>
              </a:lnSpc>
              <a:spcBef>
                <a:spcPts val="270"/>
              </a:spcBef>
              <a:spcAft>
                <a:spcPts val="0"/>
              </a:spcAft>
              <a:buSzPts val="144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pic>
        <p:nvPicPr>
          <p:cNvPr id="54" name="Google Shape;54;p26" title="k20center-logo-variations_K20 - Bug Color.png"/>
          <p:cNvPicPr preferRelativeResize="0"/>
          <p:nvPr/>
        </p:nvPicPr>
        <p:blipFill rotWithShape="1">
          <a:blip r:embed="rId2">
            <a:alphaModFix/>
          </a:blip>
          <a:srcRect/>
          <a:stretch/>
        </p:blipFill>
        <p:spPr>
          <a:xfrm>
            <a:off x="8428038" y="4451350"/>
            <a:ext cx="511175" cy="509588"/>
          </a:xfrm>
          <a:prstGeom prst="rect">
            <a:avLst/>
          </a:prstGeom>
          <a:noFill/>
          <a:ln>
            <a:noFill/>
          </a:ln>
        </p:spPr>
      </p:pic>
      <p:sp>
        <p:nvSpPr>
          <p:cNvPr id="55" name="Google Shape;55;p26"/>
          <p:cNvSpPr txBox="1">
            <a:spLocks noGrp="1"/>
          </p:cNvSpPr>
          <p:nvPr>
            <p:ph type="title"/>
          </p:nvPr>
        </p:nvSpPr>
        <p:spPr>
          <a:xfrm>
            <a:off x="628650" y="274638"/>
            <a:ext cx="7886700" cy="99377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a:solidFill>
                  <a:schemeClr val="accent3"/>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 Blue Background">
  <p:cSld name="Content - Blue Background">
    <p:spTree>
      <p:nvGrpSpPr>
        <p:cNvPr id="1" name="Shape 56"/>
        <p:cNvGrpSpPr/>
        <p:nvPr/>
      </p:nvGrpSpPr>
      <p:grpSpPr>
        <a:xfrm>
          <a:off x="0" y="0"/>
          <a:ext cx="0" cy="0"/>
          <a:chOff x="0" y="0"/>
          <a:chExt cx="0" cy="0"/>
        </a:xfrm>
      </p:grpSpPr>
      <p:pic>
        <p:nvPicPr>
          <p:cNvPr id="57" name="Google Shape;57;p27" title="k20center-logo-variations_K20 - Bug Color.png"/>
          <p:cNvPicPr preferRelativeResize="0"/>
          <p:nvPr/>
        </p:nvPicPr>
        <p:blipFill rotWithShape="1">
          <a:blip r:embed="rId2">
            <a:alphaModFix/>
          </a:blip>
          <a:srcRect/>
          <a:stretch/>
        </p:blipFill>
        <p:spPr>
          <a:xfrm>
            <a:off x="8428038" y="4451350"/>
            <a:ext cx="511175" cy="509588"/>
          </a:xfrm>
          <a:prstGeom prst="rect">
            <a:avLst/>
          </a:prstGeom>
          <a:noFill/>
          <a:ln>
            <a:noFill/>
          </a:ln>
        </p:spPr>
      </p:pic>
      <p:sp>
        <p:nvSpPr>
          <p:cNvPr id="58" name="Google Shape;58;p27"/>
          <p:cNvSpPr/>
          <p:nvPr/>
        </p:nvSpPr>
        <p:spPr>
          <a:xfrm>
            <a:off x="4572000" y="0"/>
            <a:ext cx="4572000" cy="5143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59" name="Google Shape;59;p27" title="k20center-logo-variations_K20 Bug - White.png"/>
          <p:cNvPicPr preferRelativeResize="0"/>
          <p:nvPr/>
        </p:nvPicPr>
        <p:blipFill rotWithShape="1">
          <a:blip r:embed="rId3">
            <a:alphaModFix/>
          </a:blip>
          <a:srcRect/>
          <a:stretch/>
        </p:blipFill>
        <p:spPr>
          <a:xfrm>
            <a:off x="8428038" y="4451350"/>
            <a:ext cx="511175" cy="509588"/>
          </a:xfrm>
          <a:prstGeom prst="rect">
            <a:avLst/>
          </a:prstGeom>
          <a:noFill/>
          <a:ln>
            <a:noFill/>
          </a:ln>
        </p:spPr>
      </p:pic>
      <p:sp>
        <p:nvSpPr>
          <p:cNvPr id="60" name="Google Shape;60;p27"/>
          <p:cNvSpPr txBox="1">
            <a:spLocks noGrp="1"/>
          </p:cNvSpPr>
          <p:nvPr>
            <p:ph type="body" idx="1"/>
          </p:nvPr>
        </p:nvSpPr>
        <p:spPr>
          <a:xfrm>
            <a:off x="351496" y="521401"/>
            <a:ext cx="3867150" cy="4100697"/>
          </a:xfrm>
          <a:prstGeom prst="rect">
            <a:avLst/>
          </a:prstGeom>
          <a:noFill/>
          <a:ln>
            <a:noFill/>
          </a:ln>
        </p:spPr>
        <p:txBody>
          <a:bodyPr spcFirstLastPara="1" wrap="square" lIns="91425" tIns="45700" rIns="91425" bIns="45700" anchor="t" anchorCtr="0">
            <a:noAutofit/>
          </a:bodyPr>
          <a:lstStyle>
            <a:lvl1pPr marL="457200" lvl="0" indent="-342900" algn="l">
              <a:spcBef>
                <a:spcPts val="520"/>
              </a:spcBef>
              <a:spcAft>
                <a:spcPts val="0"/>
              </a:spcAft>
              <a:buSzPts val="1800"/>
              <a:buChar char="●"/>
              <a:defRPr/>
            </a:lvl1pPr>
            <a:lvl2pPr marL="914400" lvl="1" indent="-342900" algn="l">
              <a:spcBef>
                <a:spcPts val="400"/>
              </a:spcBef>
              <a:spcAft>
                <a:spcPts val="0"/>
              </a:spcAft>
              <a:buSzPts val="1800"/>
              <a:buChar char="o"/>
              <a:defRPr/>
            </a:lvl2pPr>
            <a:lvl3pPr marL="1371600" lvl="2" indent="-342900" algn="l">
              <a:spcBef>
                <a:spcPts val="340"/>
              </a:spcBef>
              <a:spcAft>
                <a:spcPts val="0"/>
              </a:spcAft>
              <a:buSzPts val="1800"/>
              <a:buChar char="▪"/>
              <a:defRPr/>
            </a:lvl3pPr>
            <a:lvl4pPr marL="1828800" lvl="3" indent="-342900" algn="l">
              <a:lnSpc>
                <a:spcPct val="90000"/>
              </a:lnSpc>
              <a:spcBef>
                <a:spcPts val="300"/>
              </a:spcBef>
              <a:spcAft>
                <a:spcPts val="0"/>
              </a:spcAft>
              <a:buSzPts val="1800"/>
              <a:buChar char="•"/>
              <a:defRPr/>
            </a:lvl4pPr>
            <a:lvl5pPr marL="2286000" lvl="4" indent="-320040" algn="l">
              <a:lnSpc>
                <a:spcPct val="90000"/>
              </a:lnSpc>
              <a:spcBef>
                <a:spcPts val="270"/>
              </a:spcBef>
              <a:spcAft>
                <a:spcPts val="0"/>
              </a:spcAft>
              <a:buSzPts val="144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 Red Background">
  <p:cSld name="Content - Red Background">
    <p:spTree>
      <p:nvGrpSpPr>
        <p:cNvPr id="1" name="Shape 61"/>
        <p:cNvGrpSpPr/>
        <p:nvPr/>
      </p:nvGrpSpPr>
      <p:grpSpPr>
        <a:xfrm>
          <a:off x="0" y="0"/>
          <a:ext cx="0" cy="0"/>
          <a:chOff x="0" y="0"/>
          <a:chExt cx="0" cy="0"/>
        </a:xfrm>
      </p:grpSpPr>
      <p:pic>
        <p:nvPicPr>
          <p:cNvPr id="62" name="Google Shape;62;p28" title="k20center-logo-variations_K20 - Bug Color.png"/>
          <p:cNvPicPr preferRelativeResize="0"/>
          <p:nvPr/>
        </p:nvPicPr>
        <p:blipFill rotWithShape="1">
          <a:blip r:embed="rId2">
            <a:alphaModFix/>
          </a:blip>
          <a:srcRect/>
          <a:stretch/>
        </p:blipFill>
        <p:spPr>
          <a:xfrm>
            <a:off x="8428038" y="4451350"/>
            <a:ext cx="511175" cy="509588"/>
          </a:xfrm>
          <a:prstGeom prst="rect">
            <a:avLst/>
          </a:prstGeom>
          <a:noFill/>
          <a:ln>
            <a:noFill/>
          </a:ln>
        </p:spPr>
      </p:pic>
      <p:sp>
        <p:nvSpPr>
          <p:cNvPr id="63" name="Google Shape;63;p28"/>
          <p:cNvSpPr/>
          <p:nvPr/>
        </p:nvSpPr>
        <p:spPr>
          <a:xfrm>
            <a:off x="4572000" y="0"/>
            <a:ext cx="4572000" cy="51435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64" name="Google Shape;64;p28" title="k20center-logo-variations_K20 Bug - White.png"/>
          <p:cNvPicPr preferRelativeResize="0"/>
          <p:nvPr/>
        </p:nvPicPr>
        <p:blipFill rotWithShape="1">
          <a:blip r:embed="rId3">
            <a:alphaModFix/>
          </a:blip>
          <a:srcRect/>
          <a:stretch/>
        </p:blipFill>
        <p:spPr>
          <a:xfrm>
            <a:off x="8428038" y="4451350"/>
            <a:ext cx="511175" cy="509588"/>
          </a:xfrm>
          <a:prstGeom prst="rect">
            <a:avLst/>
          </a:prstGeom>
          <a:noFill/>
          <a:ln>
            <a:noFill/>
          </a:ln>
        </p:spPr>
      </p:pic>
      <p:sp>
        <p:nvSpPr>
          <p:cNvPr id="65" name="Google Shape;65;p28"/>
          <p:cNvSpPr txBox="1">
            <a:spLocks noGrp="1"/>
          </p:cNvSpPr>
          <p:nvPr>
            <p:ph type="body" idx="1"/>
          </p:nvPr>
        </p:nvSpPr>
        <p:spPr>
          <a:xfrm>
            <a:off x="351496" y="521401"/>
            <a:ext cx="3867150" cy="4100697"/>
          </a:xfrm>
          <a:prstGeom prst="rect">
            <a:avLst/>
          </a:prstGeom>
          <a:noFill/>
          <a:ln>
            <a:noFill/>
          </a:ln>
        </p:spPr>
        <p:txBody>
          <a:bodyPr spcFirstLastPara="1" wrap="square" lIns="91425" tIns="45700" rIns="91425" bIns="45700" anchor="t" anchorCtr="0">
            <a:noAutofit/>
          </a:bodyPr>
          <a:lstStyle>
            <a:lvl1pPr marL="457200" lvl="0" indent="-342900" algn="l">
              <a:spcBef>
                <a:spcPts val="520"/>
              </a:spcBef>
              <a:spcAft>
                <a:spcPts val="0"/>
              </a:spcAft>
              <a:buSzPts val="1800"/>
              <a:buChar char="●"/>
              <a:defRPr/>
            </a:lvl1pPr>
            <a:lvl2pPr marL="914400" lvl="1" indent="-342900" algn="l">
              <a:spcBef>
                <a:spcPts val="400"/>
              </a:spcBef>
              <a:spcAft>
                <a:spcPts val="0"/>
              </a:spcAft>
              <a:buSzPts val="1800"/>
              <a:buChar char="o"/>
              <a:defRPr/>
            </a:lvl2pPr>
            <a:lvl3pPr marL="1371600" lvl="2" indent="-342900" algn="l">
              <a:spcBef>
                <a:spcPts val="340"/>
              </a:spcBef>
              <a:spcAft>
                <a:spcPts val="0"/>
              </a:spcAft>
              <a:buSzPts val="1800"/>
              <a:buChar char="▪"/>
              <a:defRPr/>
            </a:lvl3pPr>
            <a:lvl4pPr marL="1828800" lvl="3" indent="-342900" algn="l">
              <a:lnSpc>
                <a:spcPct val="90000"/>
              </a:lnSpc>
              <a:spcBef>
                <a:spcPts val="300"/>
              </a:spcBef>
              <a:spcAft>
                <a:spcPts val="0"/>
              </a:spcAft>
              <a:buSzPts val="1800"/>
              <a:buChar char="•"/>
              <a:defRPr/>
            </a:lvl4pPr>
            <a:lvl5pPr marL="2286000" lvl="4" indent="-320040" algn="l">
              <a:lnSpc>
                <a:spcPct val="90000"/>
              </a:lnSpc>
              <a:spcBef>
                <a:spcPts val="270"/>
              </a:spcBef>
              <a:spcAft>
                <a:spcPts val="0"/>
              </a:spcAft>
              <a:buSzPts val="144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66"/>
        <p:cNvGrpSpPr/>
        <p:nvPr/>
      </p:nvGrpSpPr>
      <p:grpSpPr>
        <a:xfrm>
          <a:off x="0" y="0"/>
          <a:ext cx="0" cy="0"/>
          <a:chOff x="0" y="0"/>
          <a:chExt cx="0" cy="0"/>
        </a:xfrm>
      </p:grpSpPr>
      <p:pic>
        <p:nvPicPr>
          <p:cNvPr id="67" name="Google Shape;67;p29" title="k20center-logo-variations_K20 - Bug Color.png"/>
          <p:cNvPicPr preferRelativeResize="0"/>
          <p:nvPr/>
        </p:nvPicPr>
        <p:blipFill rotWithShape="1">
          <a:blip r:embed="rId2">
            <a:alphaModFix/>
          </a:blip>
          <a:srcRect/>
          <a:stretch/>
        </p:blipFill>
        <p:spPr>
          <a:xfrm>
            <a:off x="8428038" y="4451350"/>
            <a:ext cx="511175" cy="50958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pic>
        <p:nvPicPr>
          <p:cNvPr id="10" name="Google Shape;10;p15" title="k20center-logo-variations_K20 Bug - White.png"/>
          <p:cNvPicPr preferRelativeResize="0"/>
          <p:nvPr/>
        </p:nvPicPr>
        <p:blipFill rotWithShape="1">
          <a:blip r:embed="rId3">
            <a:alphaModFix/>
          </a:blip>
          <a:srcRect/>
          <a:stretch/>
        </p:blipFill>
        <p:spPr>
          <a:xfrm>
            <a:off x="8428038" y="4451350"/>
            <a:ext cx="511175" cy="509588"/>
          </a:xfrm>
          <a:prstGeom prst="rect">
            <a:avLst/>
          </a:prstGeom>
          <a:noFill/>
          <a:ln>
            <a:noFill/>
          </a:ln>
        </p:spPr>
      </p:pic>
      <p:sp>
        <p:nvSpPr>
          <p:cNvPr id="11" name="Google Shape;11;p15"/>
          <p:cNvSpPr txBox="1">
            <a:spLocks noGrp="1"/>
          </p:cNvSpPr>
          <p:nvPr>
            <p:ph type="title"/>
          </p:nvPr>
        </p:nvSpPr>
        <p:spPr>
          <a:xfrm>
            <a:off x="3945466" y="559689"/>
            <a:ext cx="4565121" cy="21399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SzPts val="1400"/>
              <a:buNone/>
              <a:defRPr sz="5000">
                <a:solidFill>
                  <a:schemeClr val="l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2" name="Google Shape;12;p15"/>
          <p:cNvSpPr txBox="1">
            <a:spLocks noGrp="1"/>
          </p:cNvSpPr>
          <p:nvPr>
            <p:ph type="body" idx="1"/>
          </p:nvPr>
        </p:nvSpPr>
        <p:spPr>
          <a:xfrm>
            <a:off x="3944799" y="2807732"/>
            <a:ext cx="4564202" cy="1397000"/>
          </a:xfrm>
          <a:prstGeom prst="rect">
            <a:avLst/>
          </a:prstGeom>
          <a:noFill/>
          <a:ln>
            <a:noFill/>
          </a:ln>
        </p:spPr>
        <p:txBody>
          <a:bodyPr spcFirstLastPara="1" wrap="square" lIns="91425" tIns="45700" rIns="91425" bIns="45700" anchor="t" anchorCtr="0">
            <a:noAutofit/>
          </a:bodyPr>
          <a:lstStyle>
            <a:lvl1pPr marL="457200" lvl="0" indent="-228600" algn="l">
              <a:spcBef>
                <a:spcPts val="520"/>
              </a:spcBef>
              <a:spcAft>
                <a:spcPts val="0"/>
              </a:spcAft>
              <a:buClr>
                <a:schemeClr val="lt1"/>
              </a:buClr>
              <a:buSzPts val="2600"/>
              <a:buNone/>
              <a:defRPr>
                <a:solidFill>
                  <a:schemeClr val="lt1"/>
                </a:solidFill>
              </a:defRPr>
            </a:lvl1pPr>
            <a:lvl2pPr marL="914400" lvl="1" indent="-228600" algn="l">
              <a:spcBef>
                <a:spcPts val="400"/>
              </a:spcBef>
              <a:spcAft>
                <a:spcPts val="0"/>
              </a:spcAft>
              <a:buClr>
                <a:schemeClr val="lt1"/>
              </a:buClr>
              <a:buSzPts val="2600"/>
              <a:buNone/>
              <a:defRPr>
                <a:solidFill>
                  <a:schemeClr val="lt1"/>
                </a:solidFill>
              </a:defRPr>
            </a:lvl2pPr>
            <a:lvl3pPr marL="1371600" lvl="2" indent="-228600" algn="l">
              <a:spcBef>
                <a:spcPts val="340"/>
              </a:spcBef>
              <a:spcAft>
                <a:spcPts val="0"/>
              </a:spcAft>
              <a:buClr>
                <a:schemeClr val="lt1"/>
              </a:buClr>
              <a:buSzPts val="2600"/>
              <a:buNone/>
              <a:defRPr>
                <a:solidFill>
                  <a:schemeClr val="lt1"/>
                </a:solidFill>
              </a:defRPr>
            </a:lvl3pPr>
            <a:lvl4pPr marL="1828800" lvl="3" indent="-228600" algn="l">
              <a:lnSpc>
                <a:spcPct val="90000"/>
              </a:lnSpc>
              <a:spcBef>
                <a:spcPts val="300"/>
              </a:spcBef>
              <a:spcAft>
                <a:spcPts val="0"/>
              </a:spcAft>
              <a:buClr>
                <a:schemeClr val="lt1"/>
              </a:buClr>
              <a:buSzPts val="2600"/>
              <a:buNone/>
              <a:defRPr>
                <a:solidFill>
                  <a:schemeClr val="lt1"/>
                </a:solidFill>
              </a:defRPr>
            </a:lvl4pPr>
            <a:lvl5pPr marL="2286000" lvl="4" indent="-228600" algn="l">
              <a:lnSpc>
                <a:spcPct val="90000"/>
              </a:lnSpc>
              <a:spcBef>
                <a:spcPts val="270"/>
              </a:spcBef>
              <a:spcAft>
                <a:spcPts val="0"/>
              </a:spcAft>
              <a:buClr>
                <a:schemeClr val="lt1"/>
              </a:buClr>
              <a:buSzPts val="2080"/>
              <a:buNone/>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bjective(s)">
  <p:cSld name="Objective(s)">
    <p:bg>
      <p:bgPr>
        <a:blipFill>
          <a:blip r:embed="rId2">
            <a:alphaModFix/>
          </a:blip>
          <a:stretch>
            <a:fillRect/>
          </a:stretch>
        </a:blipFill>
        <a:effectLst/>
      </p:bgPr>
    </p:bg>
    <p:spTree>
      <p:nvGrpSpPr>
        <p:cNvPr id="1" name="Shape 13"/>
        <p:cNvGrpSpPr/>
        <p:nvPr/>
      </p:nvGrpSpPr>
      <p:grpSpPr>
        <a:xfrm>
          <a:off x="0" y="0"/>
          <a:ext cx="0" cy="0"/>
          <a:chOff x="0" y="0"/>
          <a:chExt cx="0" cy="0"/>
        </a:xfrm>
      </p:grpSpPr>
      <p:pic>
        <p:nvPicPr>
          <p:cNvPr id="14" name="Google Shape;14;p16" title="k20center-logo-variations_K20 Bug - White.png"/>
          <p:cNvPicPr preferRelativeResize="0"/>
          <p:nvPr/>
        </p:nvPicPr>
        <p:blipFill rotWithShape="1">
          <a:blip r:embed="rId3">
            <a:alphaModFix/>
          </a:blip>
          <a:srcRect/>
          <a:stretch/>
        </p:blipFill>
        <p:spPr>
          <a:xfrm>
            <a:off x="8428038" y="4451350"/>
            <a:ext cx="511175" cy="509588"/>
          </a:xfrm>
          <a:prstGeom prst="rect">
            <a:avLst/>
          </a:prstGeom>
          <a:noFill/>
          <a:ln>
            <a:noFill/>
          </a:ln>
        </p:spPr>
      </p:pic>
      <p:sp>
        <p:nvSpPr>
          <p:cNvPr id="15" name="Google Shape;15;p16"/>
          <p:cNvSpPr txBox="1">
            <a:spLocks noGrp="1"/>
          </p:cNvSpPr>
          <p:nvPr>
            <p:ph type="title"/>
          </p:nvPr>
        </p:nvSpPr>
        <p:spPr>
          <a:xfrm>
            <a:off x="623888" y="559689"/>
            <a:ext cx="7886700" cy="21399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SzPts val="1400"/>
              <a:buNone/>
              <a:defRPr sz="5000">
                <a:solidFill>
                  <a:schemeClr val="l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6" name="Google Shape;16;p16"/>
          <p:cNvSpPr txBox="1">
            <a:spLocks noGrp="1"/>
          </p:cNvSpPr>
          <p:nvPr>
            <p:ph type="body" idx="1"/>
          </p:nvPr>
        </p:nvSpPr>
        <p:spPr>
          <a:xfrm>
            <a:off x="623888" y="2807732"/>
            <a:ext cx="7885113" cy="1397000"/>
          </a:xfrm>
          <a:prstGeom prst="rect">
            <a:avLst/>
          </a:prstGeom>
          <a:noFill/>
          <a:ln>
            <a:noFill/>
          </a:ln>
        </p:spPr>
        <p:txBody>
          <a:bodyPr spcFirstLastPara="1" wrap="square" lIns="91425" tIns="45700" rIns="91425" bIns="45700" anchor="t" anchorCtr="0">
            <a:noAutofit/>
          </a:bodyPr>
          <a:lstStyle>
            <a:lvl1pPr marL="457200" lvl="0" indent="-393700" algn="l">
              <a:spcBef>
                <a:spcPts val="520"/>
              </a:spcBef>
              <a:spcAft>
                <a:spcPts val="0"/>
              </a:spcAft>
              <a:buClr>
                <a:schemeClr val="lt1"/>
              </a:buClr>
              <a:buSzPts val="2600"/>
              <a:buChar char="●"/>
              <a:defRPr>
                <a:solidFill>
                  <a:schemeClr val="lt1"/>
                </a:solidFill>
              </a:defRPr>
            </a:lvl1pPr>
            <a:lvl2pPr marL="914400" lvl="1" indent="-393700" algn="l">
              <a:spcBef>
                <a:spcPts val="400"/>
              </a:spcBef>
              <a:spcAft>
                <a:spcPts val="0"/>
              </a:spcAft>
              <a:buClr>
                <a:schemeClr val="lt1"/>
              </a:buClr>
              <a:buSzPts val="2600"/>
              <a:buChar char="o"/>
              <a:defRPr>
                <a:solidFill>
                  <a:schemeClr val="lt1"/>
                </a:solidFill>
              </a:defRPr>
            </a:lvl2pPr>
            <a:lvl3pPr marL="1371600" lvl="2" indent="-393700" algn="l">
              <a:spcBef>
                <a:spcPts val="340"/>
              </a:spcBef>
              <a:spcAft>
                <a:spcPts val="0"/>
              </a:spcAft>
              <a:buClr>
                <a:schemeClr val="lt1"/>
              </a:buClr>
              <a:buSzPts val="2600"/>
              <a:buChar char="▪"/>
              <a:defRPr>
                <a:solidFill>
                  <a:schemeClr val="lt1"/>
                </a:solidFill>
              </a:defRPr>
            </a:lvl3pPr>
            <a:lvl4pPr marL="1828800" lvl="3" indent="-393700" algn="l">
              <a:lnSpc>
                <a:spcPct val="90000"/>
              </a:lnSpc>
              <a:spcBef>
                <a:spcPts val="300"/>
              </a:spcBef>
              <a:spcAft>
                <a:spcPts val="0"/>
              </a:spcAft>
              <a:buClr>
                <a:schemeClr val="lt1"/>
              </a:buClr>
              <a:buSzPts val="2600"/>
              <a:buChar char="•"/>
              <a:defRPr>
                <a:solidFill>
                  <a:schemeClr val="lt1"/>
                </a:solidFill>
              </a:defRPr>
            </a:lvl4pPr>
            <a:lvl5pPr marL="2286000" lvl="4" indent="-360680" algn="l">
              <a:lnSpc>
                <a:spcPct val="90000"/>
              </a:lnSpc>
              <a:spcBef>
                <a:spcPts val="270"/>
              </a:spcBef>
              <a:spcAft>
                <a:spcPts val="0"/>
              </a:spcAft>
              <a:buClr>
                <a:schemeClr val="lt1"/>
              </a:buClr>
              <a:buSzPts val="2080"/>
              <a:buChar char="o"/>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 1 Column">
  <p:cSld name="Content - 1 Column">
    <p:spTree>
      <p:nvGrpSpPr>
        <p:cNvPr id="1" name="Shape 17"/>
        <p:cNvGrpSpPr/>
        <p:nvPr/>
      </p:nvGrpSpPr>
      <p:grpSpPr>
        <a:xfrm>
          <a:off x="0" y="0"/>
          <a:ext cx="0" cy="0"/>
          <a:chOff x="0" y="0"/>
          <a:chExt cx="0" cy="0"/>
        </a:xfrm>
      </p:grpSpPr>
      <p:pic>
        <p:nvPicPr>
          <p:cNvPr id="18" name="Google Shape;18;p17" title="k20center-logo-variations_K20 - Bug Color.png"/>
          <p:cNvPicPr preferRelativeResize="0"/>
          <p:nvPr/>
        </p:nvPicPr>
        <p:blipFill rotWithShape="1">
          <a:blip r:embed="rId2">
            <a:alphaModFix/>
          </a:blip>
          <a:srcRect/>
          <a:stretch/>
        </p:blipFill>
        <p:spPr>
          <a:xfrm>
            <a:off x="8428038" y="4451350"/>
            <a:ext cx="511175" cy="509588"/>
          </a:xfrm>
          <a:prstGeom prst="rect">
            <a:avLst/>
          </a:prstGeom>
          <a:noFill/>
          <a:ln>
            <a:noFill/>
          </a:ln>
        </p:spPr>
      </p:pic>
      <p:sp>
        <p:nvSpPr>
          <p:cNvPr id="19" name="Google Shape;19;p17"/>
          <p:cNvSpPr txBox="1">
            <a:spLocks noGrp="1"/>
          </p:cNvSpPr>
          <p:nvPr>
            <p:ph type="title"/>
          </p:nvPr>
        </p:nvSpPr>
        <p:spPr>
          <a:xfrm>
            <a:off x="628650" y="274638"/>
            <a:ext cx="7886700" cy="99377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a:solidFill>
                  <a:schemeClr val="accent3"/>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0" name="Google Shape;20;p17"/>
          <p:cNvSpPr txBox="1">
            <a:spLocks noGrp="1"/>
          </p:cNvSpPr>
          <p:nvPr>
            <p:ph type="body" idx="1"/>
          </p:nvPr>
        </p:nvSpPr>
        <p:spPr>
          <a:xfrm>
            <a:off x="628649" y="1370013"/>
            <a:ext cx="7886699" cy="3262312"/>
          </a:xfrm>
          <a:prstGeom prst="rect">
            <a:avLst/>
          </a:prstGeom>
          <a:noFill/>
          <a:ln>
            <a:noFill/>
          </a:ln>
        </p:spPr>
        <p:txBody>
          <a:bodyPr spcFirstLastPara="1" wrap="square" lIns="91425" tIns="45700" rIns="91425" bIns="45700" anchor="t" anchorCtr="0">
            <a:noAutofit/>
          </a:bodyPr>
          <a:lstStyle>
            <a:lvl1pPr marL="457200" lvl="0" indent="-393700" algn="l">
              <a:spcBef>
                <a:spcPts val="520"/>
              </a:spcBef>
              <a:spcAft>
                <a:spcPts val="0"/>
              </a:spcAft>
              <a:buSzPts val="2600"/>
              <a:buFont typeface="Calibri"/>
              <a:buAutoNum type="arabicPeriod"/>
              <a:defRPr/>
            </a:lvl1pPr>
            <a:lvl2pPr marL="914400" lvl="1" indent="-393700" algn="l">
              <a:spcBef>
                <a:spcPts val="400"/>
              </a:spcBef>
              <a:spcAft>
                <a:spcPts val="0"/>
              </a:spcAft>
              <a:buSzPts val="2600"/>
              <a:buFont typeface="Calibri"/>
              <a:buAutoNum type="alphaLcPeriod"/>
              <a:defRPr/>
            </a:lvl2pPr>
            <a:lvl3pPr marL="1371600" lvl="2" indent="-393700" algn="l">
              <a:spcBef>
                <a:spcPts val="340"/>
              </a:spcBef>
              <a:spcAft>
                <a:spcPts val="0"/>
              </a:spcAft>
              <a:buSzPts val="2600"/>
              <a:buFont typeface="Calibri"/>
              <a:buAutoNum type="romanLcPeriod"/>
              <a:defRPr/>
            </a:lvl3pPr>
            <a:lvl4pPr marL="1828800" lvl="3" indent="-426720" algn="l">
              <a:lnSpc>
                <a:spcPct val="100000"/>
              </a:lnSpc>
              <a:spcBef>
                <a:spcPts val="300"/>
              </a:spcBef>
              <a:spcAft>
                <a:spcPts val="0"/>
              </a:spcAft>
              <a:buSzPts val="3120"/>
              <a:buFont typeface="Arial"/>
              <a:buChar char="•"/>
              <a:defRPr/>
            </a:lvl4pPr>
            <a:lvl5pPr marL="2286000" lvl="4" indent="-360680" algn="l">
              <a:lnSpc>
                <a:spcPct val="100000"/>
              </a:lnSpc>
              <a:spcBef>
                <a:spcPts val="270"/>
              </a:spcBef>
              <a:spcAft>
                <a:spcPts val="0"/>
              </a:spcAft>
              <a:buSzPts val="2080"/>
              <a:buFont typeface="Courier New"/>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nstructional Strategy">
  <p:cSld name="Instructional Strategy">
    <p:spTree>
      <p:nvGrpSpPr>
        <p:cNvPr id="1" name="Shape 21"/>
        <p:cNvGrpSpPr/>
        <p:nvPr/>
      </p:nvGrpSpPr>
      <p:grpSpPr>
        <a:xfrm>
          <a:off x="0" y="0"/>
          <a:ext cx="0" cy="0"/>
          <a:chOff x="0" y="0"/>
          <a:chExt cx="0" cy="0"/>
        </a:xfrm>
      </p:grpSpPr>
      <p:pic>
        <p:nvPicPr>
          <p:cNvPr id="22" name="Google Shape;22;p18" title="k20center-logo-variations_K20 - Bug Color.png"/>
          <p:cNvPicPr preferRelativeResize="0"/>
          <p:nvPr/>
        </p:nvPicPr>
        <p:blipFill rotWithShape="1">
          <a:blip r:embed="rId2">
            <a:alphaModFix/>
          </a:blip>
          <a:srcRect/>
          <a:stretch/>
        </p:blipFill>
        <p:spPr>
          <a:xfrm>
            <a:off x="8428038" y="4451350"/>
            <a:ext cx="511175" cy="509588"/>
          </a:xfrm>
          <a:prstGeom prst="rect">
            <a:avLst/>
          </a:prstGeom>
          <a:noFill/>
          <a:ln>
            <a:noFill/>
          </a:ln>
        </p:spPr>
      </p:pic>
      <p:sp>
        <p:nvSpPr>
          <p:cNvPr id="23" name="Google Shape;23;p18"/>
          <p:cNvSpPr txBox="1">
            <a:spLocks noGrp="1"/>
          </p:cNvSpPr>
          <p:nvPr>
            <p:ph type="title"/>
          </p:nvPr>
        </p:nvSpPr>
        <p:spPr>
          <a:xfrm>
            <a:off x="628650" y="274638"/>
            <a:ext cx="7886700" cy="99377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a:solidFill>
                  <a:schemeClr val="accent3"/>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4" name="Google Shape;24;p18"/>
          <p:cNvSpPr txBox="1">
            <a:spLocks noGrp="1"/>
          </p:cNvSpPr>
          <p:nvPr>
            <p:ph type="body" idx="1"/>
          </p:nvPr>
        </p:nvSpPr>
        <p:spPr>
          <a:xfrm>
            <a:off x="628650" y="1370013"/>
            <a:ext cx="3867150" cy="3262312"/>
          </a:xfrm>
          <a:prstGeom prst="rect">
            <a:avLst/>
          </a:prstGeom>
          <a:noFill/>
          <a:ln>
            <a:noFill/>
          </a:ln>
        </p:spPr>
        <p:txBody>
          <a:bodyPr spcFirstLastPara="1" wrap="square" lIns="91425" tIns="45700" rIns="91425" bIns="45700" anchor="t" anchorCtr="0">
            <a:noAutofit/>
          </a:bodyPr>
          <a:lstStyle>
            <a:lvl1pPr marL="457200" lvl="0" indent="-342900" algn="l">
              <a:spcBef>
                <a:spcPts val="520"/>
              </a:spcBef>
              <a:spcAft>
                <a:spcPts val="0"/>
              </a:spcAft>
              <a:buSzPts val="1800"/>
              <a:buChar char="●"/>
              <a:defRPr/>
            </a:lvl1pPr>
            <a:lvl2pPr marL="914400" lvl="1" indent="-342900" algn="l">
              <a:spcBef>
                <a:spcPts val="400"/>
              </a:spcBef>
              <a:spcAft>
                <a:spcPts val="0"/>
              </a:spcAft>
              <a:buSzPts val="1800"/>
              <a:buChar char="o"/>
              <a:defRPr/>
            </a:lvl2pPr>
            <a:lvl3pPr marL="1371600" lvl="2" indent="-342900" algn="l">
              <a:spcBef>
                <a:spcPts val="340"/>
              </a:spcBef>
              <a:spcAft>
                <a:spcPts val="0"/>
              </a:spcAft>
              <a:buSzPts val="1800"/>
              <a:buChar char="▪"/>
              <a:defRPr/>
            </a:lvl3pPr>
            <a:lvl4pPr marL="1828800" lvl="3" indent="-342900" algn="l">
              <a:lnSpc>
                <a:spcPct val="90000"/>
              </a:lnSpc>
              <a:spcBef>
                <a:spcPts val="300"/>
              </a:spcBef>
              <a:spcAft>
                <a:spcPts val="0"/>
              </a:spcAft>
              <a:buSzPts val="1800"/>
              <a:buChar char="•"/>
              <a:defRPr/>
            </a:lvl4pPr>
            <a:lvl5pPr marL="2286000" lvl="4" indent="-320040" algn="l">
              <a:lnSpc>
                <a:spcPct val="90000"/>
              </a:lnSpc>
              <a:spcBef>
                <a:spcPts val="270"/>
              </a:spcBef>
              <a:spcAft>
                <a:spcPts val="0"/>
              </a:spcAft>
              <a:buSzPts val="144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 2 column" type="twoObj">
  <p:cSld name="TWO_OBJECTS">
    <p:spTree>
      <p:nvGrpSpPr>
        <p:cNvPr id="1" name="Shape 25"/>
        <p:cNvGrpSpPr/>
        <p:nvPr/>
      </p:nvGrpSpPr>
      <p:grpSpPr>
        <a:xfrm>
          <a:off x="0" y="0"/>
          <a:ext cx="0" cy="0"/>
          <a:chOff x="0" y="0"/>
          <a:chExt cx="0" cy="0"/>
        </a:xfrm>
      </p:grpSpPr>
      <p:pic>
        <p:nvPicPr>
          <p:cNvPr id="26" name="Google Shape;26;p19" title="k20center-logo-variations_K20 - Bug Color.png"/>
          <p:cNvPicPr preferRelativeResize="0"/>
          <p:nvPr/>
        </p:nvPicPr>
        <p:blipFill rotWithShape="1">
          <a:blip r:embed="rId2">
            <a:alphaModFix/>
          </a:blip>
          <a:srcRect/>
          <a:stretch/>
        </p:blipFill>
        <p:spPr>
          <a:xfrm>
            <a:off x="8428038" y="4451350"/>
            <a:ext cx="511175" cy="509588"/>
          </a:xfrm>
          <a:prstGeom prst="rect">
            <a:avLst/>
          </a:prstGeom>
          <a:noFill/>
          <a:ln>
            <a:noFill/>
          </a:ln>
        </p:spPr>
      </p:pic>
      <p:sp>
        <p:nvSpPr>
          <p:cNvPr id="27" name="Google Shape;27;p19"/>
          <p:cNvSpPr txBox="1">
            <a:spLocks noGrp="1"/>
          </p:cNvSpPr>
          <p:nvPr>
            <p:ph type="title"/>
          </p:nvPr>
        </p:nvSpPr>
        <p:spPr>
          <a:xfrm>
            <a:off x="628650" y="274638"/>
            <a:ext cx="7886700" cy="99377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a:solidFill>
                  <a:schemeClr val="accent3"/>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8" name="Google Shape;28;p19"/>
          <p:cNvSpPr txBox="1">
            <a:spLocks noGrp="1"/>
          </p:cNvSpPr>
          <p:nvPr>
            <p:ph type="body" idx="1"/>
          </p:nvPr>
        </p:nvSpPr>
        <p:spPr>
          <a:xfrm>
            <a:off x="628650" y="1370013"/>
            <a:ext cx="3867150" cy="3262312"/>
          </a:xfrm>
          <a:prstGeom prst="rect">
            <a:avLst/>
          </a:prstGeom>
          <a:noFill/>
          <a:ln>
            <a:noFill/>
          </a:ln>
        </p:spPr>
        <p:txBody>
          <a:bodyPr spcFirstLastPara="1" wrap="square" lIns="91425" tIns="45700" rIns="91425" bIns="45700" anchor="t" anchorCtr="0">
            <a:noAutofit/>
          </a:bodyPr>
          <a:lstStyle>
            <a:lvl1pPr marL="457200" lvl="0" indent="-342900" algn="l">
              <a:spcBef>
                <a:spcPts val="520"/>
              </a:spcBef>
              <a:spcAft>
                <a:spcPts val="0"/>
              </a:spcAft>
              <a:buSzPts val="1800"/>
              <a:buChar char="●"/>
              <a:defRPr/>
            </a:lvl1pPr>
            <a:lvl2pPr marL="914400" lvl="1" indent="-342900" algn="l">
              <a:spcBef>
                <a:spcPts val="400"/>
              </a:spcBef>
              <a:spcAft>
                <a:spcPts val="0"/>
              </a:spcAft>
              <a:buSzPts val="1800"/>
              <a:buChar char="o"/>
              <a:defRPr/>
            </a:lvl2pPr>
            <a:lvl3pPr marL="1371600" lvl="2" indent="-342900" algn="l">
              <a:spcBef>
                <a:spcPts val="340"/>
              </a:spcBef>
              <a:spcAft>
                <a:spcPts val="0"/>
              </a:spcAft>
              <a:buSzPts val="1800"/>
              <a:buChar char="▪"/>
              <a:defRPr/>
            </a:lvl3pPr>
            <a:lvl4pPr marL="1828800" lvl="3" indent="-342900" algn="l">
              <a:lnSpc>
                <a:spcPct val="90000"/>
              </a:lnSpc>
              <a:spcBef>
                <a:spcPts val="300"/>
              </a:spcBef>
              <a:spcAft>
                <a:spcPts val="0"/>
              </a:spcAft>
              <a:buSzPts val="1800"/>
              <a:buChar char="•"/>
              <a:defRPr/>
            </a:lvl4pPr>
            <a:lvl5pPr marL="2286000" lvl="4" indent="-320040" algn="l">
              <a:lnSpc>
                <a:spcPct val="90000"/>
              </a:lnSpc>
              <a:spcBef>
                <a:spcPts val="270"/>
              </a:spcBef>
              <a:spcAft>
                <a:spcPts val="0"/>
              </a:spcAft>
              <a:buSzPts val="144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19"/>
          <p:cNvSpPr txBox="1">
            <a:spLocks noGrp="1"/>
          </p:cNvSpPr>
          <p:nvPr>
            <p:ph type="body" idx="2"/>
          </p:nvPr>
        </p:nvSpPr>
        <p:spPr>
          <a:xfrm>
            <a:off x="4648200" y="1370013"/>
            <a:ext cx="3867150" cy="3262312"/>
          </a:xfrm>
          <a:prstGeom prst="rect">
            <a:avLst/>
          </a:prstGeom>
          <a:noFill/>
          <a:ln>
            <a:noFill/>
          </a:ln>
        </p:spPr>
        <p:txBody>
          <a:bodyPr spcFirstLastPara="1" wrap="square" lIns="91425" tIns="45700" rIns="91425" bIns="45700" anchor="t" anchorCtr="0">
            <a:noAutofit/>
          </a:bodyPr>
          <a:lstStyle>
            <a:lvl1pPr marL="457200" lvl="0" indent="-393700" algn="l">
              <a:spcBef>
                <a:spcPts val="520"/>
              </a:spcBef>
              <a:spcAft>
                <a:spcPts val="0"/>
              </a:spcAft>
              <a:buSzPts val="2600"/>
              <a:buFont typeface="Calibri"/>
              <a:buAutoNum type="arabicPeriod"/>
              <a:defRPr/>
            </a:lvl1pPr>
            <a:lvl2pPr marL="914400" lvl="1" indent="-393700" algn="l">
              <a:spcBef>
                <a:spcPts val="400"/>
              </a:spcBef>
              <a:spcAft>
                <a:spcPts val="0"/>
              </a:spcAft>
              <a:buSzPts val="2600"/>
              <a:buFont typeface="Calibri"/>
              <a:buAutoNum type="alphaLcPeriod"/>
              <a:defRPr/>
            </a:lvl2pPr>
            <a:lvl3pPr marL="1371600" lvl="2" indent="-393700" algn="l">
              <a:spcBef>
                <a:spcPts val="340"/>
              </a:spcBef>
              <a:spcAft>
                <a:spcPts val="0"/>
              </a:spcAft>
              <a:buSzPts val="2600"/>
              <a:buFont typeface="Calibri"/>
              <a:buAutoNum type="romanLcPeriod"/>
              <a:defRPr/>
            </a:lvl3pPr>
            <a:lvl4pPr marL="1828800" lvl="3" indent="-426720" algn="l">
              <a:lnSpc>
                <a:spcPct val="100000"/>
              </a:lnSpc>
              <a:spcBef>
                <a:spcPts val="300"/>
              </a:spcBef>
              <a:spcAft>
                <a:spcPts val="0"/>
              </a:spcAft>
              <a:buSzPts val="3120"/>
              <a:buFont typeface="Arial"/>
              <a:buChar char="•"/>
              <a:defRPr/>
            </a:lvl4pPr>
            <a:lvl5pPr marL="2286000" lvl="4" indent="-360680" algn="l">
              <a:lnSpc>
                <a:spcPct val="100000"/>
              </a:lnSpc>
              <a:spcBef>
                <a:spcPts val="270"/>
              </a:spcBef>
              <a:spcAft>
                <a:spcPts val="0"/>
              </a:spcAft>
              <a:buSzPts val="2080"/>
              <a:buFont typeface="Courier New"/>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0"/>
        <p:cNvGrpSpPr/>
        <p:nvPr/>
      </p:nvGrpSpPr>
      <p:grpSpPr>
        <a:xfrm>
          <a:off x="0" y="0"/>
          <a:ext cx="0" cy="0"/>
          <a:chOff x="0" y="0"/>
          <a:chExt cx="0" cy="0"/>
        </a:xfrm>
      </p:grpSpPr>
      <p:pic>
        <p:nvPicPr>
          <p:cNvPr id="31" name="Google Shape;31;p20" title="k20center-logo-variations_K20 - Bug Color.png"/>
          <p:cNvPicPr preferRelativeResize="0"/>
          <p:nvPr/>
        </p:nvPicPr>
        <p:blipFill rotWithShape="1">
          <a:blip r:embed="rId2">
            <a:alphaModFix/>
          </a:blip>
          <a:srcRect/>
          <a:stretch/>
        </p:blipFill>
        <p:spPr>
          <a:xfrm>
            <a:off x="8428038" y="4451350"/>
            <a:ext cx="511175" cy="509588"/>
          </a:xfrm>
          <a:prstGeom prst="rect">
            <a:avLst/>
          </a:prstGeom>
          <a:noFill/>
          <a:ln>
            <a:noFill/>
          </a:ln>
        </p:spPr>
      </p:pic>
      <p:sp>
        <p:nvSpPr>
          <p:cNvPr id="32" name="Google Shape;32;p20"/>
          <p:cNvSpPr txBox="1">
            <a:spLocks noGrp="1"/>
          </p:cNvSpPr>
          <p:nvPr>
            <p:ph type="title"/>
          </p:nvPr>
        </p:nvSpPr>
        <p:spPr>
          <a:xfrm>
            <a:off x="630238" y="274638"/>
            <a:ext cx="7886700" cy="99377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a:solidFill>
                  <a:schemeClr val="accent3"/>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3" name="Google Shape;33;p20"/>
          <p:cNvSpPr txBox="1">
            <a:spLocks noGrp="1"/>
          </p:cNvSpPr>
          <p:nvPr>
            <p:ph type="body" idx="1"/>
          </p:nvPr>
        </p:nvSpPr>
        <p:spPr>
          <a:xfrm>
            <a:off x="630238" y="1260475"/>
            <a:ext cx="3868737" cy="619125"/>
          </a:xfrm>
          <a:prstGeom prst="rect">
            <a:avLst/>
          </a:prstGeom>
          <a:noFill/>
          <a:ln>
            <a:noFill/>
          </a:ln>
        </p:spPr>
        <p:txBody>
          <a:bodyPr spcFirstLastPara="1" wrap="square" lIns="91425" tIns="45700" rIns="91425" bIns="45700" anchor="b" anchorCtr="0">
            <a:normAutofit/>
          </a:bodyPr>
          <a:lstStyle>
            <a:lvl1pPr marL="457200" lvl="0" indent="-228600" algn="l">
              <a:spcBef>
                <a:spcPts val="520"/>
              </a:spcBef>
              <a:spcAft>
                <a:spcPts val="0"/>
              </a:spcAft>
              <a:buSzPts val="2600"/>
              <a:buNone/>
              <a:defRPr sz="2600" b="1">
                <a:solidFill>
                  <a:schemeClr val="accent1"/>
                </a:solidFill>
              </a:defRPr>
            </a:lvl1pPr>
            <a:lvl2pPr marL="914400" lvl="1" indent="-228600" algn="l">
              <a:spcBef>
                <a:spcPts val="400"/>
              </a:spcBef>
              <a:spcAft>
                <a:spcPts val="0"/>
              </a:spcAft>
              <a:buSzPts val="2000"/>
              <a:buNone/>
              <a:defRPr sz="2000" b="1"/>
            </a:lvl2pPr>
            <a:lvl3pPr marL="1371600" lvl="2" indent="-228600" algn="l">
              <a:spcBef>
                <a:spcPts val="340"/>
              </a:spcBef>
              <a:spcAft>
                <a:spcPts val="0"/>
              </a:spcAft>
              <a:buSzPts val="1800"/>
              <a:buNone/>
              <a:defRPr sz="1800" b="1"/>
            </a:lvl3pPr>
            <a:lvl4pPr marL="1828800" lvl="3" indent="-228600" algn="l">
              <a:lnSpc>
                <a:spcPct val="90000"/>
              </a:lnSpc>
              <a:spcBef>
                <a:spcPts val="300"/>
              </a:spcBef>
              <a:spcAft>
                <a:spcPts val="0"/>
              </a:spcAft>
              <a:buSzPts val="1600"/>
              <a:buNone/>
              <a:defRPr sz="1600" b="1"/>
            </a:lvl4pPr>
            <a:lvl5pPr marL="2286000" lvl="4" indent="-228600" algn="l">
              <a:lnSpc>
                <a:spcPct val="90000"/>
              </a:lnSpc>
              <a:spcBef>
                <a:spcPts val="270"/>
              </a:spcBef>
              <a:spcAft>
                <a:spcPts val="0"/>
              </a:spcAft>
              <a:buSzPts val="128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4" name="Google Shape;34;p20"/>
          <p:cNvSpPr txBox="1">
            <a:spLocks noGrp="1"/>
          </p:cNvSpPr>
          <p:nvPr>
            <p:ph type="body" idx="2"/>
          </p:nvPr>
        </p:nvSpPr>
        <p:spPr>
          <a:xfrm>
            <a:off x="630238" y="1879600"/>
            <a:ext cx="3868737" cy="2762250"/>
          </a:xfrm>
          <a:prstGeom prst="rect">
            <a:avLst/>
          </a:prstGeom>
          <a:noFill/>
          <a:ln>
            <a:noFill/>
          </a:ln>
        </p:spPr>
        <p:txBody>
          <a:bodyPr spcFirstLastPara="1" wrap="square" lIns="91425" tIns="45700" rIns="91425" bIns="45700" anchor="t" anchorCtr="0">
            <a:noAutofit/>
          </a:bodyPr>
          <a:lstStyle>
            <a:lvl1pPr marL="457200" lvl="0" indent="-342900" algn="l">
              <a:spcBef>
                <a:spcPts val="520"/>
              </a:spcBef>
              <a:spcAft>
                <a:spcPts val="0"/>
              </a:spcAft>
              <a:buSzPts val="1800"/>
              <a:buChar char="●"/>
              <a:defRPr/>
            </a:lvl1pPr>
            <a:lvl2pPr marL="914400" lvl="1" indent="-342900" algn="l">
              <a:spcBef>
                <a:spcPts val="400"/>
              </a:spcBef>
              <a:spcAft>
                <a:spcPts val="0"/>
              </a:spcAft>
              <a:buSzPts val="1800"/>
              <a:buChar char="o"/>
              <a:defRPr/>
            </a:lvl2pPr>
            <a:lvl3pPr marL="1371600" lvl="2" indent="-342900" algn="l">
              <a:spcBef>
                <a:spcPts val="340"/>
              </a:spcBef>
              <a:spcAft>
                <a:spcPts val="0"/>
              </a:spcAft>
              <a:buSzPts val="1800"/>
              <a:buChar char="▪"/>
              <a:defRPr/>
            </a:lvl3pPr>
            <a:lvl4pPr marL="1828800" lvl="3" indent="-342900" algn="l">
              <a:lnSpc>
                <a:spcPct val="90000"/>
              </a:lnSpc>
              <a:spcBef>
                <a:spcPts val="300"/>
              </a:spcBef>
              <a:spcAft>
                <a:spcPts val="0"/>
              </a:spcAft>
              <a:buSzPts val="1800"/>
              <a:buChar char="•"/>
              <a:defRPr/>
            </a:lvl4pPr>
            <a:lvl5pPr marL="2286000" lvl="4" indent="-320040" algn="l">
              <a:lnSpc>
                <a:spcPct val="90000"/>
              </a:lnSpc>
              <a:spcBef>
                <a:spcPts val="270"/>
              </a:spcBef>
              <a:spcAft>
                <a:spcPts val="0"/>
              </a:spcAft>
              <a:buSzPts val="144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20"/>
          <p:cNvSpPr txBox="1">
            <a:spLocks noGrp="1"/>
          </p:cNvSpPr>
          <p:nvPr>
            <p:ph type="body" idx="3"/>
          </p:nvPr>
        </p:nvSpPr>
        <p:spPr>
          <a:xfrm>
            <a:off x="4629150" y="1260475"/>
            <a:ext cx="3887788" cy="619125"/>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SzPts val="2600"/>
              <a:buNone/>
              <a:defRPr sz="2600" b="1">
                <a:solidFill>
                  <a:schemeClr val="accent1"/>
                </a:solidFill>
              </a:defRPr>
            </a:lvl1pPr>
            <a:lvl2pPr marL="914400" lvl="1" indent="-228600" algn="l">
              <a:spcBef>
                <a:spcPts val="400"/>
              </a:spcBef>
              <a:spcAft>
                <a:spcPts val="0"/>
              </a:spcAft>
              <a:buSzPts val="2000"/>
              <a:buNone/>
              <a:defRPr sz="2000" b="1"/>
            </a:lvl2pPr>
            <a:lvl3pPr marL="1371600" lvl="2" indent="-228600" algn="l">
              <a:spcBef>
                <a:spcPts val="340"/>
              </a:spcBef>
              <a:spcAft>
                <a:spcPts val="0"/>
              </a:spcAft>
              <a:buSzPts val="1800"/>
              <a:buNone/>
              <a:defRPr sz="1800" b="1"/>
            </a:lvl3pPr>
            <a:lvl4pPr marL="1828800" lvl="3" indent="-228600" algn="l">
              <a:lnSpc>
                <a:spcPct val="90000"/>
              </a:lnSpc>
              <a:spcBef>
                <a:spcPts val="300"/>
              </a:spcBef>
              <a:spcAft>
                <a:spcPts val="0"/>
              </a:spcAft>
              <a:buSzPts val="1600"/>
              <a:buNone/>
              <a:defRPr sz="1600" b="1"/>
            </a:lvl4pPr>
            <a:lvl5pPr marL="2286000" lvl="4" indent="-228600" algn="l">
              <a:lnSpc>
                <a:spcPct val="90000"/>
              </a:lnSpc>
              <a:spcBef>
                <a:spcPts val="270"/>
              </a:spcBef>
              <a:spcAft>
                <a:spcPts val="0"/>
              </a:spcAft>
              <a:buSzPts val="128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6" name="Google Shape;36;p20"/>
          <p:cNvSpPr txBox="1">
            <a:spLocks noGrp="1"/>
          </p:cNvSpPr>
          <p:nvPr>
            <p:ph type="body" idx="4"/>
          </p:nvPr>
        </p:nvSpPr>
        <p:spPr>
          <a:xfrm>
            <a:off x="4629150" y="1879600"/>
            <a:ext cx="3887788" cy="2762250"/>
          </a:xfrm>
          <a:prstGeom prst="rect">
            <a:avLst/>
          </a:prstGeom>
          <a:noFill/>
          <a:ln>
            <a:noFill/>
          </a:ln>
        </p:spPr>
        <p:txBody>
          <a:bodyPr spcFirstLastPara="1" wrap="square" lIns="91425" tIns="45700" rIns="91425" bIns="45700" anchor="t" anchorCtr="0">
            <a:noAutofit/>
          </a:bodyPr>
          <a:lstStyle>
            <a:lvl1pPr marL="457200" lvl="0" indent="-342900" algn="l">
              <a:spcBef>
                <a:spcPts val="520"/>
              </a:spcBef>
              <a:spcAft>
                <a:spcPts val="0"/>
              </a:spcAft>
              <a:buSzPts val="1800"/>
              <a:buChar char="●"/>
              <a:defRPr/>
            </a:lvl1pPr>
            <a:lvl2pPr marL="914400" lvl="1" indent="-342900" algn="l">
              <a:spcBef>
                <a:spcPts val="400"/>
              </a:spcBef>
              <a:spcAft>
                <a:spcPts val="0"/>
              </a:spcAft>
              <a:buSzPts val="1800"/>
              <a:buChar char="o"/>
              <a:defRPr/>
            </a:lvl2pPr>
            <a:lvl3pPr marL="1371600" lvl="2" indent="-342900" algn="l">
              <a:spcBef>
                <a:spcPts val="340"/>
              </a:spcBef>
              <a:spcAft>
                <a:spcPts val="0"/>
              </a:spcAft>
              <a:buSzPts val="1800"/>
              <a:buChar char="▪"/>
              <a:defRPr/>
            </a:lvl3pPr>
            <a:lvl4pPr marL="1828800" lvl="3" indent="-342900" algn="l">
              <a:lnSpc>
                <a:spcPct val="90000"/>
              </a:lnSpc>
              <a:spcBef>
                <a:spcPts val="300"/>
              </a:spcBef>
              <a:spcAft>
                <a:spcPts val="0"/>
              </a:spcAft>
              <a:buSzPts val="1800"/>
              <a:buChar char="•"/>
              <a:defRPr/>
            </a:lvl4pPr>
            <a:lvl5pPr marL="2286000" lvl="4" indent="-320040" algn="l">
              <a:lnSpc>
                <a:spcPct val="90000"/>
              </a:lnSpc>
              <a:spcBef>
                <a:spcPts val="270"/>
              </a:spcBef>
              <a:spcAft>
                <a:spcPts val="0"/>
              </a:spcAft>
              <a:buSzPts val="144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37"/>
        <p:cNvGrpSpPr/>
        <p:nvPr/>
      </p:nvGrpSpPr>
      <p:grpSpPr>
        <a:xfrm>
          <a:off x="0" y="0"/>
          <a:ext cx="0" cy="0"/>
          <a:chOff x="0" y="0"/>
          <a:chExt cx="0" cy="0"/>
        </a:xfrm>
      </p:grpSpPr>
      <p:pic>
        <p:nvPicPr>
          <p:cNvPr id="38" name="Google Shape;38;p21" title="k20center-logo-variations_K20 - Bug Color.png"/>
          <p:cNvPicPr preferRelativeResize="0"/>
          <p:nvPr/>
        </p:nvPicPr>
        <p:blipFill rotWithShape="1">
          <a:blip r:embed="rId2">
            <a:alphaModFix/>
          </a:blip>
          <a:srcRect/>
          <a:stretch/>
        </p:blipFill>
        <p:spPr>
          <a:xfrm>
            <a:off x="8428038" y="4451350"/>
            <a:ext cx="511175" cy="509588"/>
          </a:xfrm>
          <a:prstGeom prst="rect">
            <a:avLst/>
          </a:prstGeom>
          <a:noFill/>
          <a:ln>
            <a:noFill/>
          </a:ln>
        </p:spPr>
      </p:pic>
      <p:sp>
        <p:nvSpPr>
          <p:cNvPr id="39" name="Google Shape;39;p21"/>
          <p:cNvSpPr txBox="1">
            <a:spLocks noGrp="1"/>
          </p:cNvSpPr>
          <p:nvPr>
            <p:ph type="title"/>
          </p:nvPr>
        </p:nvSpPr>
        <p:spPr>
          <a:xfrm>
            <a:off x="754050" y="4329575"/>
            <a:ext cx="7635900" cy="572700"/>
          </a:xfrm>
          <a:prstGeom prst="rect">
            <a:avLst/>
          </a:prstGeom>
          <a:noFill/>
          <a:ln>
            <a:noFill/>
          </a:ln>
        </p:spPr>
        <p:txBody>
          <a:bodyPr spcFirstLastPara="1" wrap="square" lIns="91425" tIns="91425" rIns="91425" bIns="91425" anchor="t" anchorCtr="0">
            <a:normAutofit/>
          </a:bodyPr>
          <a:lstStyle>
            <a:lvl1pPr lvl="0" algn="ctr">
              <a:lnSpc>
                <a:spcPct val="150000"/>
              </a:lnSpc>
              <a:spcBef>
                <a:spcPts val="0"/>
              </a:spcBef>
              <a:spcAft>
                <a:spcPts val="0"/>
              </a:spcAft>
              <a:buClr>
                <a:srgbClr val="275781"/>
              </a:buClr>
              <a:buSzPts val="1800"/>
              <a:buFont typeface="Calibri"/>
              <a:buNone/>
              <a:defRPr sz="1800">
                <a:solidFill>
                  <a:srgbClr val="275781"/>
                </a:solidFill>
                <a:latin typeface="Calibri"/>
                <a:ea typeface="Calibri"/>
                <a:cs typeface="Calibri"/>
                <a:sym typeface="Calibri"/>
              </a:defRPr>
            </a:lvl1pPr>
            <a:lvl2pPr lvl="1" algn="l">
              <a:lnSpc>
                <a:spcPct val="90000"/>
              </a:lnSpc>
              <a:spcBef>
                <a:spcPts val="0"/>
              </a:spcBef>
              <a:spcAft>
                <a:spcPts val="0"/>
              </a:spcAft>
              <a:buClr>
                <a:schemeClr val="dk1"/>
              </a:buClr>
              <a:buSzPts val="2800"/>
              <a:buFont typeface="Calibri"/>
              <a:buNone/>
              <a:defRPr>
                <a:latin typeface="Calibri"/>
                <a:ea typeface="Calibri"/>
                <a:cs typeface="Calibri"/>
                <a:sym typeface="Calibri"/>
              </a:defRPr>
            </a:lvl2pPr>
            <a:lvl3pPr lvl="2" algn="l">
              <a:lnSpc>
                <a:spcPct val="90000"/>
              </a:lnSpc>
              <a:spcBef>
                <a:spcPts val="0"/>
              </a:spcBef>
              <a:spcAft>
                <a:spcPts val="0"/>
              </a:spcAft>
              <a:buClr>
                <a:schemeClr val="dk1"/>
              </a:buClr>
              <a:buSzPts val="2800"/>
              <a:buFont typeface="Calibri"/>
              <a:buNone/>
              <a:defRPr>
                <a:latin typeface="Calibri"/>
                <a:ea typeface="Calibri"/>
                <a:cs typeface="Calibri"/>
                <a:sym typeface="Calibri"/>
              </a:defRPr>
            </a:lvl3pPr>
            <a:lvl4pPr lvl="3" algn="l">
              <a:lnSpc>
                <a:spcPct val="90000"/>
              </a:lnSpc>
              <a:spcBef>
                <a:spcPts val="0"/>
              </a:spcBef>
              <a:spcAft>
                <a:spcPts val="0"/>
              </a:spcAft>
              <a:buClr>
                <a:schemeClr val="dk1"/>
              </a:buClr>
              <a:buSzPts val="2800"/>
              <a:buFont typeface="Calibri"/>
              <a:buNone/>
              <a:defRPr>
                <a:latin typeface="Calibri"/>
                <a:ea typeface="Calibri"/>
                <a:cs typeface="Calibri"/>
                <a:sym typeface="Calibri"/>
              </a:defRPr>
            </a:lvl4pPr>
            <a:lvl5pPr lvl="4" algn="l">
              <a:lnSpc>
                <a:spcPct val="90000"/>
              </a:lnSpc>
              <a:spcBef>
                <a:spcPts val="0"/>
              </a:spcBef>
              <a:spcAft>
                <a:spcPts val="0"/>
              </a:spcAft>
              <a:buClr>
                <a:schemeClr val="dk1"/>
              </a:buClr>
              <a:buSzPts val="2800"/>
              <a:buFont typeface="Calibri"/>
              <a:buNone/>
              <a:defRPr>
                <a:latin typeface="Calibri"/>
                <a:ea typeface="Calibri"/>
                <a:cs typeface="Calibri"/>
                <a:sym typeface="Calibri"/>
              </a:defRPr>
            </a:lvl5pPr>
            <a:lvl6pPr lvl="5" algn="l">
              <a:lnSpc>
                <a:spcPct val="90000"/>
              </a:lnSpc>
              <a:spcBef>
                <a:spcPts val="0"/>
              </a:spcBef>
              <a:spcAft>
                <a:spcPts val="0"/>
              </a:spcAft>
              <a:buClr>
                <a:schemeClr val="dk1"/>
              </a:buClr>
              <a:buSzPts val="2800"/>
              <a:buFont typeface="Calibri"/>
              <a:buNone/>
              <a:defRPr>
                <a:latin typeface="Calibri"/>
                <a:ea typeface="Calibri"/>
                <a:cs typeface="Calibri"/>
                <a:sym typeface="Calibri"/>
              </a:defRPr>
            </a:lvl6pPr>
            <a:lvl7pPr lvl="6" algn="l">
              <a:lnSpc>
                <a:spcPct val="90000"/>
              </a:lnSpc>
              <a:spcBef>
                <a:spcPts val="0"/>
              </a:spcBef>
              <a:spcAft>
                <a:spcPts val="0"/>
              </a:spcAft>
              <a:buClr>
                <a:schemeClr val="dk1"/>
              </a:buClr>
              <a:buSzPts val="2800"/>
              <a:buFont typeface="Calibri"/>
              <a:buNone/>
              <a:defRPr>
                <a:latin typeface="Calibri"/>
                <a:ea typeface="Calibri"/>
                <a:cs typeface="Calibri"/>
                <a:sym typeface="Calibri"/>
              </a:defRPr>
            </a:lvl7pPr>
            <a:lvl8pPr lvl="7" algn="l">
              <a:lnSpc>
                <a:spcPct val="90000"/>
              </a:lnSpc>
              <a:spcBef>
                <a:spcPts val="0"/>
              </a:spcBef>
              <a:spcAft>
                <a:spcPts val="0"/>
              </a:spcAft>
              <a:buClr>
                <a:schemeClr val="dk1"/>
              </a:buClr>
              <a:buSzPts val="2800"/>
              <a:buFont typeface="Calibri"/>
              <a:buNone/>
              <a:defRPr>
                <a:latin typeface="Calibri"/>
                <a:ea typeface="Calibri"/>
                <a:cs typeface="Calibri"/>
                <a:sym typeface="Calibri"/>
              </a:defRPr>
            </a:lvl8pPr>
            <a:lvl9pPr lvl="8" algn="l">
              <a:lnSpc>
                <a:spcPct val="90000"/>
              </a:lnSpc>
              <a:spcBef>
                <a:spcPts val="0"/>
              </a:spcBef>
              <a:spcAft>
                <a:spcPts val="0"/>
              </a:spcAft>
              <a:buClr>
                <a:schemeClr val="dk1"/>
              </a:buClr>
              <a:buSzPts val="2800"/>
              <a:buFont typeface="Calibri"/>
              <a:buNone/>
              <a:defRPr>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type="secHead">
  <p:cSld name="SECTION_HEADER">
    <p:bg>
      <p:bgPr>
        <a:blipFill>
          <a:blip r:embed="rId2">
            <a:alphaModFix/>
          </a:blip>
          <a:stretch>
            <a:fillRect/>
          </a:stretch>
        </a:blipFill>
        <a:effectLst/>
      </p:bgPr>
    </p:bg>
    <p:spTree>
      <p:nvGrpSpPr>
        <p:cNvPr id="1" name="Shape 40"/>
        <p:cNvGrpSpPr/>
        <p:nvPr/>
      </p:nvGrpSpPr>
      <p:grpSpPr>
        <a:xfrm>
          <a:off x="0" y="0"/>
          <a:ext cx="0" cy="0"/>
          <a:chOff x="0" y="0"/>
          <a:chExt cx="0" cy="0"/>
        </a:xfrm>
      </p:grpSpPr>
      <p:pic>
        <p:nvPicPr>
          <p:cNvPr id="41" name="Google Shape;41;p22" title="k20center-logo-variations_K20 Bug - White.png"/>
          <p:cNvPicPr preferRelativeResize="0"/>
          <p:nvPr/>
        </p:nvPicPr>
        <p:blipFill rotWithShape="1">
          <a:blip r:embed="rId3">
            <a:alphaModFix/>
          </a:blip>
          <a:srcRect/>
          <a:stretch/>
        </p:blipFill>
        <p:spPr>
          <a:xfrm>
            <a:off x="8428038" y="4451350"/>
            <a:ext cx="511175" cy="509588"/>
          </a:xfrm>
          <a:prstGeom prst="rect">
            <a:avLst/>
          </a:prstGeom>
          <a:noFill/>
          <a:ln>
            <a:noFill/>
          </a:ln>
        </p:spPr>
      </p:pic>
      <p:sp>
        <p:nvSpPr>
          <p:cNvPr id="42" name="Google Shape;42;p22"/>
          <p:cNvSpPr txBox="1">
            <a:spLocks noGrp="1"/>
          </p:cNvSpPr>
          <p:nvPr>
            <p:ph type="title"/>
          </p:nvPr>
        </p:nvSpPr>
        <p:spPr>
          <a:xfrm>
            <a:off x="623888" y="559689"/>
            <a:ext cx="7886700" cy="21399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SzPts val="1400"/>
              <a:buNone/>
              <a:defRPr sz="3600">
                <a:solidFill>
                  <a:schemeClr val="dk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3" name="Google Shape;43;p22"/>
          <p:cNvSpPr txBox="1">
            <a:spLocks noGrp="1"/>
          </p:cNvSpPr>
          <p:nvPr>
            <p:ph type="body" idx="1"/>
          </p:nvPr>
        </p:nvSpPr>
        <p:spPr>
          <a:xfrm>
            <a:off x="623888" y="2718689"/>
            <a:ext cx="7886700" cy="1125538"/>
          </a:xfrm>
          <a:prstGeom prst="rect">
            <a:avLst/>
          </a:prstGeom>
          <a:noFill/>
          <a:ln>
            <a:noFill/>
          </a:ln>
        </p:spPr>
        <p:txBody>
          <a:bodyPr spcFirstLastPara="1" wrap="square" lIns="91425" tIns="45700" rIns="91425" bIns="45700" anchor="t" anchorCtr="0">
            <a:normAutofit/>
          </a:bodyPr>
          <a:lstStyle>
            <a:lvl1pPr marL="457200" lvl="0" indent="-228600" algn="l">
              <a:spcBef>
                <a:spcPts val="520"/>
              </a:spcBef>
              <a:spcAft>
                <a:spcPts val="0"/>
              </a:spcAft>
              <a:buSzPts val="2600"/>
              <a:buNone/>
              <a:defRPr sz="2600">
                <a:solidFill>
                  <a:schemeClr val="dk1"/>
                </a:solidFill>
              </a:defRPr>
            </a:lvl1pPr>
            <a:lvl2pPr marL="914400" lvl="1" indent="-228600" algn="l">
              <a:spcBef>
                <a:spcPts val="400"/>
              </a:spcBef>
              <a:spcAft>
                <a:spcPts val="0"/>
              </a:spcAft>
              <a:buSzPts val="2000"/>
              <a:buNone/>
              <a:defRPr sz="2000">
                <a:solidFill>
                  <a:srgbClr val="757575"/>
                </a:solidFill>
              </a:defRPr>
            </a:lvl2pPr>
            <a:lvl3pPr marL="1371600" lvl="2" indent="-228600" algn="l">
              <a:spcBef>
                <a:spcPts val="340"/>
              </a:spcBef>
              <a:spcAft>
                <a:spcPts val="0"/>
              </a:spcAft>
              <a:buSzPts val="1800"/>
              <a:buNone/>
              <a:defRPr sz="1800">
                <a:solidFill>
                  <a:srgbClr val="757575"/>
                </a:solidFill>
              </a:defRPr>
            </a:lvl3pPr>
            <a:lvl4pPr marL="1828800" lvl="3" indent="-228600" algn="l">
              <a:lnSpc>
                <a:spcPct val="90000"/>
              </a:lnSpc>
              <a:spcBef>
                <a:spcPts val="300"/>
              </a:spcBef>
              <a:spcAft>
                <a:spcPts val="0"/>
              </a:spcAft>
              <a:buSzPts val="1600"/>
              <a:buNone/>
              <a:defRPr sz="1600">
                <a:solidFill>
                  <a:srgbClr val="757575"/>
                </a:solidFill>
              </a:defRPr>
            </a:lvl4pPr>
            <a:lvl5pPr marL="2286000" lvl="4" indent="-228600" algn="l">
              <a:lnSpc>
                <a:spcPct val="90000"/>
              </a:lnSpc>
              <a:spcBef>
                <a:spcPts val="270"/>
              </a:spcBef>
              <a:spcAft>
                <a:spcPts val="0"/>
              </a:spcAft>
              <a:buSzPts val="128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3"/>
          <p:cNvSpPr txBox="1">
            <a:spLocks noGrp="1"/>
          </p:cNvSpPr>
          <p:nvPr>
            <p:ph type="title"/>
          </p:nvPr>
        </p:nvSpPr>
        <p:spPr>
          <a:xfrm>
            <a:off x="628650" y="274638"/>
            <a:ext cx="7886700" cy="993775"/>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9pPr>
          </a:lstStyle>
          <a:p>
            <a:endParaRPr/>
          </a:p>
        </p:txBody>
      </p:sp>
      <p:sp>
        <p:nvSpPr>
          <p:cNvPr id="7" name="Google Shape;7;p13"/>
          <p:cNvSpPr txBox="1">
            <a:spLocks noGrp="1"/>
          </p:cNvSpPr>
          <p:nvPr>
            <p:ph type="body" idx="1"/>
          </p:nvPr>
        </p:nvSpPr>
        <p:spPr>
          <a:xfrm>
            <a:off x="628650" y="1370013"/>
            <a:ext cx="7886700" cy="3262312"/>
          </a:xfrm>
          <a:prstGeom prst="rect">
            <a:avLst/>
          </a:prstGeom>
          <a:noFill/>
          <a:ln>
            <a:noFill/>
          </a:ln>
        </p:spPr>
        <p:txBody>
          <a:bodyPr spcFirstLastPara="1" wrap="square" lIns="91425" tIns="45700" rIns="91425" bIns="45700" anchor="t" anchorCtr="0">
            <a:noAutofit/>
          </a:bodyPr>
          <a:lstStyle>
            <a:lvl1pPr marL="457200" marR="0" lvl="0" indent="-393700" algn="l" rtl="0">
              <a:spcBef>
                <a:spcPts val="520"/>
              </a:spcBef>
              <a:spcAft>
                <a:spcPts val="0"/>
              </a:spcAft>
              <a:buClr>
                <a:srgbClr val="971D20"/>
              </a:buClr>
              <a:buSzPts val="2600"/>
              <a:buFont typeface="NTR"/>
              <a:buChar char="●"/>
              <a:defRPr sz="2600" b="0" i="0" u="none" strike="noStrike" cap="none">
                <a:solidFill>
                  <a:schemeClr val="dk1"/>
                </a:solidFill>
                <a:latin typeface="Calibri"/>
                <a:ea typeface="Calibri"/>
                <a:cs typeface="Calibri"/>
                <a:sym typeface="Calibri"/>
              </a:defRPr>
            </a:lvl1pPr>
            <a:lvl2pPr marL="914400" marR="0" lvl="1" indent="-393700" algn="l" rtl="0">
              <a:spcBef>
                <a:spcPts val="400"/>
              </a:spcBef>
              <a:spcAft>
                <a:spcPts val="0"/>
              </a:spcAft>
              <a:buClr>
                <a:schemeClr val="accent1"/>
              </a:buClr>
              <a:buSzPts val="2600"/>
              <a:buFont typeface="Courier New"/>
              <a:buChar char="o"/>
              <a:defRPr sz="2600" b="0" i="0" u="none" strike="noStrike" cap="none">
                <a:solidFill>
                  <a:schemeClr val="dk1"/>
                </a:solidFill>
                <a:latin typeface="Calibri"/>
                <a:ea typeface="Calibri"/>
                <a:cs typeface="Calibri"/>
                <a:sym typeface="Calibri"/>
              </a:defRPr>
            </a:lvl2pPr>
            <a:lvl3pPr marL="1371600" marR="0" lvl="2" indent="-393700" algn="l" rtl="0">
              <a:spcBef>
                <a:spcPts val="340"/>
              </a:spcBef>
              <a:spcAft>
                <a:spcPts val="0"/>
              </a:spcAft>
              <a:buClr>
                <a:srgbClr val="E8BF3C"/>
              </a:buClr>
              <a:buSzPts val="2600"/>
              <a:buFont typeface="Noto Sans Symbols"/>
              <a:buChar char="▪"/>
              <a:defRPr sz="2600" b="0" i="0" u="none" strike="noStrike" cap="none">
                <a:solidFill>
                  <a:schemeClr val="dk1"/>
                </a:solidFill>
                <a:latin typeface="Calibri"/>
                <a:ea typeface="Calibri"/>
                <a:cs typeface="Calibri"/>
                <a:sym typeface="Calibri"/>
              </a:defRPr>
            </a:lvl3pPr>
            <a:lvl4pPr marL="1828800" marR="0" lvl="3" indent="-393700" algn="l" rtl="0">
              <a:lnSpc>
                <a:spcPct val="90000"/>
              </a:lnSpc>
              <a:spcBef>
                <a:spcPts val="300"/>
              </a:spcBef>
              <a:spcAft>
                <a:spcPts val="0"/>
              </a:spcAft>
              <a:buClr>
                <a:srgbClr val="971D20"/>
              </a:buClr>
              <a:buSzPts val="2600"/>
              <a:buFont typeface="Arial"/>
              <a:buChar char="•"/>
              <a:defRPr sz="2600" b="0" i="0" u="none" strike="noStrike" cap="none">
                <a:solidFill>
                  <a:schemeClr val="dk1"/>
                </a:solidFill>
                <a:latin typeface="Calibri"/>
                <a:ea typeface="Calibri"/>
                <a:cs typeface="Calibri"/>
                <a:sym typeface="Calibri"/>
              </a:defRPr>
            </a:lvl4pPr>
            <a:lvl5pPr marL="2286000" marR="0" lvl="4" indent="-360680" algn="l" rtl="0">
              <a:lnSpc>
                <a:spcPct val="90000"/>
              </a:lnSpc>
              <a:spcBef>
                <a:spcPts val="270"/>
              </a:spcBef>
              <a:spcAft>
                <a:spcPts val="0"/>
              </a:spcAft>
              <a:buClr>
                <a:schemeClr val="accent1"/>
              </a:buClr>
              <a:buSzPts val="2080"/>
              <a:buFont typeface="Courier New"/>
              <a:buChar char="o"/>
              <a:defRPr sz="2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EzEr23XJwFY"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9.jpg"/><Relationship Id="rId4" Type="http://schemas.openxmlformats.org/officeDocument/2006/relationships/hyperlink" Target="http://www.youtube.com/watch?v=EzEr23XJwFY"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g3e6df24350d_0_9"/>
          <p:cNvSpPr txBox="1">
            <a:spLocks noGrp="1"/>
          </p:cNvSpPr>
          <p:nvPr>
            <p:ph type="title"/>
          </p:nvPr>
        </p:nvSpPr>
        <p:spPr>
          <a:xfrm>
            <a:off x="332550" y="274650"/>
            <a:ext cx="8506800" cy="9939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a:t>GMOs are harmful to the environment.</a:t>
            </a:r>
            <a:endParaRPr/>
          </a:p>
        </p:txBody>
      </p:sp>
      <p:pic>
        <p:nvPicPr>
          <p:cNvPr id="136" name="Google Shape;136;g3e6df24350d_0_9"/>
          <p:cNvPicPr preferRelativeResize="0"/>
          <p:nvPr/>
        </p:nvPicPr>
        <p:blipFill>
          <a:blip r:embed="rId3">
            <a:alphaModFix/>
          </a:blip>
          <a:stretch>
            <a:fillRect/>
          </a:stretch>
        </p:blipFill>
        <p:spPr>
          <a:xfrm>
            <a:off x="2649737" y="1397982"/>
            <a:ext cx="3844525" cy="3566344"/>
          </a:xfrm>
          <a:prstGeom prst="rect">
            <a:avLst/>
          </a:prstGeom>
          <a:noFill/>
          <a:ln>
            <a:noFill/>
          </a:ln>
        </p:spPr>
      </p:pic>
      <p:sp>
        <p:nvSpPr>
          <p:cNvPr id="137" name="Google Shape;137;g3e6df24350d_0_9"/>
          <p:cNvSpPr txBox="1"/>
          <p:nvPr/>
        </p:nvSpPr>
        <p:spPr>
          <a:xfrm>
            <a:off x="2837735" y="1711950"/>
            <a:ext cx="1439400" cy="90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600">
                <a:solidFill>
                  <a:schemeClr val="dk1"/>
                </a:solidFill>
                <a:latin typeface="Calibri"/>
                <a:ea typeface="Calibri"/>
                <a:cs typeface="Calibri"/>
                <a:sym typeface="Calibri"/>
              </a:rPr>
              <a:t>Strongly Agree</a:t>
            </a:r>
            <a:endParaRPr sz="2600">
              <a:solidFill>
                <a:schemeClr val="dk1"/>
              </a:solidFill>
              <a:latin typeface="Calibri"/>
              <a:ea typeface="Calibri"/>
              <a:cs typeface="Calibri"/>
              <a:sym typeface="Calibri"/>
            </a:endParaRPr>
          </a:p>
        </p:txBody>
      </p:sp>
      <p:sp>
        <p:nvSpPr>
          <p:cNvPr id="138" name="Google Shape;138;g3e6df24350d_0_9"/>
          <p:cNvSpPr txBox="1"/>
          <p:nvPr/>
        </p:nvSpPr>
        <p:spPr>
          <a:xfrm>
            <a:off x="4942100" y="1908775"/>
            <a:ext cx="1439400" cy="90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600">
                <a:solidFill>
                  <a:schemeClr val="dk1"/>
                </a:solidFill>
                <a:latin typeface="Calibri"/>
                <a:ea typeface="Calibri"/>
                <a:cs typeface="Calibri"/>
                <a:sym typeface="Calibri"/>
              </a:rPr>
              <a:t>Agree</a:t>
            </a:r>
            <a:endParaRPr sz="2600">
              <a:solidFill>
                <a:schemeClr val="dk1"/>
              </a:solidFill>
              <a:latin typeface="Calibri"/>
              <a:ea typeface="Calibri"/>
              <a:cs typeface="Calibri"/>
              <a:sym typeface="Calibri"/>
            </a:endParaRPr>
          </a:p>
        </p:txBody>
      </p:sp>
      <p:sp>
        <p:nvSpPr>
          <p:cNvPr id="139" name="Google Shape;139;g3e6df24350d_0_9"/>
          <p:cNvSpPr txBox="1"/>
          <p:nvPr/>
        </p:nvSpPr>
        <p:spPr>
          <a:xfrm>
            <a:off x="2784050" y="3829350"/>
            <a:ext cx="1439400" cy="639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600">
                <a:solidFill>
                  <a:schemeClr val="dk1"/>
                </a:solidFill>
                <a:latin typeface="Calibri"/>
                <a:ea typeface="Calibri"/>
                <a:cs typeface="Calibri"/>
                <a:sym typeface="Calibri"/>
              </a:rPr>
              <a:t>Disagree</a:t>
            </a:r>
            <a:endParaRPr sz="2600">
              <a:solidFill>
                <a:schemeClr val="dk1"/>
              </a:solidFill>
              <a:latin typeface="Calibri"/>
              <a:ea typeface="Calibri"/>
              <a:cs typeface="Calibri"/>
              <a:sym typeface="Calibri"/>
            </a:endParaRPr>
          </a:p>
        </p:txBody>
      </p:sp>
      <p:sp>
        <p:nvSpPr>
          <p:cNvPr id="140" name="Google Shape;140;g3e6df24350d_0_9"/>
          <p:cNvSpPr txBox="1"/>
          <p:nvPr/>
        </p:nvSpPr>
        <p:spPr>
          <a:xfrm>
            <a:off x="4942100" y="3567750"/>
            <a:ext cx="1439400" cy="90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600">
                <a:solidFill>
                  <a:schemeClr val="dk1"/>
                </a:solidFill>
                <a:latin typeface="Calibri"/>
                <a:ea typeface="Calibri"/>
                <a:cs typeface="Calibri"/>
                <a:sym typeface="Calibri"/>
              </a:rPr>
              <a:t>Strongly Disagree</a:t>
            </a:r>
            <a:endParaRPr sz="26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g3e6df24350d_0_18"/>
          <p:cNvSpPr txBox="1">
            <a:spLocks noGrp="1"/>
          </p:cNvSpPr>
          <p:nvPr>
            <p:ph type="title"/>
          </p:nvPr>
        </p:nvSpPr>
        <p:spPr>
          <a:xfrm>
            <a:off x="180500" y="274650"/>
            <a:ext cx="8927400" cy="9939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a:t>GMOs should be labeled on all food products.</a:t>
            </a:r>
            <a:endParaRPr/>
          </a:p>
        </p:txBody>
      </p:sp>
      <p:pic>
        <p:nvPicPr>
          <p:cNvPr id="146" name="Google Shape;146;g3e6df24350d_0_18"/>
          <p:cNvPicPr preferRelativeResize="0"/>
          <p:nvPr/>
        </p:nvPicPr>
        <p:blipFill>
          <a:blip r:embed="rId3">
            <a:alphaModFix/>
          </a:blip>
          <a:stretch>
            <a:fillRect/>
          </a:stretch>
        </p:blipFill>
        <p:spPr>
          <a:xfrm>
            <a:off x="2649737" y="1397982"/>
            <a:ext cx="3844525" cy="3566344"/>
          </a:xfrm>
          <a:prstGeom prst="rect">
            <a:avLst/>
          </a:prstGeom>
          <a:noFill/>
          <a:ln>
            <a:noFill/>
          </a:ln>
        </p:spPr>
      </p:pic>
      <p:sp>
        <p:nvSpPr>
          <p:cNvPr id="147" name="Google Shape;147;g3e6df24350d_0_18"/>
          <p:cNvSpPr txBox="1"/>
          <p:nvPr/>
        </p:nvSpPr>
        <p:spPr>
          <a:xfrm>
            <a:off x="2837735" y="1711950"/>
            <a:ext cx="1439400" cy="90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600">
                <a:solidFill>
                  <a:schemeClr val="dk1"/>
                </a:solidFill>
                <a:latin typeface="Calibri"/>
                <a:ea typeface="Calibri"/>
                <a:cs typeface="Calibri"/>
                <a:sym typeface="Calibri"/>
              </a:rPr>
              <a:t>Strongly Agree</a:t>
            </a:r>
            <a:endParaRPr sz="2600">
              <a:solidFill>
                <a:schemeClr val="dk1"/>
              </a:solidFill>
              <a:latin typeface="Calibri"/>
              <a:ea typeface="Calibri"/>
              <a:cs typeface="Calibri"/>
              <a:sym typeface="Calibri"/>
            </a:endParaRPr>
          </a:p>
        </p:txBody>
      </p:sp>
      <p:sp>
        <p:nvSpPr>
          <p:cNvPr id="148" name="Google Shape;148;g3e6df24350d_0_18"/>
          <p:cNvSpPr txBox="1"/>
          <p:nvPr/>
        </p:nvSpPr>
        <p:spPr>
          <a:xfrm>
            <a:off x="4942100" y="1908775"/>
            <a:ext cx="1439400" cy="90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600">
                <a:solidFill>
                  <a:schemeClr val="dk1"/>
                </a:solidFill>
                <a:latin typeface="Calibri"/>
                <a:ea typeface="Calibri"/>
                <a:cs typeface="Calibri"/>
                <a:sym typeface="Calibri"/>
              </a:rPr>
              <a:t>Agree</a:t>
            </a:r>
            <a:endParaRPr sz="2600">
              <a:solidFill>
                <a:schemeClr val="dk1"/>
              </a:solidFill>
              <a:latin typeface="Calibri"/>
              <a:ea typeface="Calibri"/>
              <a:cs typeface="Calibri"/>
              <a:sym typeface="Calibri"/>
            </a:endParaRPr>
          </a:p>
        </p:txBody>
      </p:sp>
      <p:sp>
        <p:nvSpPr>
          <p:cNvPr id="149" name="Google Shape;149;g3e6df24350d_0_18"/>
          <p:cNvSpPr txBox="1"/>
          <p:nvPr/>
        </p:nvSpPr>
        <p:spPr>
          <a:xfrm>
            <a:off x="2784050" y="3829350"/>
            <a:ext cx="1439400" cy="639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600">
                <a:solidFill>
                  <a:schemeClr val="dk1"/>
                </a:solidFill>
                <a:latin typeface="Calibri"/>
                <a:ea typeface="Calibri"/>
                <a:cs typeface="Calibri"/>
                <a:sym typeface="Calibri"/>
              </a:rPr>
              <a:t>Disagree</a:t>
            </a:r>
            <a:endParaRPr sz="2600">
              <a:solidFill>
                <a:schemeClr val="dk1"/>
              </a:solidFill>
              <a:latin typeface="Calibri"/>
              <a:ea typeface="Calibri"/>
              <a:cs typeface="Calibri"/>
              <a:sym typeface="Calibri"/>
            </a:endParaRPr>
          </a:p>
        </p:txBody>
      </p:sp>
      <p:sp>
        <p:nvSpPr>
          <p:cNvPr id="150" name="Google Shape;150;g3e6df24350d_0_18"/>
          <p:cNvSpPr txBox="1"/>
          <p:nvPr/>
        </p:nvSpPr>
        <p:spPr>
          <a:xfrm>
            <a:off x="4942100" y="3567750"/>
            <a:ext cx="1439400" cy="90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600">
                <a:solidFill>
                  <a:schemeClr val="dk1"/>
                </a:solidFill>
                <a:latin typeface="Calibri"/>
                <a:ea typeface="Calibri"/>
                <a:cs typeface="Calibri"/>
                <a:sym typeface="Calibri"/>
              </a:rPr>
              <a:t>Strongly Disagree</a:t>
            </a:r>
            <a:endParaRPr sz="26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g3e6df24350d_0_29"/>
          <p:cNvSpPr txBox="1">
            <a:spLocks noGrp="1"/>
          </p:cNvSpPr>
          <p:nvPr>
            <p:ph type="title"/>
          </p:nvPr>
        </p:nvSpPr>
        <p:spPr>
          <a:xfrm>
            <a:off x="180500" y="274650"/>
            <a:ext cx="8927400" cy="9939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a:t>The benefits of GMOs outweigh the risks.</a:t>
            </a:r>
            <a:endParaRPr/>
          </a:p>
        </p:txBody>
      </p:sp>
      <p:pic>
        <p:nvPicPr>
          <p:cNvPr id="156" name="Google Shape;156;g3e6df24350d_0_29"/>
          <p:cNvPicPr preferRelativeResize="0"/>
          <p:nvPr/>
        </p:nvPicPr>
        <p:blipFill>
          <a:blip r:embed="rId3">
            <a:alphaModFix/>
          </a:blip>
          <a:stretch>
            <a:fillRect/>
          </a:stretch>
        </p:blipFill>
        <p:spPr>
          <a:xfrm>
            <a:off x="2649737" y="1397982"/>
            <a:ext cx="3844525" cy="3566344"/>
          </a:xfrm>
          <a:prstGeom prst="rect">
            <a:avLst/>
          </a:prstGeom>
          <a:noFill/>
          <a:ln>
            <a:noFill/>
          </a:ln>
        </p:spPr>
      </p:pic>
      <p:sp>
        <p:nvSpPr>
          <p:cNvPr id="157" name="Google Shape;157;g3e6df24350d_0_29"/>
          <p:cNvSpPr txBox="1"/>
          <p:nvPr/>
        </p:nvSpPr>
        <p:spPr>
          <a:xfrm>
            <a:off x="2837735" y="1711950"/>
            <a:ext cx="1439400" cy="90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600">
                <a:solidFill>
                  <a:schemeClr val="dk1"/>
                </a:solidFill>
                <a:latin typeface="Calibri"/>
                <a:ea typeface="Calibri"/>
                <a:cs typeface="Calibri"/>
                <a:sym typeface="Calibri"/>
              </a:rPr>
              <a:t>Strongly Agree</a:t>
            </a:r>
            <a:endParaRPr sz="2600">
              <a:solidFill>
                <a:schemeClr val="dk1"/>
              </a:solidFill>
              <a:latin typeface="Calibri"/>
              <a:ea typeface="Calibri"/>
              <a:cs typeface="Calibri"/>
              <a:sym typeface="Calibri"/>
            </a:endParaRPr>
          </a:p>
        </p:txBody>
      </p:sp>
      <p:sp>
        <p:nvSpPr>
          <p:cNvPr id="158" name="Google Shape;158;g3e6df24350d_0_29"/>
          <p:cNvSpPr txBox="1"/>
          <p:nvPr/>
        </p:nvSpPr>
        <p:spPr>
          <a:xfrm>
            <a:off x="4942100" y="1908775"/>
            <a:ext cx="1439400" cy="90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600">
                <a:solidFill>
                  <a:schemeClr val="dk1"/>
                </a:solidFill>
                <a:latin typeface="Calibri"/>
                <a:ea typeface="Calibri"/>
                <a:cs typeface="Calibri"/>
                <a:sym typeface="Calibri"/>
              </a:rPr>
              <a:t>Agree</a:t>
            </a:r>
            <a:endParaRPr sz="2600">
              <a:solidFill>
                <a:schemeClr val="dk1"/>
              </a:solidFill>
              <a:latin typeface="Calibri"/>
              <a:ea typeface="Calibri"/>
              <a:cs typeface="Calibri"/>
              <a:sym typeface="Calibri"/>
            </a:endParaRPr>
          </a:p>
        </p:txBody>
      </p:sp>
      <p:sp>
        <p:nvSpPr>
          <p:cNvPr id="159" name="Google Shape;159;g3e6df24350d_0_29"/>
          <p:cNvSpPr txBox="1"/>
          <p:nvPr/>
        </p:nvSpPr>
        <p:spPr>
          <a:xfrm>
            <a:off x="2784050" y="3829350"/>
            <a:ext cx="1439400" cy="639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600">
                <a:solidFill>
                  <a:schemeClr val="dk1"/>
                </a:solidFill>
                <a:latin typeface="Calibri"/>
                <a:ea typeface="Calibri"/>
                <a:cs typeface="Calibri"/>
                <a:sym typeface="Calibri"/>
              </a:rPr>
              <a:t>Disagree</a:t>
            </a:r>
            <a:endParaRPr sz="2600">
              <a:solidFill>
                <a:schemeClr val="dk1"/>
              </a:solidFill>
              <a:latin typeface="Calibri"/>
              <a:ea typeface="Calibri"/>
              <a:cs typeface="Calibri"/>
              <a:sym typeface="Calibri"/>
            </a:endParaRPr>
          </a:p>
        </p:txBody>
      </p:sp>
      <p:sp>
        <p:nvSpPr>
          <p:cNvPr id="160" name="Google Shape;160;g3e6df24350d_0_29"/>
          <p:cNvSpPr txBox="1"/>
          <p:nvPr/>
        </p:nvSpPr>
        <p:spPr>
          <a:xfrm>
            <a:off x="4942100" y="3567750"/>
            <a:ext cx="1439400" cy="90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600">
                <a:solidFill>
                  <a:schemeClr val="dk1"/>
                </a:solidFill>
                <a:latin typeface="Calibri"/>
                <a:ea typeface="Calibri"/>
                <a:cs typeface="Calibri"/>
                <a:sym typeface="Calibri"/>
              </a:rPr>
              <a:t>Strongly Disagree</a:t>
            </a:r>
            <a:endParaRPr sz="26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g3e6df24350d_0_38"/>
          <p:cNvSpPr txBox="1">
            <a:spLocks noGrp="1"/>
          </p:cNvSpPr>
          <p:nvPr>
            <p:ph type="title"/>
          </p:nvPr>
        </p:nvSpPr>
        <p:spPr>
          <a:xfrm>
            <a:off x="37375" y="274650"/>
            <a:ext cx="9070500" cy="9939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sz="3500"/>
              <a:t>Using GMOs in farming is unfair to small farmers.</a:t>
            </a:r>
            <a:endParaRPr sz="3500"/>
          </a:p>
        </p:txBody>
      </p:sp>
      <p:pic>
        <p:nvPicPr>
          <p:cNvPr id="166" name="Google Shape;166;g3e6df24350d_0_38"/>
          <p:cNvPicPr preferRelativeResize="0"/>
          <p:nvPr/>
        </p:nvPicPr>
        <p:blipFill>
          <a:blip r:embed="rId3">
            <a:alphaModFix/>
          </a:blip>
          <a:stretch>
            <a:fillRect/>
          </a:stretch>
        </p:blipFill>
        <p:spPr>
          <a:xfrm>
            <a:off x="2649737" y="1397982"/>
            <a:ext cx="3844525" cy="3566344"/>
          </a:xfrm>
          <a:prstGeom prst="rect">
            <a:avLst/>
          </a:prstGeom>
          <a:noFill/>
          <a:ln>
            <a:noFill/>
          </a:ln>
        </p:spPr>
      </p:pic>
      <p:sp>
        <p:nvSpPr>
          <p:cNvPr id="167" name="Google Shape;167;g3e6df24350d_0_38"/>
          <p:cNvSpPr txBox="1"/>
          <p:nvPr/>
        </p:nvSpPr>
        <p:spPr>
          <a:xfrm>
            <a:off x="2837735" y="1711950"/>
            <a:ext cx="1439400" cy="90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600">
                <a:solidFill>
                  <a:schemeClr val="dk1"/>
                </a:solidFill>
                <a:latin typeface="Calibri"/>
                <a:ea typeface="Calibri"/>
                <a:cs typeface="Calibri"/>
                <a:sym typeface="Calibri"/>
              </a:rPr>
              <a:t>Strongly Agree</a:t>
            </a:r>
            <a:endParaRPr sz="2600">
              <a:solidFill>
                <a:schemeClr val="dk1"/>
              </a:solidFill>
              <a:latin typeface="Calibri"/>
              <a:ea typeface="Calibri"/>
              <a:cs typeface="Calibri"/>
              <a:sym typeface="Calibri"/>
            </a:endParaRPr>
          </a:p>
        </p:txBody>
      </p:sp>
      <p:sp>
        <p:nvSpPr>
          <p:cNvPr id="168" name="Google Shape;168;g3e6df24350d_0_38"/>
          <p:cNvSpPr txBox="1"/>
          <p:nvPr/>
        </p:nvSpPr>
        <p:spPr>
          <a:xfrm>
            <a:off x="4942100" y="1908775"/>
            <a:ext cx="1439400" cy="90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600">
                <a:solidFill>
                  <a:schemeClr val="dk1"/>
                </a:solidFill>
                <a:latin typeface="Calibri"/>
                <a:ea typeface="Calibri"/>
                <a:cs typeface="Calibri"/>
                <a:sym typeface="Calibri"/>
              </a:rPr>
              <a:t>Agree</a:t>
            </a:r>
            <a:endParaRPr sz="2600">
              <a:solidFill>
                <a:schemeClr val="dk1"/>
              </a:solidFill>
              <a:latin typeface="Calibri"/>
              <a:ea typeface="Calibri"/>
              <a:cs typeface="Calibri"/>
              <a:sym typeface="Calibri"/>
            </a:endParaRPr>
          </a:p>
        </p:txBody>
      </p:sp>
      <p:sp>
        <p:nvSpPr>
          <p:cNvPr id="169" name="Google Shape;169;g3e6df24350d_0_38"/>
          <p:cNvSpPr txBox="1"/>
          <p:nvPr/>
        </p:nvSpPr>
        <p:spPr>
          <a:xfrm>
            <a:off x="2784050" y="3829350"/>
            <a:ext cx="1439400" cy="639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600">
                <a:solidFill>
                  <a:schemeClr val="dk1"/>
                </a:solidFill>
                <a:latin typeface="Calibri"/>
                <a:ea typeface="Calibri"/>
                <a:cs typeface="Calibri"/>
                <a:sym typeface="Calibri"/>
              </a:rPr>
              <a:t>Disagree</a:t>
            </a:r>
            <a:endParaRPr sz="2600">
              <a:solidFill>
                <a:schemeClr val="dk1"/>
              </a:solidFill>
              <a:latin typeface="Calibri"/>
              <a:ea typeface="Calibri"/>
              <a:cs typeface="Calibri"/>
              <a:sym typeface="Calibri"/>
            </a:endParaRPr>
          </a:p>
        </p:txBody>
      </p:sp>
      <p:sp>
        <p:nvSpPr>
          <p:cNvPr id="170" name="Google Shape;170;g3e6df24350d_0_38"/>
          <p:cNvSpPr txBox="1"/>
          <p:nvPr/>
        </p:nvSpPr>
        <p:spPr>
          <a:xfrm>
            <a:off x="4942100" y="3567750"/>
            <a:ext cx="1439400" cy="90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600">
                <a:solidFill>
                  <a:schemeClr val="dk1"/>
                </a:solidFill>
                <a:latin typeface="Calibri"/>
                <a:ea typeface="Calibri"/>
                <a:cs typeface="Calibri"/>
                <a:sym typeface="Calibri"/>
              </a:rPr>
              <a:t>Strongly Disagree</a:t>
            </a:r>
            <a:endParaRPr sz="26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g3e6df24350d_0_47"/>
          <p:cNvSpPr txBox="1">
            <a:spLocks noGrp="1"/>
          </p:cNvSpPr>
          <p:nvPr>
            <p:ph type="title"/>
          </p:nvPr>
        </p:nvSpPr>
        <p:spPr>
          <a:xfrm>
            <a:off x="0" y="274650"/>
            <a:ext cx="9108000" cy="9939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sz="3500"/>
              <a:t>GMOs are an example of science helping society.</a:t>
            </a:r>
            <a:endParaRPr sz="3500"/>
          </a:p>
        </p:txBody>
      </p:sp>
      <p:pic>
        <p:nvPicPr>
          <p:cNvPr id="176" name="Google Shape;176;g3e6df24350d_0_47"/>
          <p:cNvPicPr preferRelativeResize="0"/>
          <p:nvPr/>
        </p:nvPicPr>
        <p:blipFill>
          <a:blip r:embed="rId3">
            <a:alphaModFix/>
          </a:blip>
          <a:stretch>
            <a:fillRect/>
          </a:stretch>
        </p:blipFill>
        <p:spPr>
          <a:xfrm>
            <a:off x="2649737" y="1397982"/>
            <a:ext cx="3844525" cy="3566344"/>
          </a:xfrm>
          <a:prstGeom prst="rect">
            <a:avLst/>
          </a:prstGeom>
          <a:noFill/>
          <a:ln>
            <a:noFill/>
          </a:ln>
        </p:spPr>
      </p:pic>
      <p:sp>
        <p:nvSpPr>
          <p:cNvPr id="177" name="Google Shape;177;g3e6df24350d_0_47"/>
          <p:cNvSpPr txBox="1"/>
          <p:nvPr/>
        </p:nvSpPr>
        <p:spPr>
          <a:xfrm>
            <a:off x="2837735" y="1711950"/>
            <a:ext cx="1439400" cy="90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600">
                <a:solidFill>
                  <a:schemeClr val="dk1"/>
                </a:solidFill>
                <a:latin typeface="Calibri"/>
                <a:ea typeface="Calibri"/>
                <a:cs typeface="Calibri"/>
                <a:sym typeface="Calibri"/>
              </a:rPr>
              <a:t>Strongly Agree</a:t>
            </a:r>
            <a:endParaRPr sz="2600">
              <a:solidFill>
                <a:schemeClr val="dk1"/>
              </a:solidFill>
              <a:latin typeface="Calibri"/>
              <a:ea typeface="Calibri"/>
              <a:cs typeface="Calibri"/>
              <a:sym typeface="Calibri"/>
            </a:endParaRPr>
          </a:p>
        </p:txBody>
      </p:sp>
      <p:sp>
        <p:nvSpPr>
          <p:cNvPr id="178" name="Google Shape;178;g3e6df24350d_0_47"/>
          <p:cNvSpPr txBox="1"/>
          <p:nvPr/>
        </p:nvSpPr>
        <p:spPr>
          <a:xfrm>
            <a:off x="4942100" y="1908775"/>
            <a:ext cx="1439400" cy="90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600">
                <a:solidFill>
                  <a:schemeClr val="dk1"/>
                </a:solidFill>
                <a:latin typeface="Calibri"/>
                <a:ea typeface="Calibri"/>
                <a:cs typeface="Calibri"/>
                <a:sym typeface="Calibri"/>
              </a:rPr>
              <a:t>Agree</a:t>
            </a:r>
            <a:endParaRPr sz="2600">
              <a:solidFill>
                <a:schemeClr val="dk1"/>
              </a:solidFill>
              <a:latin typeface="Calibri"/>
              <a:ea typeface="Calibri"/>
              <a:cs typeface="Calibri"/>
              <a:sym typeface="Calibri"/>
            </a:endParaRPr>
          </a:p>
        </p:txBody>
      </p:sp>
      <p:sp>
        <p:nvSpPr>
          <p:cNvPr id="179" name="Google Shape;179;g3e6df24350d_0_47"/>
          <p:cNvSpPr txBox="1"/>
          <p:nvPr/>
        </p:nvSpPr>
        <p:spPr>
          <a:xfrm>
            <a:off x="2784050" y="3829350"/>
            <a:ext cx="1439400" cy="639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600">
                <a:solidFill>
                  <a:schemeClr val="dk1"/>
                </a:solidFill>
                <a:latin typeface="Calibri"/>
                <a:ea typeface="Calibri"/>
                <a:cs typeface="Calibri"/>
                <a:sym typeface="Calibri"/>
              </a:rPr>
              <a:t>Disagree</a:t>
            </a:r>
            <a:endParaRPr sz="2600">
              <a:solidFill>
                <a:schemeClr val="dk1"/>
              </a:solidFill>
              <a:latin typeface="Calibri"/>
              <a:ea typeface="Calibri"/>
              <a:cs typeface="Calibri"/>
              <a:sym typeface="Calibri"/>
            </a:endParaRPr>
          </a:p>
        </p:txBody>
      </p:sp>
      <p:sp>
        <p:nvSpPr>
          <p:cNvPr id="180" name="Google Shape;180;g3e6df24350d_0_47"/>
          <p:cNvSpPr txBox="1"/>
          <p:nvPr/>
        </p:nvSpPr>
        <p:spPr>
          <a:xfrm>
            <a:off x="4942100" y="3567750"/>
            <a:ext cx="1439400" cy="90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600">
                <a:solidFill>
                  <a:schemeClr val="dk1"/>
                </a:solidFill>
                <a:latin typeface="Calibri"/>
                <a:ea typeface="Calibri"/>
                <a:cs typeface="Calibri"/>
                <a:sym typeface="Calibri"/>
              </a:rPr>
              <a:t>Strongly Disagree</a:t>
            </a:r>
            <a:endParaRPr sz="26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g3d63478cfb8_0_41"/>
          <p:cNvSpPr/>
          <p:nvPr/>
        </p:nvSpPr>
        <p:spPr>
          <a:xfrm>
            <a:off x="1673600" y="3080375"/>
            <a:ext cx="5375700" cy="15015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86" name="Google Shape;186;g3d63478cfb8_0_41"/>
          <p:cNvSpPr txBox="1">
            <a:spLocks noGrp="1"/>
          </p:cNvSpPr>
          <p:nvPr>
            <p:ph type="title"/>
          </p:nvPr>
        </p:nvSpPr>
        <p:spPr>
          <a:xfrm>
            <a:off x="602145" y="168620"/>
            <a:ext cx="7886700" cy="9939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dirty="0"/>
              <a:t>Introduction - Mock Trial Debate</a:t>
            </a:r>
            <a:endParaRPr dirty="0"/>
          </a:p>
        </p:txBody>
      </p:sp>
      <p:sp>
        <p:nvSpPr>
          <p:cNvPr id="187" name="Google Shape;187;g3d63478cfb8_0_41"/>
          <p:cNvSpPr txBox="1">
            <a:spLocks noGrp="1"/>
          </p:cNvSpPr>
          <p:nvPr>
            <p:ph type="body" idx="1"/>
          </p:nvPr>
        </p:nvSpPr>
        <p:spPr>
          <a:xfrm>
            <a:off x="628650" y="1191175"/>
            <a:ext cx="7886700" cy="174390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r>
              <a:rPr lang="en-US" dirty="0"/>
              <a:t>Sometimes scientists have to defend their findings. You will participate in a mock trial debate about GMOs.</a:t>
            </a:r>
            <a:endParaRPr dirty="0"/>
          </a:p>
          <a:p>
            <a:pPr marL="0" lvl="0" indent="0" algn="l" rtl="0">
              <a:spcBef>
                <a:spcPts val="520"/>
              </a:spcBef>
              <a:spcAft>
                <a:spcPts val="0"/>
              </a:spcAft>
              <a:buNone/>
            </a:pPr>
            <a:endParaRPr dirty="0"/>
          </a:p>
          <a:p>
            <a:pPr marL="0" lvl="0" indent="0" algn="l" rtl="0">
              <a:spcBef>
                <a:spcPts val="520"/>
              </a:spcBef>
              <a:spcAft>
                <a:spcPts val="0"/>
              </a:spcAft>
              <a:buNone/>
            </a:pPr>
            <a:endParaRPr dirty="0"/>
          </a:p>
        </p:txBody>
      </p:sp>
      <p:sp>
        <p:nvSpPr>
          <p:cNvPr id="188" name="Google Shape;188;g3d63478cfb8_0_41"/>
          <p:cNvSpPr txBox="1"/>
          <p:nvPr/>
        </p:nvSpPr>
        <p:spPr>
          <a:xfrm>
            <a:off x="1769875" y="3080275"/>
            <a:ext cx="5293800" cy="1501500"/>
          </a:xfrm>
          <a:prstGeom prst="rect">
            <a:avLst/>
          </a:prstGeom>
          <a:noFill/>
          <a:ln>
            <a:noFill/>
          </a:ln>
        </p:spPr>
        <p:txBody>
          <a:bodyPr spcFirstLastPara="1" wrap="square" lIns="91425" tIns="91425" rIns="91425" bIns="91425" anchor="t" anchorCtr="0">
            <a:noAutofit/>
          </a:bodyPr>
          <a:lstStyle/>
          <a:p>
            <a:pPr marL="0" lvl="0" indent="0" algn="l" rtl="0">
              <a:spcBef>
                <a:spcPts val="520"/>
              </a:spcBef>
              <a:spcAft>
                <a:spcPts val="0"/>
              </a:spcAft>
              <a:buClr>
                <a:schemeClr val="dk1"/>
              </a:buClr>
              <a:buSzPts val="1100"/>
              <a:buFont typeface="Arial"/>
              <a:buNone/>
            </a:pPr>
            <a:r>
              <a:rPr lang="en-US" sz="2600" dirty="0">
                <a:solidFill>
                  <a:schemeClr val="lt1"/>
                </a:solidFill>
                <a:latin typeface="Calibri"/>
                <a:ea typeface="Calibri"/>
                <a:cs typeface="Calibri"/>
                <a:sym typeface="Calibri"/>
              </a:rPr>
              <a:t>Goal: Use scientific evidence, not opinions, to support your team’s stance.  </a:t>
            </a:r>
            <a:endParaRPr sz="2600" dirty="0">
              <a:solidFill>
                <a:schemeClr val="lt1"/>
              </a:solidFill>
              <a:latin typeface="Calibri"/>
              <a:ea typeface="Calibri"/>
              <a:cs typeface="Calibri"/>
              <a:sym typeface="Calibri"/>
            </a:endParaRPr>
          </a:p>
          <a:p>
            <a:pPr marL="0" lvl="0" indent="0" algn="l" rtl="0">
              <a:spcBef>
                <a:spcPts val="0"/>
              </a:spcBef>
              <a:spcAft>
                <a:spcPts val="0"/>
              </a:spcAft>
              <a:buNone/>
            </a:pPr>
            <a:endParaRPr sz="2600" dirty="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g3d63478cfb8_0_46"/>
          <p:cNvSpPr txBox="1">
            <a:spLocks noGrp="1"/>
          </p:cNvSpPr>
          <p:nvPr>
            <p:ph type="title"/>
          </p:nvPr>
        </p:nvSpPr>
        <p:spPr>
          <a:xfrm>
            <a:off x="628650" y="274638"/>
            <a:ext cx="7886700" cy="9939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Understanding GMOs</a:t>
            </a:r>
            <a:endParaRPr/>
          </a:p>
        </p:txBody>
      </p:sp>
      <p:sp>
        <p:nvSpPr>
          <p:cNvPr id="194" name="Google Shape;194;g3d63478cfb8_0_46"/>
          <p:cNvSpPr txBox="1">
            <a:spLocks noGrp="1"/>
          </p:cNvSpPr>
          <p:nvPr>
            <p:ph type="body" idx="1"/>
          </p:nvPr>
        </p:nvSpPr>
        <p:spPr>
          <a:xfrm>
            <a:off x="628650" y="1370025"/>
            <a:ext cx="4605900" cy="3262200"/>
          </a:xfrm>
          <a:prstGeom prst="rect">
            <a:avLst/>
          </a:prstGeom>
        </p:spPr>
        <p:txBody>
          <a:bodyPr spcFirstLastPara="1" wrap="square" lIns="91425" tIns="45700" rIns="91425" bIns="45700" anchor="t" anchorCtr="0">
            <a:noAutofit/>
          </a:bodyPr>
          <a:lstStyle/>
          <a:p>
            <a:pPr marL="457200" lvl="0" indent="-393700" algn="l" rtl="0">
              <a:spcBef>
                <a:spcPts val="520"/>
              </a:spcBef>
              <a:spcAft>
                <a:spcPts val="0"/>
              </a:spcAft>
              <a:buSzPts val="2600"/>
              <a:buAutoNum type="arabicPeriod"/>
            </a:pPr>
            <a:r>
              <a:rPr lang="en-US"/>
              <a:t>Find a partner. </a:t>
            </a:r>
            <a:endParaRPr/>
          </a:p>
          <a:p>
            <a:pPr marL="457200" lvl="0" indent="-393700" algn="l" rtl="0">
              <a:spcBef>
                <a:spcPts val="0"/>
              </a:spcBef>
              <a:spcAft>
                <a:spcPts val="0"/>
              </a:spcAft>
              <a:buSzPts val="2600"/>
              <a:buAutoNum type="arabicPeriod"/>
            </a:pPr>
            <a:r>
              <a:rPr lang="en-US"/>
              <a:t>Together, analyze the diagram and answer the questions on the handout. </a:t>
            </a:r>
            <a:endParaRPr/>
          </a:p>
          <a:p>
            <a:pPr marL="457200" lvl="0" indent="-393700" algn="l" rtl="0">
              <a:spcBef>
                <a:spcPts val="0"/>
              </a:spcBef>
              <a:spcAft>
                <a:spcPts val="0"/>
              </a:spcAft>
              <a:buSzPts val="2600"/>
              <a:buAutoNum type="arabicPeriod"/>
            </a:pPr>
            <a:r>
              <a:rPr lang="en-US"/>
              <a:t>Be prepared to share your thoughts with the class. </a:t>
            </a:r>
            <a:endParaRPr/>
          </a:p>
          <a:p>
            <a:pPr marL="457200" lvl="0" indent="0" algn="l" rtl="0">
              <a:spcBef>
                <a:spcPts val="520"/>
              </a:spcBef>
              <a:spcAft>
                <a:spcPts val="0"/>
              </a:spcAft>
              <a:buNone/>
            </a:pPr>
            <a:endParaRPr/>
          </a:p>
          <a:p>
            <a:pPr marL="457200" lvl="0" indent="0" algn="l" rtl="0">
              <a:spcBef>
                <a:spcPts val="520"/>
              </a:spcBef>
              <a:spcAft>
                <a:spcPts val="0"/>
              </a:spcAft>
              <a:buNone/>
            </a:pPr>
            <a:endParaRPr/>
          </a:p>
        </p:txBody>
      </p:sp>
      <p:pic>
        <p:nvPicPr>
          <p:cNvPr id="195" name="Google Shape;195;g3d63478cfb8_0_46"/>
          <p:cNvPicPr preferRelativeResize="0"/>
          <p:nvPr/>
        </p:nvPicPr>
        <p:blipFill>
          <a:blip r:embed="rId3">
            <a:alphaModFix/>
          </a:blip>
          <a:stretch>
            <a:fillRect/>
          </a:stretch>
        </p:blipFill>
        <p:spPr>
          <a:xfrm>
            <a:off x="5082209" y="69576"/>
            <a:ext cx="3813312" cy="434339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g3d63478cfb8_0_51"/>
          <p:cNvSpPr txBox="1">
            <a:spLocks noGrp="1"/>
          </p:cNvSpPr>
          <p:nvPr>
            <p:ph type="title"/>
          </p:nvPr>
        </p:nvSpPr>
        <p:spPr>
          <a:xfrm>
            <a:off x="628650" y="274638"/>
            <a:ext cx="7886700" cy="9939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Research Task</a:t>
            </a:r>
            <a:endParaRPr/>
          </a:p>
        </p:txBody>
      </p:sp>
      <p:sp>
        <p:nvSpPr>
          <p:cNvPr id="201" name="Google Shape;201;g3d63478cfb8_0_51"/>
          <p:cNvSpPr txBox="1">
            <a:spLocks noGrp="1"/>
          </p:cNvSpPr>
          <p:nvPr>
            <p:ph type="body" idx="1"/>
          </p:nvPr>
        </p:nvSpPr>
        <p:spPr>
          <a:xfrm>
            <a:off x="628650" y="1370015"/>
            <a:ext cx="7886700" cy="637200"/>
          </a:xfrm>
          <a:prstGeom prst="rect">
            <a:avLst/>
          </a:prstGeom>
        </p:spPr>
        <p:txBody>
          <a:bodyPr spcFirstLastPara="1" wrap="square" lIns="91425" tIns="45700" rIns="91425" bIns="45700" anchor="t" anchorCtr="0">
            <a:noAutofit/>
          </a:bodyPr>
          <a:lstStyle/>
          <a:p>
            <a:pPr marL="0" lvl="0" indent="0" algn="ctr" rtl="0">
              <a:spcBef>
                <a:spcPts val="520"/>
              </a:spcBef>
              <a:spcAft>
                <a:spcPts val="0"/>
              </a:spcAft>
              <a:buNone/>
            </a:pPr>
            <a:r>
              <a:rPr lang="en-US"/>
              <a:t>In groups, select which real-world case to investigate.</a:t>
            </a:r>
            <a:endParaRPr/>
          </a:p>
          <a:p>
            <a:pPr marL="457200" lvl="0" indent="0" algn="l" rtl="0">
              <a:spcBef>
                <a:spcPts val="0"/>
              </a:spcBef>
              <a:spcAft>
                <a:spcPts val="0"/>
              </a:spcAft>
              <a:buNone/>
            </a:pPr>
            <a:endParaRPr/>
          </a:p>
          <a:p>
            <a:pPr marL="0" lvl="0" indent="0" algn="l" rtl="0">
              <a:spcBef>
                <a:spcPts val="1200"/>
              </a:spcBef>
              <a:spcAft>
                <a:spcPts val="0"/>
              </a:spcAft>
              <a:buNone/>
            </a:pPr>
            <a:endParaRPr/>
          </a:p>
        </p:txBody>
      </p:sp>
      <p:graphicFrame>
        <p:nvGraphicFramePr>
          <p:cNvPr id="202" name="Google Shape;202;g3d63478cfb8_0_51"/>
          <p:cNvGraphicFramePr/>
          <p:nvPr/>
        </p:nvGraphicFramePr>
        <p:xfrm>
          <a:off x="952500" y="2108700"/>
          <a:ext cx="7239000" cy="1737300"/>
        </p:xfrm>
        <a:graphic>
          <a:graphicData uri="http://schemas.openxmlformats.org/drawingml/2006/table">
            <a:tbl>
              <a:tblPr>
                <a:noFill/>
                <a:tableStyleId>{42803A90-2EC6-4A33-BC0B-C9F6DE479E15}</a:tableStyleId>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tblGrid>
              <a:tr h="381000">
                <a:tc>
                  <a:txBody>
                    <a:bodyPr/>
                    <a:lstStyle/>
                    <a:p>
                      <a:pPr marL="0" lvl="0" indent="0" algn="ctr" rtl="0">
                        <a:spcBef>
                          <a:spcPts val="0"/>
                        </a:spcBef>
                        <a:spcAft>
                          <a:spcPts val="0"/>
                        </a:spcAft>
                        <a:buNone/>
                      </a:pPr>
                      <a:r>
                        <a:rPr lang="en-US" sz="1800" b="1">
                          <a:solidFill>
                            <a:schemeClr val="lt1"/>
                          </a:solidFill>
                          <a:latin typeface="Calibri"/>
                          <a:ea typeface="Calibri"/>
                          <a:cs typeface="Calibri"/>
                          <a:sym typeface="Calibri"/>
                        </a:rPr>
                        <a:t>Case 1</a:t>
                      </a:r>
                      <a:endParaRPr sz="1800" b="1">
                        <a:solidFill>
                          <a:schemeClr val="lt1"/>
                        </a:solidFill>
                        <a:latin typeface="Calibri"/>
                        <a:ea typeface="Calibri"/>
                        <a:cs typeface="Calibri"/>
                        <a:sym typeface="Calibri"/>
                      </a:endParaRPr>
                    </a:p>
                  </a:txBody>
                  <a:tcPr marL="91425" marR="91425" marT="91425" marB="91425">
                    <a:lnL w="9525" cap="flat" cmpd="sng">
                      <a:solidFill>
                        <a:schemeClr val="accent2"/>
                      </a:solidFill>
                      <a:prstDash val="solid"/>
                      <a:round/>
                      <a:headEnd type="none" w="sm" len="sm"/>
                      <a:tailEnd type="none" w="sm" len="sm"/>
                    </a:lnL>
                    <a:lnR w="9525" cap="flat" cmpd="sng">
                      <a:solidFill>
                        <a:schemeClr val="accent2"/>
                      </a:solidFill>
                      <a:prstDash val="solid"/>
                      <a:round/>
                      <a:headEnd type="none" w="sm" len="sm"/>
                      <a:tailEnd type="none" w="sm" len="sm"/>
                    </a:lnR>
                    <a:lnT w="9525" cap="flat" cmpd="sng">
                      <a:solidFill>
                        <a:schemeClr val="accent2"/>
                      </a:solidFill>
                      <a:prstDash val="solid"/>
                      <a:round/>
                      <a:headEnd type="none" w="sm" len="sm"/>
                      <a:tailEnd type="none" w="sm" len="sm"/>
                    </a:lnT>
                    <a:lnB w="9525" cap="flat" cmpd="sng">
                      <a:solidFill>
                        <a:schemeClr val="accent2"/>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en-US" sz="1800" b="1">
                          <a:solidFill>
                            <a:schemeClr val="lt1"/>
                          </a:solidFill>
                          <a:latin typeface="Calibri"/>
                          <a:ea typeface="Calibri"/>
                          <a:cs typeface="Calibri"/>
                          <a:sym typeface="Calibri"/>
                        </a:rPr>
                        <a:t>Case 2</a:t>
                      </a:r>
                      <a:endParaRPr sz="1800" b="1">
                        <a:solidFill>
                          <a:schemeClr val="lt1"/>
                        </a:solidFill>
                        <a:latin typeface="Calibri"/>
                        <a:ea typeface="Calibri"/>
                        <a:cs typeface="Calibri"/>
                        <a:sym typeface="Calibri"/>
                      </a:endParaRPr>
                    </a:p>
                  </a:txBody>
                  <a:tcPr marL="91425" marR="91425" marT="91425" marB="91425">
                    <a:lnL w="9525" cap="flat" cmpd="sng">
                      <a:solidFill>
                        <a:schemeClr val="accent2"/>
                      </a:solidFill>
                      <a:prstDash val="solid"/>
                      <a:round/>
                      <a:headEnd type="none" w="sm" len="sm"/>
                      <a:tailEnd type="none" w="sm" len="sm"/>
                    </a:lnL>
                    <a:lnR w="9525" cap="flat" cmpd="sng">
                      <a:solidFill>
                        <a:schemeClr val="accent2"/>
                      </a:solidFill>
                      <a:prstDash val="solid"/>
                      <a:round/>
                      <a:headEnd type="none" w="sm" len="sm"/>
                      <a:tailEnd type="none" w="sm" len="sm"/>
                    </a:lnR>
                    <a:lnT w="9525" cap="flat" cmpd="sng">
                      <a:solidFill>
                        <a:schemeClr val="accent2"/>
                      </a:solidFill>
                      <a:prstDash val="solid"/>
                      <a:round/>
                      <a:headEnd type="none" w="sm" len="sm"/>
                      <a:tailEnd type="none" w="sm" len="sm"/>
                    </a:lnT>
                    <a:lnB w="9525" cap="flat" cmpd="sng">
                      <a:solidFill>
                        <a:schemeClr val="accent2"/>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en-US" sz="1800" b="1">
                          <a:solidFill>
                            <a:schemeClr val="lt1"/>
                          </a:solidFill>
                          <a:latin typeface="Calibri"/>
                          <a:ea typeface="Calibri"/>
                          <a:cs typeface="Calibri"/>
                          <a:sym typeface="Calibri"/>
                        </a:rPr>
                        <a:t>Case 3</a:t>
                      </a:r>
                      <a:endParaRPr sz="1800" b="1">
                        <a:solidFill>
                          <a:schemeClr val="lt1"/>
                        </a:solidFill>
                        <a:latin typeface="Calibri"/>
                        <a:ea typeface="Calibri"/>
                        <a:cs typeface="Calibri"/>
                        <a:sym typeface="Calibri"/>
                      </a:endParaRPr>
                    </a:p>
                  </a:txBody>
                  <a:tcPr marL="91425" marR="91425" marT="91425" marB="91425">
                    <a:lnL w="9525" cap="flat" cmpd="sng">
                      <a:solidFill>
                        <a:schemeClr val="accent2"/>
                      </a:solidFill>
                      <a:prstDash val="solid"/>
                      <a:round/>
                      <a:headEnd type="none" w="sm" len="sm"/>
                      <a:tailEnd type="none" w="sm" len="sm"/>
                    </a:lnL>
                    <a:lnR w="9525" cap="flat" cmpd="sng">
                      <a:solidFill>
                        <a:schemeClr val="accent2"/>
                      </a:solidFill>
                      <a:prstDash val="solid"/>
                      <a:round/>
                      <a:headEnd type="none" w="sm" len="sm"/>
                      <a:tailEnd type="none" w="sm" len="sm"/>
                    </a:lnR>
                    <a:lnT w="9525" cap="flat" cmpd="sng">
                      <a:solidFill>
                        <a:schemeClr val="accent2"/>
                      </a:solidFill>
                      <a:prstDash val="solid"/>
                      <a:round/>
                      <a:headEnd type="none" w="sm" len="sm"/>
                      <a:tailEnd type="none" w="sm" len="sm"/>
                    </a:lnT>
                    <a:lnB w="9525" cap="flat" cmpd="sng">
                      <a:solidFill>
                        <a:schemeClr val="accent2"/>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1200"/>
                        </a:spcAft>
                        <a:buClr>
                          <a:schemeClr val="dk1"/>
                        </a:buClr>
                        <a:buSzPts val="1100"/>
                        <a:buFont typeface="Arial"/>
                        <a:buNone/>
                      </a:pPr>
                      <a:r>
                        <a:rPr lang="en-US" sz="1800">
                          <a:solidFill>
                            <a:schemeClr val="dk1"/>
                          </a:solidFill>
                          <a:latin typeface="Calibri"/>
                          <a:ea typeface="Calibri"/>
                          <a:cs typeface="Calibri"/>
                          <a:sym typeface="Calibri"/>
                        </a:rPr>
                        <a:t>Should scientists use modified rice to help prevent blindness in children?</a:t>
                      </a:r>
                      <a:endParaRPr sz="1800"/>
                    </a:p>
                  </a:txBody>
                  <a:tcPr marL="91425" marR="91425" marT="91425" marB="91425">
                    <a:lnL w="9525" cap="flat" cmpd="sng">
                      <a:solidFill>
                        <a:schemeClr val="accent2"/>
                      </a:solidFill>
                      <a:prstDash val="solid"/>
                      <a:round/>
                      <a:headEnd type="none" w="sm" len="sm"/>
                      <a:tailEnd type="none" w="sm" len="sm"/>
                    </a:lnL>
                    <a:lnR w="9525" cap="flat" cmpd="sng">
                      <a:solidFill>
                        <a:schemeClr val="accent2"/>
                      </a:solidFill>
                      <a:prstDash val="solid"/>
                      <a:round/>
                      <a:headEnd type="none" w="sm" len="sm"/>
                      <a:tailEnd type="none" w="sm" len="sm"/>
                    </a:lnR>
                    <a:lnT w="9525" cap="flat" cmpd="sng">
                      <a:solidFill>
                        <a:schemeClr val="accent2"/>
                      </a:solidFill>
                      <a:prstDash val="solid"/>
                      <a:round/>
                      <a:headEnd type="none" w="sm" len="sm"/>
                      <a:tailEnd type="none" w="sm" len="sm"/>
                    </a:lnT>
                    <a:lnB w="9525" cap="flat" cmpd="sng">
                      <a:solidFill>
                        <a:schemeClr val="accent2"/>
                      </a:solidFill>
                      <a:prstDash val="solid"/>
                      <a:round/>
                      <a:headEnd type="none" w="sm" len="sm"/>
                      <a:tailEnd type="none" w="sm" len="sm"/>
                    </a:lnB>
                  </a:tcPr>
                </a:tc>
                <a:tc>
                  <a:txBody>
                    <a:bodyPr/>
                    <a:lstStyle/>
                    <a:p>
                      <a:pPr marL="0" lvl="0" indent="0" algn="l" rtl="0">
                        <a:spcBef>
                          <a:spcPts val="0"/>
                        </a:spcBef>
                        <a:spcAft>
                          <a:spcPts val="1200"/>
                        </a:spcAft>
                        <a:buClr>
                          <a:schemeClr val="dk1"/>
                        </a:buClr>
                        <a:buSzPts val="1100"/>
                        <a:buFont typeface="Arial"/>
                        <a:buNone/>
                      </a:pPr>
                      <a:r>
                        <a:rPr lang="en-US" sz="1800">
                          <a:solidFill>
                            <a:schemeClr val="dk1"/>
                          </a:solidFill>
                          <a:latin typeface="Calibri"/>
                          <a:ea typeface="Calibri"/>
                          <a:cs typeface="Calibri"/>
                          <a:sym typeface="Calibri"/>
                        </a:rPr>
                        <a:t>Should we allow genetically modified fish to be sold as food?</a:t>
                      </a:r>
                      <a:endParaRPr sz="1800">
                        <a:latin typeface="Calibri"/>
                        <a:ea typeface="Calibri"/>
                        <a:cs typeface="Calibri"/>
                        <a:sym typeface="Calibri"/>
                      </a:endParaRPr>
                    </a:p>
                  </a:txBody>
                  <a:tcPr marL="91425" marR="91425" marT="91425" marB="91425">
                    <a:lnL w="9525" cap="flat" cmpd="sng">
                      <a:solidFill>
                        <a:schemeClr val="accent2"/>
                      </a:solidFill>
                      <a:prstDash val="solid"/>
                      <a:round/>
                      <a:headEnd type="none" w="sm" len="sm"/>
                      <a:tailEnd type="none" w="sm" len="sm"/>
                    </a:lnL>
                    <a:lnR w="9525" cap="flat" cmpd="sng">
                      <a:solidFill>
                        <a:schemeClr val="accent2"/>
                      </a:solidFill>
                      <a:prstDash val="solid"/>
                      <a:round/>
                      <a:headEnd type="none" w="sm" len="sm"/>
                      <a:tailEnd type="none" w="sm" len="sm"/>
                    </a:lnR>
                    <a:lnT w="9525" cap="flat" cmpd="sng">
                      <a:solidFill>
                        <a:schemeClr val="accent2"/>
                      </a:solidFill>
                      <a:prstDash val="solid"/>
                      <a:round/>
                      <a:headEnd type="none" w="sm" len="sm"/>
                      <a:tailEnd type="none" w="sm" len="sm"/>
                    </a:lnT>
                    <a:lnB w="9525" cap="flat" cmpd="sng">
                      <a:solidFill>
                        <a:schemeClr val="accent2"/>
                      </a:solidFill>
                      <a:prstDash val="solid"/>
                      <a:round/>
                      <a:headEnd type="none" w="sm" len="sm"/>
                      <a:tailEnd type="none" w="sm" len="sm"/>
                    </a:lnB>
                  </a:tcPr>
                </a:tc>
                <a:tc>
                  <a:txBody>
                    <a:bodyPr/>
                    <a:lstStyle/>
                    <a:p>
                      <a:pPr marL="0" lvl="0" indent="0" algn="l" rtl="0">
                        <a:spcBef>
                          <a:spcPts val="0"/>
                        </a:spcBef>
                        <a:spcAft>
                          <a:spcPts val="1200"/>
                        </a:spcAft>
                        <a:buNone/>
                      </a:pPr>
                      <a:r>
                        <a:rPr lang="en-US" sz="1800">
                          <a:solidFill>
                            <a:schemeClr val="dk1"/>
                          </a:solidFill>
                          <a:latin typeface="Calibri"/>
                          <a:ea typeface="Calibri"/>
                          <a:cs typeface="Calibri"/>
                          <a:sym typeface="Calibri"/>
                        </a:rPr>
                        <a:t>Should farmers use modified crops that reduce the need for chemical pesticides?</a:t>
                      </a:r>
                      <a:endParaRPr sz="1800">
                        <a:latin typeface="Calibri"/>
                        <a:ea typeface="Calibri"/>
                        <a:cs typeface="Calibri"/>
                        <a:sym typeface="Calibri"/>
                      </a:endParaRPr>
                    </a:p>
                  </a:txBody>
                  <a:tcPr marL="91425" marR="91425" marT="91425" marB="91425">
                    <a:lnL w="9525" cap="flat" cmpd="sng">
                      <a:solidFill>
                        <a:schemeClr val="accent2"/>
                      </a:solidFill>
                      <a:prstDash val="solid"/>
                      <a:round/>
                      <a:headEnd type="none" w="sm" len="sm"/>
                      <a:tailEnd type="none" w="sm" len="sm"/>
                    </a:lnL>
                    <a:lnR w="9525" cap="flat" cmpd="sng">
                      <a:solidFill>
                        <a:schemeClr val="accent2"/>
                      </a:solidFill>
                      <a:prstDash val="solid"/>
                      <a:round/>
                      <a:headEnd type="none" w="sm" len="sm"/>
                      <a:tailEnd type="none" w="sm" len="sm"/>
                    </a:lnR>
                    <a:lnT w="9525" cap="flat" cmpd="sng">
                      <a:solidFill>
                        <a:schemeClr val="accent2"/>
                      </a:solidFill>
                      <a:prstDash val="solid"/>
                      <a:round/>
                      <a:headEnd type="none" w="sm" len="sm"/>
                      <a:tailEnd type="none" w="sm" len="sm"/>
                    </a:lnT>
                    <a:lnB w="9525" cap="flat" cmpd="sng">
                      <a:solidFill>
                        <a:schemeClr val="accent2"/>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g3d63478cfb8_0_56"/>
          <p:cNvSpPr txBox="1">
            <a:spLocks noGrp="1"/>
          </p:cNvSpPr>
          <p:nvPr>
            <p:ph type="title"/>
          </p:nvPr>
        </p:nvSpPr>
        <p:spPr>
          <a:xfrm>
            <a:off x="628650" y="274638"/>
            <a:ext cx="7886700" cy="9939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Evidence Expectations</a:t>
            </a:r>
            <a:endParaRPr/>
          </a:p>
        </p:txBody>
      </p:sp>
      <p:sp>
        <p:nvSpPr>
          <p:cNvPr id="208" name="Google Shape;208;g3d63478cfb8_0_56"/>
          <p:cNvSpPr txBox="1">
            <a:spLocks noGrp="1"/>
          </p:cNvSpPr>
          <p:nvPr>
            <p:ph type="body" idx="1"/>
          </p:nvPr>
        </p:nvSpPr>
        <p:spPr>
          <a:xfrm>
            <a:off x="628649" y="1370025"/>
            <a:ext cx="3876600" cy="326220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r>
              <a:rPr lang="en-US" dirty="0"/>
              <a:t>Gather:</a:t>
            </a:r>
            <a:endParaRPr dirty="0"/>
          </a:p>
          <a:p>
            <a:pPr marL="457200" lvl="0" indent="-381000" algn="l" rtl="0">
              <a:spcBef>
                <a:spcPts val="520"/>
              </a:spcBef>
              <a:spcAft>
                <a:spcPts val="0"/>
              </a:spcAft>
              <a:buSzPts val="2400"/>
              <a:buFont typeface="Arial" panose="020B0604020202020204" pitchFamily="34" charset="0"/>
              <a:buChar char="•"/>
            </a:pPr>
            <a:r>
              <a:rPr lang="en-US" sz="2400" dirty="0"/>
              <a:t>Biological evidence</a:t>
            </a:r>
            <a:endParaRPr sz="2400" dirty="0"/>
          </a:p>
          <a:p>
            <a:pPr marL="876300" lvl="1" indent="-342900" algn="l" rtl="0">
              <a:spcBef>
                <a:spcPts val="0"/>
              </a:spcBef>
              <a:spcAft>
                <a:spcPts val="0"/>
              </a:spcAft>
              <a:buClr>
                <a:srgbClr val="FFC000"/>
              </a:buClr>
              <a:buSzPts val="2400"/>
              <a:buFont typeface="Wingdings" panose="05000000000000000000" pitchFamily="2" charset="2"/>
              <a:buChar char="§"/>
            </a:pPr>
            <a:r>
              <a:rPr lang="en-US" sz="2400" dirty="0"/>
              <a:t>Genes/traits</a:t>
            </a:r>
            <a:endParaRPr sz="2400" dirty="0"/>
          </a:p>
          <a:p>
            <a:pPr marL="457200" lvl="0" indent="-381000" algn="l" rtl="0">
              <a:spcBef>
                <a:spcPts val="0"/>
              </a:spcBef>
              <a:spcAft>
                <a:spcPts val="0"/>
              </a:spcAft>
              <a:buSzPts val="2400"/>
              <a:buFont typeface="Arial" panose="020B0604020202020204" pitchFamily="34" charset="0"/>
              <a:buChar char="•"/>
            </a:pPr>
            <a:r>
              <a:rPr lang="en-US" sz="2400" dirty="0"/>
              <a:t>Data-based evidence</a:t>
            </a:r>
            <a:endParaRPr sz="2400" dirty="0"/>
          </a:p>
          <a:p>
            <a:pPr marL="914400" lvl="1" indent="-381000" algn="l" rtl="0">
              <a:spcBef>
                <a:spcPts val="0"/>
              </a:spcBef>
              <a:spcAft>
                <a:spcPts val="0"/>
              </a:spcAft>
              <a:buClr>
                <a:srgbClr val="FFC000"/>
              </a:buClr>
              <a:buSzPts val="2400"/>
              <a:buFont typeface="Wingdings" panose="05000000000000000000" pitchFamily="2" charset="2"/>
              <a:buChar char="§"/>
            </a:pPr>
            <a:r>
              <a:rPr lang="en-US" sz="2400" dirty="0"/>
              <a:t>Numbers/studies</a:t>
            </a:r>
            <a:endParaRPr sz="2400" dirty="0"/>
          </a:p>
          <a:p>
            <a:pPr marL="457200" lvl="0" indent="-381000" algn="l" rtl="0">
              <a:spcBef>
                <a:spcPts val="0"/>
              </a:spcBef>
              <a:spcAft>
                <a:spcPts val="0"/>
              </a:spcAft>
              <a:buSzPts val="2400"/>
              <a:buFont typeface="Arial" panose="020B0604020202020204" pitchFamily="34" charset="0"/>
              <a:buChar char="•"/>
            </a:pPr>
            <a:r>
              <a:rPr lang="en-US" sz="2400" dirty="0"/>
              <a:t>Real-world impact</a:t>
            </a:r>
            <a:endParaRPr sz="2400" dirty="0"/>
          </a:p>
        </p:txBody>
      </p:sp>
      <p:sp>
        <p:nvSpPr>
          <p:cNvPr id="209" name="Google Shape;209;g3d63478cfb8_0_56"/>
          <p:cNvSpPr txBox="1">
            <a:spLocks noGrp="1"/>
          </p:cNvSpPr>
          <p:nvPr>
            <p:ph type="body" idx="1"/>
          </p:nvPr>
        </p:nvSpPr>
        <p:spPr>
          <a:xfrm>
            <a:off x="4638749" y="1370025"/>
            <a:ext cx="3876600" cy="326220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r>
              <a:rPr lang="en-US" dirty="0"/>
              <a:t>Possible Sources:</a:t>
            </a:r>
            <a:endParaRPr dirty="0"/>
          </a:p>
          <a:p>
            <a:pPr marL="457200" lvl="0" indent="-381000" algn="l" rtl="0">
              <a:spcBef>
                <a:spcPts val="520"/>
              </a:spcBef>
              <a:spcAft>
                <a:spcPts val="0"/>
              </a:spcAft>
              <a:buSzPts val="2400"/>
              <a:buFont typeface="Arial" panose="020B0604020202020204" pitchFamily="34" charset="0"/>
              <a:buChar char="•"/>
            </a:pPr>
            <a:r>
              <a:rPr lang="en-US" sz="2400" dirty="0"/>
              <a:t>“How to Build a Better Plant” diagram</a:t>
            </a:r>
            <a:endParaRPr sz="2400" dirty="0"/>
          </a:p>
          <a:p>
            <a:pPr marL="457200" lvl="0" indent="-381000" algn="l" rtl="0">
              <a:spcBef>
                <a:spcPts val="0"/>
              </a:spcBef>
              <a:spcAft>
                <a:spcPts val="0"/>
              </a:spcAft>
              <a:buSzPts val="2400"/>
              <a:buFont typeface="Arial" panose="020B0604020202020204" pitchFamily="34" charset="0"/>
              <a:buChar char="•"/>
            </a:pPr>
            <a:r>
              <a:rPr lang="en-US" sz="2400" dirty="0"/>
              <a:t>Trusted scientific web pages</a:t>
            </a:r>
            <a:endParaRPr sz="2400" dirty="0"/>
          </a:p>
          <a:p>
            <a:pPr marL="457200" lvl="0" indent="-381000" algn="l" rtl="0">
              <a:spcBef>
                <a:spcPts val="0"/>
              </a:spcBef>
              <a:spcAft>
                <a:spcPts val="0"/>
              </a:spcAft>
              <a:buSzPts val="2400"/>
              <a:buFont typeface="Arial" panose="020B0604020202020204" pitchFamily="34" charset="0"/>
              <a:buChar char="•"/>
            </a:pPr>
            <a:r>
              <a:rPr lang="en-US" sz="2400" dirty="0"/>
              <a:t>Scholarly journal articles</a:t>
            </a:r>
            <a:endParaRPr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g3d63478cfb8_0_66"/>
          <p:cNvSpPr txBox="1">
            <a:spLocks noGrp="1"/>
          </p:cNvSpPr>
          <p:nvPr>
            <p:ph type="title"/>
          </p:nvPr>
        </p:nvSpPr>
        <p:spPr>
          <a:xfrm>
            <a:off x="628650" y="274638"/>
            <a:ext cx="7886700" cy="9939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Discuss</a:t>
            </a:r>
            <a:endParaRPr/>
          </a:p>
        </p:txBody>
      </p:sp>
      <p:sp>
        <p:nvSpPr>
          <p:cNvPr id="215" name="Google Shape;215;g3d63478cfb8_0_66"/>
          <p:cNvSpPr txBox="1">
            <a:spLocks noGrp="1"/>
          </p:cNvSpPr>
          <p:nvPr>
            <p:ph type="body" idx="1"/>
          </p:nvPr>
        </p:nvSpPr>
        <p:spPr>
          <a:xfrm>
            <a:off x="628649" y="1370013"/>
            <a:ext cx="7886700" cy="2562570"/>
          </a:xfrm>
          <a:prstGeom prst="rect">
            <a:avLst/>
          </a:prstGeom>
        </p:spPr>
        <p:txBody>
          <a:bodyPr spcFirstLastPara="1" wrap="square" lIns="91425" tIns="45700" rIns="91425" bIns="45700" anchor="t" anchorCtr="0">
            <a:noAutofit/>
          </a:bodyPr>
          <a:lstStyle/>
          <a:p>
            <a:pPr marL="520700" lvl="0" indent="-457200" algn="l" rtl="0">
              <a:spcBef>
                <a:spcPts val="520"/>
              </a:spcBef>
              <a:spcAft>
                <a:spcPts val="0"/>
              </a:spcAft>
              <a:buSzPts val="2600"/>
              <a:buFont typeface="Arial" panose="020B0604020202020204" pitchFamily="34" charset="0"/>
              <a:buChar char="•"/>
            </a:pPr>
            <a:r>
              <a:rPr lang="en-US" sz="2400" dirty="0"/>
              <a:t>What patterns do you notice?</a:t>
            </a:r>
            <a:endParaRPr sz="2400" dirty="0"/>
          </a:p>
          <a:p>
            <a:pPr marL="520700" lvl="0" indent="-457200" algn="l" rtl="0">
              <a:spcBef>
                <a:spcPts val="0"/>
              </a:spcBef>
              <a:spcAft>
                <a:spcPts val="0"/>
              </a:spcAft>
              <a:buSzPts val="2600"/>
              <a:buFont typeface="Arial" panose="020B0604020202020204" pitchFamily="34" charset="0"/>
              <a:buChar char="•"/>
            </a:pPr>
            <a:r>
              <a:rPr lang="en-US" sz="2400" dirty="0"/>
              <a:t>What problems do GMOs solve?</a:t>
            </a:r>
            <a:endParaRPr sz="2400" dirty="0"/>
          </a:p>
          <a:p>
            <a:pPr marL="520700" lvl="0" indent="-457200" algn="l" rtl="0">
              <a:spcBef>
                <a:spcPts val="0"/>
              </a:spcBef>
              <a:spcAft>
                <a:spcPts val="0"/>
              </a:spcAft>
              <a:buSzPts val="2600"/>
              <a:buFont typeface="Arial" panose="020B0604020202020204" pitchFamily="34" charset="0"/>
              <a:buChar char="•"/>
            </a:pPr>
            <a:r>
              <a:rPr lang="en-US" sz="2400" dirty="0"/>
              <a:t>What concerns exist?</a:t>
            </a:r>
            <a:endParaRPr sz="2400" dirty="0"/>
          </a:p>
          <a:p>
            <a:pPr marL="520700" lvl="0" indent="-457200" algn="l" rtl="0">
              <a:spcBef>
                <a:spcPts val="0"/>
              </a:spcBef>
              <a:spcAft>
                <a:spcPts val="0"/>
              </a:spcAft>
              <a:buSzPts val="2600"/>
              <a:buFont typeface="Arial" panose="020B0604020202020204" pitchFamily="34" charset="0"/>
              <a:buChar char="•"/>
            </a:pPr>
            <a:r>
              <a:rPr lang="en-US" sz="2400" dirty="0"/>
              <a:t>Where do you see disagreements or uncertainty in the evidence?</a:t>
            </a:r>
            <a:endParaRPr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2"/>
          <p:cNvSpPr txBox="1">
            <a:spLocks noGrp="1"/>
          </p:cNvSpPr>
          <p:nvPr>
            <p:ph type="title"/>
          </p:nvPr>
        </p:nvSpPr>
        <p:spPr>
          <a:xfrm>
            <a:off x="3945466" y="559689"/>
            <a:ext cx="4565121" cy="213995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None/>
            </a:pPr>
            <a:r>
              <a:rPr lang="en-US"/>
              <a:t>What’s a GMO?</a:t>
            </a:r>
            <a:endParaRPr/>
          </a:p>
        </p:txBody>
      </p:sp>
      <p:sp>
        <p:nvSpPr>
          <p:cNvPr id="77" name="Google Shape;77;p2"/>
          <p:cNvSpPr txBox="1">
            <a:spLocks noGrp="1"/>
          </p:cNvSpPr>
          <p:nvPr>
            <p:ph type="body" idx="1"/>
          </p:nvPr>
        </p:nvSpPr>
        <p:spPr>
          <a:xfrm>
            <a:off x="3944799" y="2807732"/>
            <a:ext cx="4564202" cy="1397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2600"/>
              <a:buNone/>
            </a:pPr>
            <a:r>
              <a:rPr lang="en-US"/>
              <a:t>Genetics and Ethics</a:t>
            </a:r>
            <a:endParaRPr/>
          </a:p>
        </p:txBody>
      </p:sp>
      <p:sp>
        <p:nvSpPr>
          <p:cNvPr id="78" name="Google Shape;78;p2"/>
          <p:cNvSpPr/>
          <p:nvPr/>
        </p:nvSpPr>
        <p:spPr>
          <a:xfrm>
            <a:off x="744173" y="1312133"/>
            <a:ext cx="2922311" cy="2519234"/>
          </a:xfrm>
          <a:prstGeom prst="hexagon">
            <a:avLst>
              <a:gd name="adj" fmla="val 25000"/>
              <a:gd name="vf" fmla="val 115470"/>
            </a:avLst>
          </a:prstGeom>
          <a:solidFill>
            <a:schemeClr val="accent1"/>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79" name="Google Shape;79;p2"/>
          <p:cNvPicPr preferRelativeResize="0"/>
          <p:nvPr/>
        </p:nvPicPr>
        <p:blipFill>
          <a:blip r:embed="rId3">
            <a:alphaModFix/>
          </a:blip>
          <a:stretch>
            <a:fillRect/>
          </a:stretch>
        </p:blipFill>
        <p:spPr>
          <a:xfrm>
            <a:off x="744125" y="1312125"/>
            <a:ext cx="2922300" cy="2519400"/>
          </a:xfrm>
          <a:prstGeom prst="hexagon">
            <a:avLst>
              <a:gd name="adj" fmla="val 25000"/>
              <a:gd name="vf" fmla="val 115470"/>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g3d63478cfb8_0_76"/>
          <p:cNvSpPr txBox="1">
            <a:spLocks noGrp="1"/>
          </p:cNvSpPr>
          <p:nvPr>
            <p:ph type="title"/>
          </p:nvPr>
        </p:nvSpPr>
        <p:spPr>
          <a:xfrm>
            <a:off x="539198" y="89108"/>
            <a:ext cx="7886700" cy="9939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dirty="0"/>
              <a:t>Debate</a:t>
            </a:r>
            <a:endParaRPr dirty="0"/>
          </a:p>
        </p:txBody>
      </p:sp>
      <p:sp>
        <p:nvSpPr>
          <p:cNvPr id="221" name="Google Shape;221;g3d63478cfb8_0_76"/>
          <p:cNvSpPr txBox="1">
            <a:spLocks noGrp="1"/>
          </p:cNvSpPr>
          <p:nvPr>
            <p:ph type="body" idx="1"/>
          </p:nvPr>
        </p:nvSpPr>
        <p:spPr>
          <a:xfrm>
            <a:off x="628650" y="1028768"/>
            <a:ext cx="7886700" cy="3748639"/>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r>
              <a:rPr lang="en-US" sz="2400" dirty="0"/>
              <a:t>Structure:</a:t>
            </a:r>
            <a:endParaRPr sz="2400" dirty="0"/>
          </a:p>
          <a:p>
            <a:pPr marL="914400" lvl="0" indent="-355600" algn="l" rtl="0">
              <a:spcBef>
                <a:spcPts val="520"/>
              </a:spcBef>
              <a:spcAft>
                <a:spcPts val="0"/>
              </a:spcAft>
              <a:buSzPts val="2000"/>
              <a:buFont typeface="Arial" panose="020B0604020202020204" pitchFamily="34" charset="0"/>
              <a:buChar char="•"/>
            </a:pPr>
            <a:r>
              <a:rPr lang="en-US" sz="2000" dirty="0"/>
              <a:t>Teams A and B will state their </a:t>
            </a:r>
            <a:r>
              <a:rPr lang="en-US" sz="2000" dirty="0">
                <a:solidFill>
                  <a:schemeClr val="accent3"/>
                </a:solidFill>
              </a:rPr>
              <a:t>Claims</a:t>
            </a:r>
            <a:r>
              <a:rPr lang="en-US" sz="2000" dirty="0">
                <a:solidFill>
                  <a:schemeClr val="tx1"/>
                </a:solidFill>
              </a:rPr>
              <a:t>.</a:t>
            </a:r>
            <a:r>
              <a:rPr lang="en-US" sz="2000" dirty="0">
                <a:solidFill>
                  <a:schemeClr val="accent3"/>
                </a:solidFill>
              </a:rPr>
              <a:t> </a:t>
            </a:r>
            <a:endParaRPr sz="2000" dirty="0">
              <a:solidFill>
                <a:schemeClr val="accent3"/>
              </a:solidFill>
            </a:endParaRPr>
          </a:p>
          <a:p>
            <a:pPr marL="914400" lvl="0" indent="-355600" algn="l" rtl="0">
              <a:spcBef>
                <a:spcPts val="0"/>
              </a:spcBef>
              <a:spcAft>
                <a:spcPts val="0"/>
              </a:spcAft>
              <a:buSzPts val="2000"/>
              <a:buFont typeface="Arial" panose="020B0604020202020204" pitchFamily="34" charset="0"/>
              <a:buChar char="•"/>
            </a:pPr>
            <a:r>
              <a:rPr lang="en-US" sz="2000" dirty="0"/>
              <a:t>Team A will provide their </a:t>
            </a:r>
            <a:r>
              <a:rPr lang="en-US" sz="2000" dirty="0">
                <a:solidFill>
                  <a:schemeClr val="accent3"/>
                </a:solidFill>
              </a:rPr>
              <a:t>Evidence </a:t>
            </a:r>
            <a:r>
              <a:rPr lang="en-US" sz="2000" dirty="0"/>
              <a:t>and </a:t>
            </a:r>
            <a:r>
              <a:rPr lang="en-US" sz="2000" dirty="0">
                <a:solidFill>
                  <a:schemeClr val="accent3"/>
                </a:solidFill>
              </a:rPr>
              <a:t>Reasoning</a:t>
            </a:r>
            <a:r>
              <a:rPr lang="en-US" sz="2000" dirty="0">
                <a:solidFill>
                  <a:schemeClr val="tx1"/>
                </a:solidFill>
              </a:rPr>
              <a:t>.</a:t>
            </a:r>
            <a:r>
              <a:rPr lang="en-US" sz="2000" dirty="0">
                <a:solidFill>
                  <a:schemeClr val="accent3"/>
                </a:solidFill>
              </a:rPr>
              <a:t> </a:t>
            </a:r>
            <a:endParaRPr sz="2000" dirty="0">
              <a:solidFill>
                <a:schemeClr val="accent3"/>
              </a:solidFill>
            </a:endParaRPr>
          </a:p>
          <a:p>
            <a:pPr marL="914400" lvl="0" indent="-355600" algn="l" rtl="0">
              <a:spcBef>
                <a:spcPts val="0"/>
              </a:spcBef>
              <a:spcAft>
                <a:spcPts val="0"/>
              </a:spcAft>
              <a:buClr>
                <a:schemeClr val="accent3"/>
              </a:buClr>
              <a:buSzPts val="2000"/>
              <a:buFont typeface="Arial" panose="020B0604020202020204" pitchFamily="34" charset="0"/>
              <a:buChar char="•"/>
            </a:pPr>
            <a:r>
              <a:rPr lang="en-US" sz="2000" dirty="0"/>
              <a:t>Team B will provide their </a:t>
            </a:r>
            <a:r>
              <a:rPr lang="en-US" sz="2000" dirty="0">
                <a:solidFill>
                  <a:schemeClr val="accent3"/>
                </a:solidFill>
              </a:rPr>
              <a:t>Evidence </a:t>
            </a:r>
            <a:r>
              <a:rPr lang="en-US" sz="2000" dirty="0"/>
              <a:t>and </a:t>
            </a:r>
            <a:r>
              <a:rPr lang="en-US" sz="2000" dirty="0">
                <a:solidFill>
                  <a:schemeClr val="accent3"/>
                </a:solidFill>
              </a:rPr>
              <a:t>Reasoning</a:t>
            </a:r>
            <a:r>
              <a:rPr lang="en-US" sz="2000" dirty="0">
                <a:solidFill>
                  <a:schemeClr val="tx1"/>
                </a:solidFill>
              </a:rPr>
              <a:t>. </a:t>
            </a:r>
            <a:endParaRPr sz="2000" dirty="0">
              <a:solidFill>
                <a:schemeClr val="tx1"/>
              </a:solidFill>
            </a:endParaRPr>
          </a:p>
          <a:p>
            <a:pPr marL="914400" lvl="0" indent="-355600" algn="l" rtl="0">
              <a:spcBef>
                <a:spcPts val="0"/>
              </a:spcBef>
              <a:spcAft>
                <a:spcPts val="0"/>
              </a:spcAft>
              <a:buSzPts val="2000"/>
              <a:buFont typeface="Arial" panose="020B0604020202020204" pitchFamily="34" charset="0"/>
              <a:buChar char="•"/>
            </a:pPr>
            <a:r>
              <a:rPr lang="en-US" sz="2000" dirty="0"/>
              <a:t>Team A will have 1 min to counter-argue against Team B. </a:t>
            </a:r>
            <a:endParaRPr sz="2000" dirty="0"/>
          </a:p>
          <a:p>
            <a:pPr marL="914400" lvl="0" indent="-355600" algn="l" rtl="0">
              <a:spcBef>
                <a:spcPts val="0"/>
              </a:spcBef>
              <a:spcAft>
                <a:spcPts val="0"/>
              </a:spcAft>
              <a:buSzPts val="2000"/>
              <a:buFont typeface="Arial" panose="020B0604020202020204" pitchFamily="34" charset="0"/>
              <a:buChar char="•"/>
            </a:pPr>
            <a:r>
              <a:rPr lang="en-US" sz="2000" dirty="0"/>
              <a:t>Team B will have 1 min to counter-argue against Team A. </a:t>
            </a:r>
            <a:endParaRPr sz="2000" dirty="0"/>
          </a:p>
          <a:p>
            <a:pPr marL="0" lvl="0" indent="0" algn="l" rtl="0">
              <a:spcBef>
                <a:spcPts val="520"/>
              </a:spcBef>
              <a:spcAft>
                <a:spcPts val="0"/>
              </a:spcAft>
              <a:buNone/>
            </a:pPr>
            <a:r>
              <a:rPr lang="en-US" sz="2400" dirty="0"/>
              <a:t>Jury Role:</a:t>
            </a:r>
            <a:endParaRPr sz="2400" dirty="0"/>
          </a:p>
          <a:p>
            <a:pPr marL="914400" lvl="0" indent="-355600" algn="l" rtl="0">
              <a:spcBef>
                <a:spcPts val="520"/>
              </a:spcBef>
              <a:spcAft>
                <a:spcPts val="0"/>
              </a:spcAft>
              <a:buSzPts val="2000"/>
              <a:buFont typeface="Arial" panose="020B0604020202020204" pitchFamily="34" charset="0"/>
              <a:buChar char="•"/>
            </a:pPr>
            <a:r>
              <a:rPr lang="en-US" sz="2000" dirty="0"/>
              <a:t>Evaluate arguments.</a:t>
            </a:r>
            <a:endParaRPr sz="2000" dirty="0"/>
          </a:p>
          <a:p>
            <a:pPr marL="914400" lvl="0" indent="-355600" algn="l" rtl="0">
              <a:spcBef>
                <a:spcPts val="0"/>
              </a:spcBef>
              <a:spcAft>
                <a:spcPts val="0"/>
              </a:spcAft>
              <a:buSzPts val="2000"/>
              <a:buFont typeface="Arial" panose="020B0604020202020204" pitchFamily="34" charset="0"/>
              <a:buChar char="•"/>
            </a:pPr>
            <a:r>
              <a:rPr lang="en-US" sz="2000" dirty="0"/>
              <a:t>Focus on evidence and reasoning.</a:t>
            </a:r>
            <a:endParaRPr sz="2000" dirty="0"/>
          </a:p>
          <a:p>
            <a:pPr marL="914400" lvl="0" indent="-355600" algn="l" rtl="0">
              <a:spcBef>
                <a:spcPts val="0"/>
              </a:spcBef>
              <a:spcAft>
                <a:spcPts val="0"/>
              </a:spcAft>
              <a:buSzPts val="2000"/>
              <a:buFont typeface="Arial" panose="020B0604020202020204" pitchFamily="34" charset="0"/>
              <a:buChar char="•"/>
            </a:pPr>
            <a:r>
              <a:rPr lang="en-US" sz="2000" dirty="0"/>
              <a:t>Give final judgement!</a:t>
            </a:r>
            <a:endParaRPr sz="2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g3d63478cfb8_0_61"/>
          <p:cNvSpPr txBox="1">
            <a:spLocks noGrp="1"/>
          </p:cNvSpPr>
          <p:nvPr>
            <p:ph type="title"/>
          </p:nvPr>
        </p:nvSpPr>
        <p:spPr>
          <a:xfrm>
            <a:off x="628650" y="274638"/>
            <a:ext cx="7886700" cy="9939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CER Framework</a:t>
            </a:r>
            <a:endParaRPr/>
          </a:p>
        </p:txBody>
      </p:sp>
      <p:sp>
        <p:nvSpPr>
          <p:cNvPr id="227" name="Google Shape;227;g3d63478cfb8_0_61"/>
          <p:cNvSpPr txBox="1">
            <a:spLocks noGrp="1"/>
          </p:cNvSpPr>
          <p:nvPr>
            <p:ph type="body" idx="1"/>
          </p:nvPr>
        </p:nvSpPr>
        <p:spPr>
          <a:xfrm>
            <a:off x="628649" y="1370013"/>
            <a:ext cx="7886700" cy="326220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r>
              <a:rPr lang="en-US" i="1">
                <a:solidFill>
                  <a:schemeClr val="accent3"/>
                </a:solidFill>
              </a:rPr>
              <a:t>Claim:</a:t>
            </a:r>
            <a:r>
              <a:rPr lang="en-US"/>
              <a:t> What’s your position on the case?</a:t>
            </a:r>
            <a:endParaRPr/>
          </a:p>
          <a:p>
            <a:pPr marL="0" lvl="0" indent="0" algn="l" rtl="0">
              <a:spcBef>
                <a:spcPts val="520"/>
              </a:spcBef>
              <a:spcAft>
                <a:spcPts val="0"/>
              </a:spcAft>
              <a:buNone/>
            </a:pPr>
            <a:endParaRPr/>
          </a:p>
          <a:p>
            <a:pPr marL="0" lvl="0" indent="0" algn="l" rtl="0">
              <a:spcBef>
                <a:spcPts val="520"/>
              </a:spcBef>
              <a:spcAft>
                <a:spcPts val="0"/>
              </a:spcAft>
              <a:buNone/>
            </a:pPr>
            <a:r>
              <a:rPr lang="en-US" i="1">
                <a:solidFill>
                  <a:schemeClr val="accent3"/>
                </a:solidFill>
              </a:rPr>
              <a:t>Evidence: </a:t>
            </a:r>
            <a:r>
              <a:rPr lang="en-US"/>
              <a:t>Scientific data, research, or biological explanations.</a:t>
            </a:r>
            <a:endParaRPr/>
          </a:p>
          <a:p>
            <a:pPr marL="0" lvl="0" indent="0" algn="l" rtl="0">
              <a:spcBef>
                <a:spcPts val="520"/>
              </a:spcBef>
              <a:spcAft>
                <a:spcPts val="0"/>
              </a:spcAft>
              <a:buNone/>
            </a:pPr>
            <a:endParaRPr/>
          </a:p>
          <a:p>
            <a:pPr marL="0" lvl="0" indent="0" algn="l" rtl="0">
              <a:spcBef>
                <a:spcPts val="520"/>
              </a:spcBef>
              <a:spcAft>
                <a:spcPts val="0"/>
              </a:spcAft>
              <a:buNone/>
            </a:pPr>
            <a:r>
              <a:rPr lang="en-US" i="1">
                <a:solidFill>
                  <a:schemeClr val="accent3"/>
                </a:solidFill>
              </a:rPr>
              <a:t>Reasoning:</a:t>
            </a:r>
            <a:r>
              <a:rPr lang="en-US"/>
              <a:t> How did your evidence support your claim using scientific concepts?</a:t>
            </a:r>
            <a:endParaRPr/>
          </a:p>
        </p:txBody>
      </p:sp>
      <p:pic>
        <p:nvPicPr>
          <p:cNvPr id="228" name="Google Shape;228;g3d63478cfb8_0_61"/>
          <p:cNvPicPr preferRelativeResize="0"/>
          <p:nvPr/>
        </p:nvPicPr>
        <p:blipFill>
          <a:blip r:embed="rId3">
            <a:alphaModFix/>
          </a:blip>
          <a:stretch>
            <a:fillRect/>
          </a:stretch>
        </p:blipFill>
        <p:spPr>
          <a:xfrm>
            <a:off x="7778450" y="152400"/>
            <a:ext cx="1181100" cy="11811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g3db333e4f5a_0_2"/>
          <p:cNvSpPr txBox="1">
            <a:spLocks noGrp="1"/>
          </p:cNvSpPr>
          <p:nvPr>
            <p:ph type="title"/>
          </p:nvPr>
        </p:nvSpPr>
        <p:spPr>
          <a:xfrm>
            <a:off x="628650" y="274638"/>
            <a:ext cx="7886700" cy="9939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solidFill>
                  <a:srgbClr val="91192A"/>
                </a:solidFill>
              </a:rPr>
              <a:t>HEAR YE! HEAR YE!</a:t>
            </a:r>
            <a:r>
              <a:rPr lang="en-US" sz="1100">
                <a:solidFill>
                  <a:schemeClr val="dk1"/>
                </a:solidFill>
                <a:latin typeface="Arial"/>
                <a:ea typeface="Arial"/>
                <a:cs typeface="Arial"/>
                <a:sym typeface="Arial"/>
              </a:rPr>
              <a:t> </a:t>
            </a:r>
            <a:endParaRPr/>
          </a:p>
        </p:txBody>
      </p:sp>
      <p:sp>
        <p:nvSpPr>
          <p:cNvPr id="234" name="Google Shape;234;g3db333e4f5a_0_2"/>
          <p:cNvSpPr txBox="1">
            <a:spLocks noGrp="1"/>
          </p:cNvSpPr>
          <p:nvPr>
            <p:ph type="body" idx="1"/>
          </p:nvPr>
        </p:nvSpPr>
        <p:spPr>
          <a:xfrm>
            <a:off x="628650" y="1370022"/>
            <a:ext cx="7886700" cy="633600"/>
          </a:xfrm>
          <a:prstGeom prst="rect">
            <a:avLst/>
          </a:prstGeom>
        </p:spPr>
        <p:txBody>
          <a:bodyPr spcFirstLastPara="1" wrap="square" lIns="91425" tIns="45700" rIns="91425" bIns="45700" anchor="t" anchorCtr="0">
            <a:noAutofit/>
          </a:bodyPr>
          <a:lstStyle/>
          <a:p>
            <a:pPr marL="0" lvl="0" indent="0" algn="l" rtl="0">
              <a:lnSpc>
                <a:spcPct val="115000"/>
              </a:lnSpc>
              <a:spcBef>
                <a:spcPts val="800"/>
              </a:spcBef>
              <a:spcAft>
                <a:spcPts val="0"/>
              </a:spcAft>
              <a:buNone/>
            </a:pPr>
            <a:r>
              <a:rPr lang="en-US" i="1">
                <a:solidFill>
                  <a:srgbClr val="2E2E2E"/>
                </a:solidFill>
              </a:rPr>
              <a:t>The Honorable Judge declares that court is in session.</a:t>
            </a:r>
            <a:endParaRPr/>
          </a:p>
          <a:p>
            <a:pPr marL="0" lvl="0" indent="0" algn="l" rtl="0">
              <a:spcBef>
                <a:spcPts val="520"/>
              </a:spcBef>
              <a:spcAft>
                <a:spcPts val="0"/>
              </a:spcAft>
              <a:buNone/>
            </a:pPr>
            <a:endParaRPr/>
          </a:p>
        </p:txBody>
      </p:sp>
      <p:pic>
        <p:nvPicPr>
          <p:cNvPr id="235" name="Google Shape;235;g3db333e4f5a_0_2"/>
          <p:cNvPicPr preferRelativeResize="0"/>
          <p:nvPr/>
        </p:nvPicPr>
        <p:blipFill>
          <a:blip r:embed="rId3">
            <a:alphaModFix/>
          </a:blip>
          <a:stretch>
            <a:fillRect/>
          </a:stretch>
        </p:blipFill>
        <p:spPr>
          <a:xfrm>
            <a:off x="7254525" y="0"/>
            <a:ext cx="1889475" cy="1593850"/>
          </a:xfrm>
          <a:prstGeom prst="rect">
            <a:avLst/>
          </a:prstGeom>
          <a:noFill/>
          <a:ln>
            <a:noFill/>
          </a:ln>
        </p:spPr>
      </p:pic>
      <p:pic>
        <p:nvPicPr>
          <p:cNvPr id="236" name="Google Shape;236;g3db333e4f5a_0_2"/>
          <p:cNvPicPr preferRelativeResize="0"/>
          <p:nvPr/>
        </p:nvPicPr>
        <p:blipFill>
          <a:blip r:embed="rId4">
            <a:alphaModFix/>
          </a:blip>
          <a:stretch>
            <a:fillRect/>
          </a:stretch>
        </p:blipFill>
        <p:spPr>
          <a:xfrm rot="10800000">
            <a:off x="2232800" y="3575649"/>
            <a:ext cx="609600" cy="633500"/>
          </a:xfrm>
          <a:prstGeom prst="rect">
            <a:avLst/>
          </a:prstGeom>
          <a:noFill/>
          <a:ln>
            <a:noFill/>
          </a:ln>
        </p:spPr>
      </p:pic>
      <p:sp>
        <p:nvSpPr>
          <p:cNvPr id="237" name="Google Shape;237;g3db333e4f5a_0_2"/>
          <p:cNvSpPr txBox="1"/>
          <p:nvPr/>
        </p:nvSpPr>
        <p:spPr>
          <a:xfrm>
            <a:off x="1421750" y="4209150"/>
            <a:ext cx="2231700" cy="662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dirty="0">
                <a:solidFill>
                  <a:srgbClr val="91192A"/>
                </a:solidFill>
                <a:latin typeface="Calibri"/>
                <a:ea typeface="Calibri"/>
                <a:cs typeface="Calibri"/>
                <a:sym typeface="Calibri"/>
              </a:rPr>
              <a:t>For the affirmative (Team A)</a:t>
            </a:r>
            <a:endParaRPr sz="1800" dirty="0">
              <a:solidFill>
                <a:srgbClr val="91192A"/>
              </a:solidFill>
              <a:latin typeface="Calibri"/>
              <a:ea typeface="Calibri"/>
              <a:cs typeface="Calibri"/>
              <a:sym typeface="Calibri"/>
            </a:endParaRPr>
          </a:p>
        </p:txBody>
      </p:sp>
      <p:pic>
        <p:nvPicPr>
          <p:cNvPr id="238" name="Google Shape;238;g3db333e4f5a_0_2"/>
          <p:cNvPicPr preferRelativeResize="0"/>
          <p:nvPr/>
        </p:nvPicPr>
        <p:blipFill>
          <a:blip r:embed="rId4">
            <a:alphaModFix/>
          </a:blip>
          <a:stretch>
            <a:fillRect/>
          </a:stretch>
        </p:blipFill>
        <p:spPr>
          <a:xfrm>
            <a:off x="5536025" y="3575649"/>
            <a:ext cx="609600" cy="633500"/>
          </a:xfrm>
          <a:prstGeom prst="rect">
            <a:avLst/>
          </a:prstGeom>
          <a:noFill/>
          <a:ln>
            <a:noFill/>
          </a:ln>
        </p:spPr>
      </p:pic>
      <p:sp>
        <p:nvSpPr>
          <p:cNvPr id="239" name="Google Shape;239;g3db333e4f5a_0_2"/>
          <p:cNvSpPr txBox="1"/>
          <p:nvPr/>
        </p:nvSpPr>
        <p:spPr>
          <a:xfrm>
            <a:off x="4724975" y="4209150"/>
            <a:ext cx="2231700" cy="662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a:solidFill>
                  <a:srgbClr val="91192A"/>
                </a:solidFill>
                <a:latin typeface="Calibri"/>
                <a:ea typeface="Calibri"/>
                <a:cs typeface="Calibri"/>
                <a:sym typeface="Calibri"/>
              </a:rPr>
              <a:t>For the negative (Team B)</a:t>
            </a:r>
            <a:endParaRPr sz="1800">
              <a:solidFill>
                <a:srgbClr val="91192A"/>
              </a:solidFill>
              <a:latin typeface="Calibri"/>
              <a:ea typeface="Calibri"/>
              <a:cs typeface="Calibri"/>
              <a:sym typeface="Calibri"/>
            </a:endParaRPr>
          </a:p>
        </p:txBody>
      </p:sp>
      <p:sp>
        <p:nvSpPr>
          <p:cNvPr id="240" name="Google Shape;240;g3db333e4f5a_0_2"/>
          <p:cNvSpPr txBox="1"/>
          <p:nvPr/>
        </p:nvSpPr>
        <p:spPr>
          <a:xfrm>
            <a:off x="749899" y="1971525"/>
            <a:ext cx="7158335" cy="1209600"/>
          </a:xfrm>
          <a:prstGeom prst="rect">
            <a:avLst/>
          </a:prstGeom>
          <a:noFill/>
          <a:ln>
            <a:noFill/>
          </a:ln>
        </p:spPr>
        <p:txBody>
          <a:bodyPr spcFirstLastPara="1" wrap="square" lIns="91425" tIns="91425" rIns="91425" bIns="91425" anchor="t" anchorCtr="0">
            <a:noAutofit/>
          </a:bodyPr>
          <a:lstStyle/>
          <a:p>
            <a:pPr marL="457200" lvl="0" indent="-368300" algn="l" rtl="0">
              <a:spcBef>
                <a:spcPts val="0"/>
              </a:spcBef>
              <a:spcAft>
                <a:spcPts val="0"/>
              </a:spcAft>
              <a:buClr>
                <a:schemeClr val="accent3"/>
              </a:buClr>
              <a:buSzPts val="2200"/>
              <a:buFont typeface="Calibri"/>
              <a:buAutoNum type="arabicPeriod"/>
            </a:pPr>
            <a:r>
              <a:rPr lang="en-US" sz="2200" dirty="0">
                <a:solidFill>
                  <a:schemeClr val="dk1"/>
                </a:solidFill>
                <a:latin typeface="Calibri"/>
                <a:ea typeface="Calibri"/>
                <a:cs typeface="Calibri"/>
                <a:sym typeface="Calibri"/>
              </a:rPr>
              <a:t>Present your argument (using your CER). </a:t>
            </a:r>
            <a:endParaRPr sz="2200" dirty="0">
              <a:solidFill>
                <a:schemeClr val="dk1"/>
              </a:solidFill>
              <a:latin typeface="Calibri"/>
              <a:ea typeface="Calibri"/>
              <a:cs typeface="Calibri"/>
              <a:sym typeface="Calibri"/>
            </a:endParaRPr>
          </a:p>
          <a:p>
            <a:pPr marL="457200" lvl="0" indent="-393700" algn="l" rtl="0">
              <a:spcBef>
                <a:spcPts val="0"/>
              </a:spcBef>
              <a:spcAft>
                <a:spcPts val="0"/>
              </a:spcAft>
              <a:buClr>
                <a:schemeClr val="accent3"/>
              </a:buClr>
              <a:buSzPts val="2600"/>
              <a:buFont typeface="Calibri"/>
              <a:buAutoNum type="arabicPeriod"/>
            </a:pPr>
            <a:r>
              <a:rPr lang="en-US" sz="2200" dirty="0">
                <a:solidFill>
                  <a:schemeClr val="dk1"/>
                </a:solidFill>
                <a:latin typeface="Calibri"/>
                <a:ea typeface="Calibri"/>
                <a:cs typeface="Calibri"/>
                <a:sym typeface="Calibri"/>
              </a:rPr>
              <a:t>Respond to the counterargument.</a:t>
            </a:r>
            <a:r>
              <a:rPr lang="en-US" sz="2600" dirty="0">
                <a:solidFill>
                  <a:schemeClr val="dk1"/>
                </a:solidFill>
                <a:latin typeface="Calibri"/>
                <a:ea typeface="Calibri"/>
                <a:cs typeface="Calibri"/>
                <a:sym typeface="Calibri"/>
              </a:rPr>
              <a:t> </a:t>
            </a:r>
            <a:endParaRPr sz="2600" dirty="0">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g3d63478cfb8_0_86"/>
          <p:cNvSpPr txBox="1">
            <a:spLocks noGrp="1"/>
          </p:cNvSpPr>
          <p:nvPr>
            <p:ph type="title"/>
          </p:nvPr>
        </p:nvSpPr>
        <p:spPr>
          <a:xfrm>
            <a:off x="628650" y="274638"/>
            <a:ext cx="7886700" cy="9939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Juror Reflection</a:t>
            </a:r>
            <a:endParaRPr/>
          </a:p>
        </p:txBody>
      </p:sp>
      <p:sp>
        <p:nvSpPr>
          <p:cNvPr id="246" name="Google Shape;246;g3d63478cfb8_0_86"/>
          <p:cNvSpPr txBox="1">
            <a:spLocks noGrp="1"/>
          </p:cNvSpPr>
          <p:nvPr>
            <p:ph type="body" idx="1"/>
          </p:nvPr>
        </p:nvSpPr>
        <p:spPr>
          <a:xfrm>
            <a:off x="602144" y="1398754"/>
            <a:ext cx="5566741" cy="2345992"/>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r>
              <a:rPr lang="en-US" sz="2400" dirty="0"/>
              <a:t>Access the Juror Reflection Padlet and answer the following: </a:t>
            </a:r>
            <a:endParaRPr sz="2400" dirty="0"/>
          </a:p>
          <a:p>
            <a:pPr marL="457200" lvl="0" indent="-393700" algn="l" rtl="0">
              <a:spcBef>
                <a:spcPts val="520"/>
              </a:spcBef>
              <a:spcAft>
                <a:spcPts val="0"/>
              </a:spcAft>
              <a:buSzPts val="2600"/>
              <a:buFont typeface="Arial" panose="020B0604020202020204" pitchFamily="34" charset="0"/>
              <a:buChar char="•"/>
            </a:pPr>
            <a:r>
              <a:rPr lang="en-US" sz="2400" dirty="0"/>
              <a:t>Did your thinking change?</a:t>
            </a:r>
            <a:endParaRPr sz="2400" dirty="0"/>
          </a:p>
          <a:p>
            <a:pPr marL="457200" lvl="0" indent="-393700" algn="l" rtl="0">
              <a:spcBef>
                <a:spcPts val="0"/>
              </a:spcBef>
              <a:spcAft>
                <a:spcPts val="0"/>
              </a:spcAft>
              <a:buSzPts val="2600"/>
              <a:buFont typeface="Arial" panose="020B0604020202020204" pitchFamily="34" charset="0"/>
              <a:buChar char="•"/>
            </a:pPr>
            <a:r>
              <a:rPr lang="en-US" sz="2400" dirty="0"/>
              <a:t>What argument was most convincing?</a:t>
            </a:r>
            <a:endParaRPr sz="2400" dirty="0"/>
          </a:p>
          <a:p>
            <a:pPr marL="457200" lvl="0" indent="-393700" algn="l" rtl="0">
              <a:spcBef>
                <a:spcPts val="0"/>
              </a:spcBef>
              <a:spcAft>
                <a:spcPts val="0"/>
              </a:spcAft>
              <a:buSzPts val="2600"/>
              <a:buFont typeface="Arial" panose="020B0604020202020204" pitchFamily="34" charset="0"/>
              <a:buChar char="•"/>
            </a:pPr>
            <a:r>
              <a:rPr lang="en-US" sz="2400" dirty="0"/>
              <a:t>What evidence was strongest?</a:t>
            </a:r>
            <a:endParaRPr sz="2400" dirty="0"/>
          </a:p>
        </p:txBody>
      </p:sp>
      <p:sp>
        <p:nvSpPr>
          <p:cNvPr id="247" name="Google Shape;247;g3d63478cfb8_0_86"/>
          <p:cNvSpPr txBox="1"/>
          <p:nvPr/>
        </p:nvSpPr>
        <p:spPr>
          <a:xfrm>
            <a:off x="6194850" y="1751236"/>
            <a:ext cx="2320500" cy="1806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600" dirty="0">
                <a:solidFill>
                  <a:schemeClr val="dk1"/>
                </a:solidFill>
                <a:highlight>
                  <a:srgbClr val="FFFF00"/>
                </a:highlight>
                <a:latin typeface="Calibri"/>
                <a:ea typeface="Calibri"/>
                <a:cs typeface="Calibri"/>
                <a:sym typeface="Calibri"/>
              </a:rPr>
              <a:t>[Add Padlet link and/or QR code]</a:t>
            </a:r>
            <a:endParaRPr sz="2600" dirty="0">
              <a:solidFill>
                <a:schemeClr val="dk1"/>
              </a:solidFill>
              <a:highlight>
                <a:srgbClr val="FFFF00"/>
              </a:highlight>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Shape 251"/>
        <p:cNvGrpSpPr/>
        <p:nvPr/>
      </p:nvGrpSpPr>
      <p:grpSpPr>
        <a:xfrm>
          <a:off x="0" y="0"/>
          <a:ext cx="0" cy="0"/>
          <a:chOff x="0" y="0"/>
          <a:chExt cx="0" cy="0"/>
        </a:xfrm>
      </p:grpSpPr>
      <p:sp>
        <p:nvSpPr>
          <p:cNvPr id="252" name="Google Shape;252;g3d63478cfb8_0_81"/>
          <p:cNvSpPr txBox="1">
            <a:spLocks noGrp="1"/>
          </p:cNvSpPr>
          <p:nvPr>
            <p:ph type="title"/>
          </p:nvPr>
        </p:nvSpPr>
        <p:spPr>
          <a:xfrm>
            <a:off x="628650" y="274638"/>
            <a:ext cx="7886700" cy="9939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dirty="0"/>
              <a:t>Final CER</a:t>
            </a:r>
            <a:endParaRPr dirty="0"/>
          </a:p>
        </p:txBody>
      </p:sp>
      <p:sp>
        <p:nvSpPr>
          <p:cNvPr id="253" name="Google Shape;253;g3d63478cfb8_0_81"/>
          <p:cNvSpPr txBox="1">
            <a:spLocks noGrp="1"/>
          </p:cNvSpPr>
          <p:nvPr>
            <p:ph type="body" idx="1"/>
          </p:nvPr>
        </p:nvSpPr>
        <p:spPr>
          <a:xfrm>
            <a:off x="628649" y="1370013"/>
            <a:ext cx="7886700" cy="326220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r>
              <a:rPr lang="en-US" dirty="0"/>
              <a:t>Respond: Should GMOs be widely used?</a:t>
            </a:r>
            <a:endParaRPr dirty="0"/>
          </a:p>
          <a:p>
            <a:pPr marL="0" lvl="0" indent="0" algn="l" rtl="0">
              <a:spcBef>
                <a:spcPts val="520"/>
              </a:spcBef>
              <a:spcAft>
                <a:spcPts val="0"/>
              </a:spcAft>
              <a:buNone/>
            </a:pPr>
            <a:r>
              <a:rPr lang="en-US" dirty="0"/>
              <a:t>Include:</a:t>
            </a:r>
            <a:endParaRPr dirty="0"/>
          </a:p>
          <a:p>
            <a:pPr marL="977900" lvl="0" indent="-457200" algn="l" rtl="0">
              <a:spcBef>
                <a:spcPts val="520"/>
              </a:spcBef>
              <a:spcAft>
                <a:spcPts val="0"/>
              </a:spcAft>
              <a:buSzPts val="2600"/>
              <a:buFont typeface="Arial" panose="020B0604020202020204" pitchFamily="34" charset="0"/>
              <a:buChar char="•"/>
            </a:pPr>
            <a:r>
              <a:rPr lang="en-US" dirty="0"/>
              <a:t>Claim: Clearly state your position.</a:t>
            </a:r>
            <a:endParaRPr dirty="0"/>
          </a:p>
          <a:p>
            <a:pPr marL="977900" lvl="0" indent="-457200" algn="l" rtl="0">
              <a:spcBef>
                <a:spcPts val="0"/>
              </a:spcBef>
              <a:spcAft>
                <a:spcPts val="0"/>
              </a:spcAft>
              <a:buSzPts val="2600"/>
              <a:buFont typeface="Arial" panose="020B0604020202020204" pitchFamily="34" charset="0"/>
              <a:buChar char="•"/>
            </a:pPr>
            <a:r>
              <a:rPr lang="en-US" dirty="0"/>
              <a:t>Evidence (2+ pieces of evidence)</a:t>
            </a:r>
            <a:endParaRPr dirty="0"/>
          </a:p>
          <a:p>
            <a:pPr marL="977900" lvl="0" indent="-457200" algn="l" rtl="0">
              <a:spcBef>
                <a:spcPts val="0"/>
              </a:spcBef>
              <a:spcAft>
                <a:spcPts val="0"/>
              </a:spcAft>
              <a:buSzPts val="2600"/>
              <a:buFont typeface="Arial" panose="020B0604020202020204" pitchFamily="34" charset="0"/>
              <a:buChar char="•"/>
            </a:pPr>
            <a:r>
              <a:rPr lang="en-US" dirty="0"/>
              <a:t>Explain how the evidence supports their claim using scientific concepts.</a:t>
            </a: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g3e79ed6c0a3_0_8"/>
          <p:cNvSpPr txBox="1">
            <a:spLocks noGrp="1"/>
          </p:cNvSpPr>
          <p:nvPr>
            <p:ph type="body" idx="1"/>
          </p:nvPr>
        </p:nvSpPr>
        <p:spPr>
          <a:xfrm>
            <a:off x="1123050" y="1399948"/>
            <a:ext cx="6897900" cy="2343600"/>
          </a:xfrm>
          <a:prstGeom prst="rect">
            <a:avLst/>
          </a:prstGeom>
        </p:spPr>
        <p:txBody>
          <a:bodyPr spcFirstLastPara="1" wrap="square" lIns="91425" tIns="45700" rIns="91425" bIns="45700" anchor="t" anchorCtr="0">
            <a:noAutofit/>
          </a:bodyPr>
          <a:lstStyle/>
          <a:p>
            <a:pPr marL="0" lvl="0" indent="0" algn="ctr" rtl="0">
              <a:lnSpc>
                <a:spcPct val="115000"/>
              </a:lnSpc>
              <a:spcBef>
                <a:spcPts val="1200"/>
              </a:spcBef>
              <a:spcAft>
                <a:spcPts val="1200"/>
              </a:spcAft>
              <a:buClr>
                <a:schemeClr val="dk1"/>
              </a:buClr>
              <a:buSzPts val="1100"/>
              <a:buFont typeface="Arial"/>
              <a:buNone/>
            </a:pPr>
            <a:r>
              <a:rPr lang="en-US" sz="4500">
                <a:solidFill>
                  <a:schemeClr val="lt1"/>
                </a:solidFill>
              </a:rPr>
              <a:t>What is one thing you learned today about GMOs?</a:t>
            </a:r>
            <a:endParaRPr sz="4500">
              <a:solidFill>
                <a:schemeClr val="lt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Shape 262"/>
        <p:cNvGrpSpPr/>
        <p:nvPr/>
      </p:nvGrpSpPr>
      <p:grpSpPr>
        <a:xfrm>
          <a:off x="0" y="0"/>
          <a:ext cx="0" cy="0"/>
          <a:chOff x="0" y="0"/>
          <a:chExt cx="0" cy="0"/>
        </a:xfrm>
      </p:grpSpPr>
      <p:sp>
        <p:nvSpPr>
          <p:cNvPr id="263" name="Google Shape;263;g3d63478cfb8_0_91"/>
          <p:cNvSpPr txBox="1">
            <a:spLocks noGrp="1"/>
          </p:cNvSpPr>
          <p:nvPr>
            <p:ph type="title"/>
          </p:nvPr>
        </p:nvSpPr>
        <p:spPr>
          <a:xfrm>
            <a:off x="628650" y="274638"/>
            <a:ext cx="7886700" cy="9939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Real-World Application</a:t>
            </a:r>
            <a:endParaRPr/>
          </a:p>
        </p:txBody>
      </p:sp>
      <p:sp>
        <p:nvSpPr>
          <p:cNvPr id="264" name="Google Shape;264;g3d63478cfb8_0_91"/>
          <p:cNvSpPr txBox="1">
            <a:spLocks noGrp="1"/>
          </p:cNvSpPr>
          <p:nvPr>
            <p:ph type="body" idx="1"/>
          </p:nvPr>
        </p:nvSpPr>
        <p:spPr>
          <a:xfrm>
            <a:off x="628649" y="1370013"/>
            <a:ext cx="7886700" cy="326220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r>
              <a:rPr lang="en-US" sz="2400" dirty="0"/>
              <a:t>Scenario: </a:t>
            </a:r>
            <a:r>
              <a:rPr lang="en-US" sz="2400" dirty="0">
                <a:solidFill>
                  <a:srgbClr val="292929"/>
                </a:solidFill>
              </a:rPr>
              <a:t>A new genetically modified crop has been developed that can survive extreme drought conditions. Some scientists support its use to help farmers. Others worry about long-term environmental impacts.</a:t>
            </a:r>
            <a:endParaRPr sz="2400" dirty="0">
              <a:solidFill>
                <a:srgbClr val="292929"/>
              </a:solidFill>
            </a:endParaRPr>
          </a:p>
          <a:p>
            <a:pPr marL="0" lvl="0" indent="0" algn="l" rtl="0">
              <a:spcBef>
                <a:spcPts val="520"/>
              </a:spcBef>
              <a:spcAft>
                <a:spcPts val="0"/>
              </a:spcAft>
              <a:buNone/>
            </a:pPr>
            <a:endParaRPr sz="2400" dirty="0">
              <a:solidFill>
                <a:srgbClr val="292929"/>
              </a:solidFill>
            </a:endParaRPr>
          </a:p>
          <a:p>
            <a:pPr marL="520700" lvl="0" indent="-457200" algn="l" rtl="0">
              <a:spcBef>
                <a:spcPts val="520"/>
              </a:spcBef>
              <a:spcAft>
                <a:spcPts val="0"/>
              </a:spcAft>
              <a:buSzPts val="2600"/>
              <a:buFont typeface="Arial" panose="020B0604020202020204" pitchFamily="34" charset="0"/>
              <a:buChar char="•"/>
            </a:pPr>
            <a:r>
              <a:rPr lang="en-US" sz="2400" dirty="0"/>
              <a:t>Would you support or oppose this GMO?</a:t>
            </a:r>
            <a:endParaRPr sz="2400" dirty="0"/>
          </a:p>
          <a:p>
            <a:pPr marL="520700" lvl="0" indent="-457200" algn="l" rtl="0">
              <a:spcBef>
                <a:spcPts val="0"/>
              </a:spcBef>
              <a:spcAft>
                <a:spcPts val="0"/>
              </a:spcAft>
              <a:buSzPts val="2600"/>
              <a:buFont typeface="Arial" panose="020B0604020202020204" pitchFamily="34" charset="0"/>
              <a:buChar char="•"/>
            </a:pPr>
            <a:r>
              <a:rPr lang="en-US" sz="2400" dirty="0"/>
              <a:t>What additional evidence would you need before making a decision?</a:t>
            </a:r>
            <a:endParaRPr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3"/>
          <p:cNvSpPr txBox="1">
            <a:spLocks noGrp="1"/>
          </p:cNvSpPr>
          <p:nvPr>
            <p:ph type="title"/>
          </p:nvPr>
        </p:nvSpPr>
        <p:spPr>
          <a:xfrm>
            <a:off x="623888" y="560387"/>
            <a:ext cx="7886700" cy="1396999"/>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None/>
            </a:pPr>
            <a:r>
              <a:rPr lang="en-US"/>
              <a:t>Essential Question</a:t>
            </a:r>
            <a:endParaRPr/>
          </a:p>
        </p:txBody>
      </p:sp>
      <p:sp>
        <p:nvSpPr>
          <p:cNvPr id="85" name="Google Shape;85;p3"/>
          <p:cNvSpPr txBox="1">
            <a:spLocks noGrp="1"/>
          </p:cNvSpPr>
          <p:nvPr>
            <p:ph type="body" idx="1"/>
          </p:nvPr>
        </p:nvSpPr>
        <p:spPr>
          <a:xfrm>
            <a:off x="625476" y="2015808"/>
            <a:ext cx="7885112" cy="1397000"/>
          </a:xfrm>
          <a:prstGeom prst="rect">
            <a:avLst/>
          </a:prstGeom>
          <a:noFill/>
          <a:ln>
            <a:noFill/>
          </a:ln>
        </p:spPr>
        <p:txBody>
          <a:bodyPr spcFirstLastPara="1" wrap="square" lIns="91425" tIns="45700" rIns="91425" bIns="45700" anchor="t" anchorCtr="0">
            <a:noAutofit/>
          </a:bodyPr>
          <a:lstStyle/>
          <a:p>
            <a:pPr marL="0" lvl="0" indent="0" algn="l" rtl="0">
              <a:spcBef>
                <a:spcPts val="520"/>
              </a:spcBef>
              <a:spcAft>
                <a:spcPts val="0"/>
              </a:spcAft>
              <a:buNone/>
            </a:pPr>
            <a:r>
              <a:rPr lang="en-US" dirty="0"/>
              <a:t>How does genetic engineering change organisms, and how should scientific evidence guide decisions about its use?</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4"/>
          <p:cNvSpPr txBox="1">
            <a:spLocks noGrp="1"/>
          </p:cNvSpPr>
          <p:nvPr>
            <p:ph type="title"/>
          </p:nvPr>
        </p:nvSpPr>
        <p:spPr>
          <a:xfrm>
            <a:off x="885630" y="311918"/>
            <a:ext cx="7886700" cy="1446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None/>
            </a:pPr>
            <a:r>
              <a:rPr lang="en-US" dirty="0"/>
              <a:t>Learning Objective(s)</a:t>
            </a:r>
            <a:endParaRPr dirty="0"/>
          </a:p>
        </p:txBody>
      </p:sp>
      <p:sp>
        <p:nvSpPr>
          <p:cNvPr id="91" name="Google Shape;91;p4"/>
          <p:cNvSpPr txBox="1">
            <a:spLocks noGrp="1"/>
          </p:cNvSpPr>
          <p:nvPr>
            <p:ph type="body" idx="1"/>
          </p:nvPr>
        </p:nvSpPr>
        <p:spPr>
          <a:xfrm>
            <a:off x="594082" y="1985658"/>
            <a:ext cx="7885200" cy="2556900"/>
          </a:xfrm>
          <a:prstGeom prst="rect">
            <a:avLst/>
          </a:prstGeom>
          <a:noFill/>
          <a:ln>
            <a:noFill/>
          </a:ln>
        </p:spPr>
        <p:txBody>
          <a:bodyPr spcFirstLastPara="1" wrap="square" lIns="91425" tIns="45700" rIns="91425" bIns="45700" anchor="t" anchorCtr="0">
            <a:normAutofit fontScale="92500" lnSpcReduction="10000"/>
          </a:bodyPr>
          <a:lstStyle/>
          <a:p>
            <a:pPr marL="521208" lvl="0" indent="-457200" algn="l" rtl="0">
              <a:lnSpc>
                <a:spcPct val="115000"/>
              </a:lnSpc>
              <a:spcBef>
                <a:spcPts val="0"/>
              </a:spcBef>
              <a:spcAft>
                <a:spcPts val="0"/>
              </a:spcAft>
              <a:buSzPts val="2600"/>
              <a:buFont typeface="Arial" panose="020B0604020202020204" pitchFamily="34" charset="0"/>
              <a:buChar char="•"/>
            </a:pPr>
            <a:r>
              <a:rPr lang="en-US" dirty="0">
                <a:latin typeface="Arial"/>
                <a:ea typeface="Arial"/>
                <a:cs typeface="Arial"/>
                <a:sym typeface="Arial"/>
              </a:rPr>
              <a:t>Analyze scientific evidence to explain how genetically modified organisms (GMOs) are created and how genetic changes impact traits.</a:t>
            </a:r>
            <a:endParaRPr dirty="0"/>
          </a:p>
          <a:p>
            <a:pPr marL="521208" lvl="0" indent="-457200" algn="l" rtl="0">
              <a:lnSpc>
                <a:spcPct val="115000"/>
              </a:lnSpc>
              <a:spcBef>
                <a:spcPts val="0"/>
              </a:spcBef>
              <a:spcAft>
                <a:spcPts val="1200"/>
              </a:spcAft>
              <a:buSzPts val="2600"/>
              <a:buFont typeface="Arial" panose="020B0604020202020204" pitchFamily="34" charset="0"/>
              <a:buChar char="•"/>
            </a:pPr>
            <a:r>
              <a:rPr lang="en-US" dirty="0">
                <a:latin typeface="Arial"/>
                <a:ea typeface="Arial"/>
                <a:cs typeface="Arial"/>
                <a:sym typeface="Arial"/>
              </a:rPr>
              <a:t>Construct and defend an evidence-based argument evaluating the benefits and risks of GMOs using scientific reasoning. </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1"/>
          <p:cNvSpPr txBox="1">
            <a:spLocks noGrp="1"/>
          </p:cNvSpPr>
          <p:nvPr>
            <p:ph type="title"/>
          </p:nvPr>
        </p:nvSpPr>
        <p:spPr>
          <a:xfrm>
            <a:off x="754063" y="4329113"/>
            <a:ext cx="7635875" cy="573087"/>
          </a:xfrm>
          <a:prstGeom prst="rect">
            <a:avLst/>
          </a:prstGeom>
          <a:noFill/>
          <a:ln>
            <a:noFill/>
          </a:ln>
        </p:spPr>
        <p:txBody>
          <a:bodyPr spcFirstLastPara="1" wrap="square" lIns="91425" tIns="91425" rIns="91425" bIns="91425" anchor="t" anchorCtr="0">
            <a:normAutofit fontScale="90000"/>
          </a:bodyPr>
          <a:lstStyle/>
          <a:p>
            <a:pPr marL="0" lvl="0" indent="0" algn="ctr" rtl="0">
              <a:lnSpc>
                <a:spcPct val="150000"/>
              </a:lnSpc>
              <a:spcBef>
                <a:spcPts val="0"/>
              </a:spcBef>
              <a:spcAft>
                <a:spcPts val="0"/>
              </a:spcAft>
              <a:buSzPts val="2000"/>
              <a:buNone/>
            </a:pPr>
            <a:r>
              <a:rPr lang="en-US" u="sng">
                <a:hlinkClick r:id="rId3"/>
              </a:rPr>
              <a:t>What’s a GMO? </a:t>
            </a:r>
            <a:endParaRPr/>
          </a:p>
        </p:txBody>
      </p:sp>
      <p:pic>
        <p:nvPicPr>
          <p:cNvPr id="97" name="Google Shape;97;p11" descr="Critics of genetically modified organisms or GMOs claim that they pose health risks to the public. Jimmy is always interested in people who have strong opinions, so we sent a crew to one of our local farmers markets to ask people why they avoid GMOs and, more specifically, what the letters GMO stand for. &#10;&#10;SUBSCRIBE to get the latest #KIMMEL: http://bit.ly/JKLSubscribe&#10;&#10;Watch the latest Mean Tweets: http://bit.ly/MeanTweets8&#10;&#10;Connect with Jimmy Kimmel Live Online:&#10;&#10;Visit the Jimmy Kimmel Live WEBSITE: http://bit.ly/JKLWebsite&#10;Like Jimmy Kimmel Live on FACEBOOK: http://bit.ly/JKLFacebook&#10;Follow Jimmy Kimmel Live on TWITTER: http://bit.ly/JKLTwitter&#10;Follow Jimmy Kimmel Live on INSTAGRAM: http://bit.ly/JKLInstagram&#10;&#10;About Jimmy Kimmel Live:&#10;&#10;Jimmy Kimmel serves as host and executive producer of Emmy nominated &quot;Jimmy Kimmel Live,&quot; ABC's late-night talk show.&#10;&#10;&quot;Jimmy Kimmel Live&quot; is well known for its huge viral video successes with 1.5 billion views on YouTube alone. Some of Kimmel's most popular comedy bits include - Mean Tweets, Lie Witness News, Jimmy's Twerk Fail Prank, Unnecessary Censorship, YouTube Challenge, The Baby Bachelor, Movie: The Movie, Handsome Men's Club, Jimmy Kimmel Lie Detective and music videos like &quot;I (Wanna) Channing All Over Your Tatum&quot; and a Blurred Lines parody with Robin Thicke, Pharrell, Jimmy and his security guard Guillermo.&#10;&#10;Now in its eleventh season, Kimmel's guests have included: Johnny Depp, Meryl Streep, Tom Cruise, Halle Berry, Harrison Ford, Jennifer Aniston, Will Ferrell, Katy Perry, Tom Hanks, Scarlett Johansson, Channing Tatum, George Clooney, Larry David, Charlize Theron, Mark Wahlberg, Kobe Bryant, Steve Carell, Hugh Jackman, Kristen Wiig, Jeff Bridges, Jennifer Garner, Ryan Gosling, Bryan Cranston, Jamie Foxx, Amy Poehler, Ben Affleck, Robert Downey Jr., Jake Gyllenhaal, Oprah, and unfortunately Matt Damon.&#10;&#10;What's a GMO?&#10;http://youtu.be/EzEr23XJwFY" title="What's a GMO?">
            <a:hlinkClick r:id="rId4"/>
          </p:cNvPr>
          <p:cNvPicPr preferRelativeResize="0"/>
          <p:nvPr/>
        </p:nvPicPr>
        <p:blipFill>
          <a:blip r:embed="rId5">
            <a:alphaModFix/>
          </a:blip>
          <a:stretch>
            <a:fillRect/>
          </a:stretch>
        </p:blipFill>
        <p:spPr>
          <a:xfrm>
            <a:off x="1576313" y="886675"/>
            <a:ext cx="5991375" cy="33701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10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g3d63478cfb8_0_36"/>
          <p:cNvSpPr txBox="1">
            <a:spLocks noGrp="1"/>
          </p:cNvSpPr>
          <p:nvPr>
            <p:ph type="title"/>
          </p:nvPr>
        </p:nvSpPr>
        <p:spPr>
          <a:xfrm>
            <a:off x="628650" y="274638"/>
            <a:ext cx="7886700" cy="9939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None/>
            </a:pPr>
            <a:r>
              <a:rPr lang="en-US"/>
              <a:t>Discussion</a:t>
            </a:r>
            <a:endParaRPr/>
          </a:p>
        </p:txBody>
      </p:sp>
      <p:sp>
        <p:nvSpPr>
          <p:cNvPr id="103" name="Google Shape;103;g3d63478cfb8_0_36"/>
          <p:cNvSpPr txBox="1">
            <a:spLocks noGrp="1"/>
          </p:cNvSpPr>
          <p:nvPr>
            <p:ph type="body" idx="4294967295"/>
          </p:nvPr>
        </p:nvSpPr>
        <p:spPr>
          <a:xfrm>
            <a:off x="628650" y="1370013"/>
            <a:ext cx="7886700" cy="3262200"/>
          </a:xfrm>
          <a:prstGeom prst="rect">
            <a:avLst/>
          </a:prstGeom>
          <a:noFill/>
          <a:ln>
            <a:noFill/>
          </a:ln>
        </p:spPr>
        <p:txBody>
          <a:bodyPr spcFirstLastPara="1" wrap="square" lIns="91425" tIns="45700" rIns="91425" bIns="45700" anchor="t" anchorCtr="0">
            <a:noAutofit/>
          </a:bodyPr>
          <a:lstStyle/>
          <a:p>
            <a:pPr marL="0" lvl="0" indent="0" algn="l" rtl="0">
              <a:spcBef>
                <a:spcPts val="520"/>
              </a:spcBef>
              <a:spcAft>
                <a:spcPts val="0"/>
              </a:spcAft>
              <a:buSzPts val="2600"/>
              <a:buNone/>
            </a:pPr>
            <a:r>
              <a:rPr lang="en-US" dirty="0"/>
              <a:t>What do you already know about GMOs?</a:t>
            </a:r>
            <a:endParaRPr dirty="0"/>
          </a:p>
          <a:p>
            <a:pPr marL="0" lvl="0" indent="0" algn="l" rtl="0">
              <a:spcBef>
                <a:spcPts val="520"/>
              </a:spcBef>
              <a:spcAft>
                <a:spcPts val="0"/>
              </a:spcAft>
              <a:buSzPts val="2600"/>
              <a:buNone/>
            </a:pPr>
            <a:endParaRPr dirty="0"/>
          </a:p>
          <a:p>
            <a:pPr marL="521208" lvl="0" indent="-457200" algn="l" rtl="0">
              <a:spcBef>
                <a:spcPts val="520"/>
              </a:spcBef>
              <a:spcAft>
                <a:spcPts val="0"/>
              </a:spcAft>
              <a:buSzPts val="2600"/>
              <a:buFont typeface="Arial" panose="020B0604020202020204" pitchFamily="34" charset="0"/>
              <a:buChar char="•"/>
            </a:pPr>
            <a:r>
              <a:rPr lang="en-US" dirty="0"/>
              <a:t>What are they?</a:t>
            </a:r>
            <a:endParaRPr dirty="0"/>
          </a:p>
          <a:p>
            <a:pPr marL="521208" lvl="0" indent="-457200" algn="l" rtl="0">
              <a:spcBef>
                <a:spcPts val="520"/>
              </a:spcBef>
              <a:spcAft>
                <a:spcPts val="0"/>
              </a:spcAft>
              <a:buSzPts val="2600"/>
              <a:buFont typeface="Arial" panose="020B0604020202020204" pitchFamily="34" charset="0"/>
              <a:buChar char="•"/>
            </a:pPr>
            <a:r>
              <a:rPr lang="en-US" dirty="0"/>
              <a:t>Where do we see them?</a:t>
            </a:r>
            <a:endParaRPr dirty="0"/>
          </a:p>
          <a:p>
            <a:pPr marL="521208" lvl="0" indent="-457200" algn="l" rtl="0">
              <a:spcBef>
                <a:spcPts val="520"/>
              </a:spcBef>
              <a:spcAft>
                <a:spcPts val="0"/>
              </a:spcAft>
              <a:buSzPts val="2600"/>
              <a:buFont typeface="Arial" panose="020B0604020202020204" pitchFamily="34" charset="0"/>
              <a:buChar char="•"/>
            </a:pPr>
            <a:r>
              <a:rPr lang="en-US" dirty="0"/>
              <a:t>Are they good or bad?</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8"/>
          <p:cNvSpPr txBox="1">
            <a:spLocks noGrp="1"/>
          </p:cNvSpPr>
          <p:nvPr>
            <p:ph type="title"/>
          </p:nvPr>
        </p:nvSpPr>
        <p:spPr>
          <a:xfrm>
            <a:off x="628650" y="165299"/>
            <a:ext cx="7886700" cy="99377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None/>
            </a:pPr>
            <a:r>
              <a:rPr lang="en-US" dirty="0"/>
              <a:t>Four Corners</a:t>
            </a:r>
            <a:endParaRPr dirty="0"/>
          </a:p>
        </p:txBody>
      </p:sp>
      <p:sp>
        <p:nvSpPr>
          <p:cNvPr id="109" name="Google Shape;109;p8"/>
          <p:cNvSpPr txBox="1">
            <a:spLocks noGrp="1"/>
          </p:cNvSpPr>
          <p:nvPr>
            <p:ph type="body" idx="4294967295"/>
          </p:nvPr>
        </p:nvSpPr>
        <p:spPr>
          <a:xfrm>
            <a:off x="628650" y="1224348"/>
            <a:ext cx="7886700" cy="3609382"/>
          </a:xfrm>
          <a:prstGeom prst="rect">
            <a:avLst/>
          </a:prstGeom>
          <a:noFill/>
          <a:ln>
            <a:noFill/>
          </a:ln>
        </p:spPr>
        <p:txBody>
          <a:bodyPr spcFirstLastPara="1" wrap="square" lIns="91425" tIns="45700" rIns="91425" bIns="45700" anchor="t" anchorCtr="0">
            <a:noAutofit/>
          </a:bodyPr>
          <a:lstStyle/>
          <a:p>
            <a:pPr marL="521208" lvl="0" indent="-457200" algn="l" rtl="0">
              <a:spcBef>
                <a:spcPts val="0"/>
              </a:spcBef>
              <a:spcAft>
                <a:spcPts val="0"/>
              </a:spcAft>
              <a:buSzPts val="2600"/>
              <a:buFont typeface="Arial" panose="020B0604020202020204" pitchFamily="34" charset="0"/>
              <a:buChar char="•"/>
            </a:pPr>
            <a:r>
              <a:rPr lang="en-US" dirty="0"/>
              <a:t>After each statement is read aloud, move to a corner based on your thinking:</a:t>
            </a:r>
            <a:endParaRPr dirty="0"/>
          </a:p>
          <a:p>
            <a:pPr marL="914400" lvl="1" indent="-343916" algn="l" rtl="0">
              <a:spcBef>
                <a:spcPts val="0"/>
              </a:spcBef>
              <a:spcAft>
                <a:spcPts val="0"/>
              </a:spcAft>
              <a:buClr>
                <a:schemeClr val="accent4">
                  <a:lumMod val="60000"/>
                  <a:lumOff val="40000"/>
                </a:schemeClr>
              </a:buClr>
              <a:buSzPts val="2400"/>
              <a:buFont typeface="Wingdings" panose="05000000000000000000" pitchFamily="2" charset="2"/>
              <a:buChar char="§"/>
            </a:pPr>
            <a:r>
              <a:rPr lang="en-US" sz="2400" dirty="0"/>
              <a:t>Strongly Agree</a:t>
            </a:r>
            <a:endParaRPr sz="2400" dirty="0"/>
          </a:p>
          <a:p>
            <a:pPr marL="914400" lvl="1" indent="-343916" algn="l" rtl="0">
              <a:spcBef>
                <a:spcPts val="0"/>
              </a:spcBef>
              <a:spcAft>
                <a:spcPts val="0"/>
              </a:spcAft>
              <a:buClr>
                <a:schemeClr val="accent4">
                  <a:lumMod val="60000"/>
                  <a:lumOff val="40000"/>
                </a:schemeClr>
              </a:buClr>
              <a:buSzPts val="2400"/>
              <a:buFont typeface="Wingdings" panose="05000000000000000000" pitchFamily="2" charset="2"/>
              <a:buChar char="§"/>
            </a:pPr>
            <a:r>
              <a:rPr lang="en-US" sz="2400" dirty="0"/>
              <a:t>Agree</a:t>
            </a:r>
            <a:endParaRPr sz="2400" dirty="0"/>
          </a:p>
          <a:p>
            <a:pPr marL="914400" lvl="1" indent="-343916" algn="l" rtl="0">
              <a:spcBef>
                <a:spcPts val="0"/>
              </a:spcBef>
              <a:spcAft>
                <a:spcPts val="0"/>
              </a:spcAft>
              <a:buClr>
                <a:schemeClr val="accent4">
                  <a:lumMod val="60000"/>
                  <a:lumOff val="40000"/>
                </a:schemeClr>
              </a:buClr>
              <a:buSzPts val="2400"/>
              <a:buFont typeface="Wingdings" panose="05000000000000000000" pitchFamily="2" charset="2"/>
              <a:buChar char="§"/>
            </a:pPr>
            <a:r>
              <a:rPr lang="en-US" sz="2400" dirty="0"/>
              <a:t>Disagree</a:t>
            </a:r>
            <a:endParaRPr sz="2400" dirty="0"/>
          </a:p>
          <a:p>
            <a:pPr marL="914400" lvl="1" indent="-343916" algn="l" rtl="0">
              <a:spcBef>
                <a:spcPts val="0"/>
              </a:spcBef>
              <a:spcAft>
                <a:spcPts val="0"/>
              </a:spcAft>
              <a:buClr>
                <a:schemeClr val="accent4">
                  <a:lumMod val="60000"/>
                  <a:lumOff val="40000"/>
                </a:schemeClr>
              </a:buClr>
              <a:buSzPts val="2400"/>
              <a:buFont typeface="Wingdings" panose="05000000000000000000" pitchFamily="2" charset="2"/>
              <a:buChar char="§"/>
            </a:pPr>
            <a:r>
              <a:rPr lang="en-US" sz="2400" dirty="0"/>
              <a:t>Strongly Disagree</a:t>
            </a:r>
            <a:endParaRPr sz="2400" dirty="0"/>
          </a:p>
          <a:p>
            <a:pPr marL="521208" lvl="0" indent="-457200" algn="l" rtl="0">
              <a:spcBef>
                <a:spcPts val="0"/>
              </a:spcBef>
              <a:spcAft>
                <a:spcPts val="0"/>
              </a:spcAft>
              <a:buSzPts val="2600"/>
              <a:buFont typeface="Arial" panose="020B0604020202020204" pitchFamily="34" charset="0"/>
              <a:buChar char="•"/>
            </a:pPr>
            <a:r>
              <a:rPr lang="en-US" dirty="0"/>
              <a:t>In your corners, with your peers, discuss the reasoning and develop 1-2 justifications of your stance.</a:t>
            </a:r>
            <a:endParaRPr dirty="0"/>
          </a:p>
        </p:txBody>
      </p:sp>
      <p:pic>
        <p:nvPicPr>
          <p:cNvPr id="110" name="Google Shape;110;p8"/>
          <p:cNvPicPr preferRelativeResize="0"/>
          <p:nvPr/>
        </p:nvPicPr>
        <p:blipFill>
          <a:blip r:embed="rId3">
            <a:alphaModFix/>
          </a:blip>
          <a:stretch>
            <a:fillRect/>
          </a:stretch>
        </p:blipFill>
        <p:spPr>
          <a:xfrm>
            <a:off x="7801425" y="100025"/>
            <a:ext cx="1212025" cy="11243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g3db333e4f5a_0_19"/>
          <p:cNvSpPr txBox="1">
            <a:spLocks noGrp="1"/>
          </p:cNvSpPr>
          <p:nvPr>
            <p:ph type="title"/>
          </p:nvPr>
        </p:nvSpPr>
        <p:spPr>
          <a:xfrm>
            <a:off x="628650" y="274638"/>
            <a:ext cx="7886700" cy="9939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a:t>GMOs are safe for humans to eat. </a:t>
            </a:r>
            <a:endParaRPr/>
          </a:p>
        </p:txBody>
      </p:sp>
      <p:pic>
        <p:nvPicPr>
          <p:cNvPr id="116" name="Google Shape;116;g3db333e4f5a_0_19"/>
          <p:cNvPicPr preferRelativeResize="0"/>
          <p:nvPr/>
        </p:nvPicPr>
        <p:blipFill>
          <a:blip r:embed="rId3">
            <a:alphaModFix/>
          </a:blip>
          <a:stretch>
            <a:fillRect/>
          </a:stretch>
        </p:blipFill>
        <p:spPr>
          <a:xfrm>
            <a:off x="2649737" y="1397982"/>
            <a:ext cx="3844525" cy="3566344"/>
          </a:xfrm>
          <a:prstGeom prst="rect">
            <a:avLst/>
          </a:prstGeom>
          <a:noFill/>
          <a:ln>
            <a:noFill/>
          </a:ln>
        </p:spPr>
      </p:pic>
      <p:sp>
        <p:nvSpPr>
          <p:cNvPr id="117" name="Google Shape;117;g3db333e4f5a_0_19"/>
          <p:cNvSpPr txBox="1"/>
          <p:nvPr/>
        </p:nvSpPr>
        <p:spPr>
          <a:xfrm>
            <a:off x="2837735" y="1711950"/>
            <a:ext cx="1439400" cy="90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600">
                <a:solidFill>
                  <a:schemeClr val="dk1"/>
                </a:solidFill>
                <a:latin typeface="Calibri"/>
                <a:ea typeface="Calibri"/>
                <a:cs typeface="Calibri"/>
                <a:sym typeface="Calibri"/>
              </a:rPr>
              <a:t>Strongly Agree</a:t>
            </a:r>
            <a:endParaRPr sz="2600">
              <a:solidFill>
                <a:schemeClr val="dk1"/>
              </a:solidFill>
              <a:latin typeface="Calibri"/>
              <a:ea typeface="Calibri"/>
              <a:cs typeface="Calibri"/>
              <a:sym typeface="Calibri"/>
            </a:endParaRPr>
          </a:p>
        </p:txBody>
      </p:sp>
      <p:sp>
        <p:nvSpPr>
          <p:cNvPr id="118" name="Google Shape;118;g3db333e4f5a_0_19"/>
          <p:cNvSpPr txBox="1"/>
          <p:nvPr/>
        </p:nvSpPr>
        <p:spPr>
          <a:xfrm>
            <a:off x="4942100" y="1908775"/>
            <a:ext cx="1439400" cy="90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600">
                <a:solidFill>
                  <a:schemeClr val="dk1"/>
                </a:solidFill>
                <a:latin typeface="Calibri"/>
                <a:ea typeface="Calibri"/>
                <a:cs typeface="Calibri"/>
                <a:sym typeface="Calibri"/>
              </a:rPr>
              <a:t>Agree</a:t>
            </a:r>
            <a:endParaRPr sz="2600">
              <a:solidFill>
                <a:schemeClr val="dk1"/>
              </a:solidFill>
              <a:latin typeface="Calibri"/>
              <a:ea typeface="Calibri"/>
              <a:cs typeface="Calibri"/>
              <a:sym typeface="Calibri"/>
            </a:endParaRPr>
          </a:p>
        </p:txBody>
      </p:sp>
      <p:sp>
        <p:nvSpPr>
          <p:cNvPr id="119" name="Google Shape;119;g3db333e4f5a_0_19"/>
          <p:cNvSpPr txBox="1"/>
          <p:nvPr/>
        </p:nvSpPr>
        <p:spPr>
          <a:xfrm>
            <a:off x="2784050" y="3829350"/>
            <a:ext cx="1439400" cy="639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600">
                <a:solidFill>
                  <a:schemeClr val="dk1"/>
                </a:solidFill>
                <a:latin typeface="Calibri"/>
                <a:ea typeface="Calibri"/>
                <a:cs typeface="Calibri"/>
                <a:sym typeface="Calibri"/>
              </a:rPr>
              <a:t>Disagree</a:t>
            </a:r>
            <a:endParaRPr sz="2600">
              <a:solidFill>
                <a:schemeClr val="dk1"/>
              </a:solidFill>
              <a:latin typeface="Calibri"/>
              <a:ea typeface="Calibri"/>
              <a:cs typeface="Calibri"/>
              <a:sym typeface="Calibri"/>
            </a:endParaRPr>
          </a:p>
        </p:txBody>
      </p:sp>
      <p:sp>
        <p:nvSpPr>
          <p:cNvPr id="120" name="Google Shape;120;g3db333e4f5a_0_19"/>
          <p:cNvSpPr txBox="1"/>
          <p:nvPr/>
        </p:nvSpPr>
        <p:spPr>
          <a:xfrm>
            <a:off x="4942100" y="3567750"/>
            <a:ext cx="1439400" cy="90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600">
                <a:solidFill>
                  <a:schemeClr val="dk1"/>
                </a:solidFill>
                <a:latin typeface="Calibri"/>
                <a:ea typeface="Calibri"/>
                <a:cs typeface="Calibri"/>
                <a:sym typeface="Calibri"/>
              </a:rPr>
              <a:t>Strongly Disagree</a:t>
            </a:r>
            <a:endParaRPr sz="26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g3e6df24350d_0_0"/>
          <p:cNvSpPr txBox="1">
            <a:spLocks noGrp="1"/>
          </p:cNvSpPr>
          <p:nvPr>
            <p:ph type="title"/>
          </p:nvPr>
        </p:nvSpPr>
        <p:spPr>
          <a:xfrm>
            <a:off x="355742" y="157100"/>
            <a:ext cx="8506800" cy="9939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sz="3000" dirty="0"/>
              <a:t>GMOs are necessary in order to solve world hunger.</a:t>
            </a:r>
            <a:endParaRPr sz="3000" dirty="0"/>
          </a:p>
        </p:txBody>
      </p:sp>
      <p:pic>
        <p:nvPicPr>
          <p:cNvPr id="126" name="Google Shape;126;g3e6df24350d_0_0"/>
          <p:cNvPicPr preferRelativeResize="0"/>
          <p:nvPr/>
        </p:nvPicPr>
        <p:blipFill>
          <a:blip r:embed="rId3">
            <a:alphaModFix/>
          </a:blip>
          <a:stretch>
            <a:fillRect/>
          </a:stretch>
        </p:blipFill>
        <p:spPr>
          <a:xfrm>
            <a:off x="2649737" y="1397982"/>
            <a:ext cx="3844525" cy="3566344"/>
          </a:xfrm>
          <a:prstGeom prst="rect">
            <a:avLst/>
          </a:prstGeom>
          <a:noFill/>
          <a:ln>
            <a:noFill/>
          </a:ln>
        </p:spPr>
      </p:pic>
      <p:sp>
        <p:nvSpPr>
          <p:cNvPr id="127" name="Google Shape;127;g3e6df24350d_0_0"/>
          <p:cNvSpPr txBox="1"/>
          <p:nvPr/>
        </p:nvSpPr>
        <p:spPr>
          <a:xfrm>
            <a:off x="2837735" y="1711950"/>
            <a:ext cx="1439400" cy="90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600">
                <a:solidFill>
                  <a:schemeClr val="dk1"/>
                </a:solidFill>
                <a:latin typeface="Calibri"/>
                <a:ea typeface="Calibri"/>
                <a:cs typeface="Calibri"/>
                <a:sym typeface="Calibri"/>
              </a:rPr>
              <a:t>Strongly Agree</a:t>
            </a:r>
            <a:endParaRPr sz="2600">
              <a:solidFill>
                <a:schemeClr val="dk1"/>
              </a:solidFill>
              <a:latin typeface="Calibri"/>
              <a:ea typeface="Calibri"/>
              <a:cs typeface="Calibri"/>
              <a:sym typeface="Calibri"/>
            </a:endParaRPr>
          </a:p>
        </p:txBody>
      </p:sp>
      <p:sp>
        <p:nvSpPr>
          <p:cNvPr id="128" name="Google Shape;128;g3e6df24350d_0_0"/>
          <p:cNvSpPr txBox="1"/>
          <p:nvPr/>
        </p:nvSpPr>
        <p:spPr>
          <a:xfrm>
            <a:off x="4942100" y="1908775"/>
            <a:ext cx="1439400" cy="90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600">
                <a:solidFill>
                  <a:schemeClr val="dk1"/>
                </a:solidFill>
                <a:latin typeface="Calibri"/>
                <a:ea typeface="Calibri"/>
                <a:cs typeface="Calibri"/>
                <a:sym typeface="Calibri"/>
              </a:rPr>
              <a:t>Agree</a:t>
            </a:r>
            <a:endParaRPr sz="2600">
              <a:solidFill>
                <a:schemeClr val="dk1"/>
              </a:solidFill>
              <a:latin typeface="Calibri"/>
              <a:ea typeface="Calibri"/>
              <a:cs typeface="Calibri"/>
              <a:sym typeface="Calibri"/>
            </a:endParaRPr>
          </a:p>
        </p:txBody>
      </p:sp>
      <p:sp>
        <p:nvSpPr>
          <p:cNvPr id="129" name="Google Shape;129;g3e6df24350d_0_0"/>
          <p:cNvSpPr txBox="1"/>
          <p:nvPr/>
        </p:nvSpPr>
        <p:spPr>
          <a:xfrm>
            <a:off x="2784050" y="3829350"/>
            <a:ext cx="1439400" cy="639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600">
                <a:solidFill>
                  <a:schemeClr val="dk1"/>
                </a:solidFill>
                <a:latin typeface="Calibri"/>
                <a:ea typeface="Calibri"/>
                <a:cs typeface="Calibri"/>
                <a:sym typeface="Calibri"/>
              </a:rPr>
              <a:t>Disagree</a:t>
            </a:r>
            <a:endParaRPr sz="2600">
              <a:solidFill>
                <a:schemeClr val="dk1"/>
              </a:solidFill>
              <a:latin typeface="Calibri"/>
              <a:ea typeface="Calibri"/>
              <a:cs typeface="Calibri"/>
              <a:sym typeface="Calibri"/>
            </a:endParaRPr>
          </a:p>
        </p:txBody>
      </p:sp>
      <p:sp>
        <p:nvSpPr>
          <p:cNvPr id="130" name="Google Shape;130;g3e6df24350d_0_0"/>
          <p:cNvSpPr txBox="1"/>
          <p:nvPr/>
        </p:nvSpPr>
        <p:spPr>
          <a:xfrm>
            <a:off x="4942100" y="3567750"/>
            <a:ext cx="1439400" cy="90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600">
                <a:solidFill>
                  <a:schemeClr val="dk1"/>
                </a:solidFill>
                <a:latin typeface="Calibri"/>
                <a:ea typeface="Calibri"/>
                <a:cs typeface="Calibri"/>
                <a:sym typeface="Calibri"/>
              </a:rPr>
              <a:t>Strongly Disagree</a:t>
            </a:r>
            <a:endParaRPr sz="26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Custom Design">
  <a:themeElements>
    <a:clrScheme name="LEARN 2025">
      <a:dk1>
        <a:srgbClr val="000000"/>
      </a:dk1>
      <a:lt1>
        <a:srgbClr val="FFFFFF"/>
      </a:lt1>
      <a:dk2>
        <a:srgbClr val="595959"/>
      </a:dk2>
      <a:lt2>
        <a:srgbClr val="EEEEEE"/>
      </a:lt2>
      <a:accent1>
        <a:srgbClr val="285782"/>
      </a:accent1>
      <a:accent2>
        <a:srgbClr val="008CC9"/>
      </a:accent2>
      <a:accent3>
        <a:srgbClr val="971D20"/>
      </a:accent3>
      <a:accent4>
        <a:srgbClr val="E8BF3C"/>
      </a:accent4>
      <a:accent5>
        <a:srgbClr val="D30F7F"/>
      </a:accent5>
      <a:accent6>
        <a:srgbClr val="FFFFFF"/>
      </a:accent6>
      <a:hlink>
        <a:srgbClr val="288AC3"/>
      </a:hlink>
      <a:folHlink>
        <a:srgbClr val="288AC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1042</Words>
  <Application>Microsoft Office PowerPoint</Application>
  <PresentationFormat>On-screen Show (16:9)</PresentationFormat>
  <Paragraphs>140</Paragraphs>
  <Slides>26</Slides>
  <Notes>26</Notes>
  <HiddenSlides>2</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Open Sans</vt:lpstr>
      <vt:lpstr>Courier New</vt:lpstr>
      <vt:lpstr>Calibri</vt:lpstr>
      <vt:lpstr>Arial</vt:lpstr>
      <vt:lpstr>NTR</vt:lpstr>
      <vt:lpstr>Wingdings</vt:lpstr>
      <vt:lpstr>Custom Design</vt:lpstr>
      <vt:lpstr>PowerPoint Presentation</vt:lpstr>
      <vt:lpstr>What’s a GMO?</vt:lpstr>
      <vt:lpstr>Essential Question</vt:lpstr>
      <vt:lpstr>Learning Objective(s)</vt:lpstr>
      <vt:lpstr>What’s a GMO? </vt:lpstr>
      <vt:lpstr>Discussion</vt:lpstr>
      <vt:lpstr>Four Corners</vt:lpstr>
      <vt:lpstr>GMOs are safe for humans to eat. </vt:lpstr>
      <vt:lpstr>GMOs are necessary in order to solve world hunger.</vt:lpstr>
      <vt:lpstr>GMOs are harmful to the environment.</vt:lpstr>
      <vt:lpstr>GMOs should be labeled on all food products.</vt:lpstr>
      <vt:lpstr>The benefits of GMOs outweigh the risks.</vt:lpstr>
      <vt:lpstr>Using GMOs in farming is unfair to small farmers.</vt:lpstr>
      <vt:lpstr>GMOs are an example of science helping society.</vt:lpstr>
      <vt:lpstr>Introduction - Mock Trial Debate</vt:lpstr>
      <vt:lpstr>Understanding GMOs</vt:lpstr>
      <vt:lpstr>Research Task</vt:lpstr>
      <vt:lpstr>Evidence Expectations</vt:lpstr>
      <vt:lpstr>Discuss</vt:lpstr>
      <vt:lpstr>Debate</vt:lpstr>
      <vt:lpstr>CER Framework</vt:lpstr>
      <vt:lpstr>HEAR YE! HEAR YE! </vt:lpstr>
      <vt:lpstr>Juror Reflection</vt:lpstr>
      <vt:lpstr>Final CER</vt:lpstr>
      <vt:lpstr>PowerPoint Presentation</vt:lpstr>
      <vt:lpstr>Real-World Application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a GMO?</dc:title>
  <dc:subject>Science</dc:subject>
  <dc:creator>Gracia, Ann M.</dc:creator>
  <cp:lastModifiedBy>McLeod Porter, Delma</cp:lastModifiedBy>
  <cp:revision>3</cp:revision>
  <dcterms:created xsi:type="dcterms:W3CDTF">2025-08-05T20:58:42Z</dcterms:created>
  <dcterms:modified xsi:type="dcterms:W3CDTF">2026-05-26T12:17:02Z</dcterms:modified>
</cp:coreProperties>
</file>