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7"/>
  </p:notesMasterIdLst>
  <p:sldIdLst>
    <p:sldId id="281" r:id="rId2"/>
    <p:sldId id="280" r:id="rId3"/>
    <p:sldId id="277" r:id="rId4"/>
    <p:sldId id="278" r:id="rId5"/>
    <p:sldId id="279" r:id="rId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9A0"/>
    <a:srgbClr val="628D93"/>
    <a:srgbClr val="4E6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336" y="-28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524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758613" y="1950720"/>
            <a:ext cx="11166788" cy="2600960"/>
          </a:xfrm>
          <a:ln>
            <a:noFill/>
          </a:ln>
        </p:spPr>
        <p:txBody>
          <a:bodyPr vert="horz" tIns="0" rIns="2600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8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8613" y="4591695"/>
            <a:ext cx="11171123" cy="2492587"/>
          </a:xfrm>
        </p:spPr>
        <p:txBody>
          <a:bodyPr lIns="0" rIns="26009"/>
          <a:lstStyle>
            <a:lvl1pPr marL="0" marR="65023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4278" y="1872691"/>
            <a:ext cx="11054080" cy="193771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8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278" y="3846633"/>
            <a:ext cx="11054080" cy="2147146"/>
          </a:xfrm>
        </p:spPr>
        <p:txBody>
          <a:bodyPr lIns="65023" rIns="65023" anchor="t"/>
          <a:lstStyle>
            <a:lvl1pPr marL="0" indent="0">
              <a:buNone/>
              <a:defRPr sz="3100">
                <a:solidFill>
                  <a:schemeClr val="tx1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0240" y="1001370"/>
            <a:ext cx="11704320" cy="1625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730788"/>
            <a:ext cx="5743787" cy="6307328"/>
          </a:xfrm>
        </p:spPr>
        <p:txBody>
          <a:bodyPr/>
          <a:lstStyle>
            <a:lvl1pPr>
              <a:defRPr sz="37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730788"/>
            <a:ext cx="5743787" cy="6307328"/>
          </a:xfrm>
        </p:spPr>
        <p:txBody>
          <a:bodyPr/>
          <a:lstStyle>
            <a:lvl1pPr>
              <a:defRPr sz="37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0240" y="1001370"/>
            <a:ext cx="11704320" cy="16256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638575"/>
            <a:ext cx="5746045" cy="937745"/>
          </a:xfrm>
        </p:spPr>
        <p:txBody>
          <a:bodyPr lIns="65023" tIns="0" rIns="65023" bIns="0" anchor="ctr">
            <a:noAutofit/>
          </a:bodyPr>
          <a:lstStyle>
            <a:lvl1pPr marL="0" indent="0">
              <a:buNone/>
              <a:defRPr sz="3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6259" y="2644989"/>
            <a:ext cx="5748302" cy="931332"/>
          </a:xfrm>
        </p:spPr>
        <p:txBody>
          <a:bodyPr lIns="65023" tIns="0" rIns="65023" bIns="0" anchor="ctr"/>
          <a:lstStyle>
            <a:lvl1pPr marL="0" indent="0">
              <a:buNone/>
              <a:defRPr sz="3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50240" y="3576320"/>
            <a:ext cx="5746045" cy="5469468"/>
          </a:xfrm>
        </p:spPr>
        <p:txBody>
          <a:bodyPr tIns="0"/>
          <a:lstStyle>
            <a:lvl1pPr>
              <a:defRPr sz="31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576320"/>
            <a:ext cx="5748302" cy="5469468"/>
          </a:xfrm>
        </p:spPr>
        <p:txBody>
          <a:bodyPr tIns="0"/>
          <a:lstStyle>
            <a:lvl1pPr>
              <a:defRPr sz="31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0240" y="1001370"/>
            <a:ext cx="11812693" cy="1625600"/>
          </a:xfrm>
        </p:spPr>
        <p:txBody>
          <a:bodyPr vert="horz" tIns="6502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7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084516" y="2709333"/>
            <a:ext cx="7270044" cy="6177280"/>
          </a:xfrm>
        </p:spPr>
        <p:txBody>
          <a:bodyPr tIns="0"/>
          <a:lstStyle>
            <a:lvl1pPr marL="0" indent="0">
              <a:buNone/>
              <a:defRPr sz="4000" baseline="0"/>
            </a:lvl1pPr>
            <a:lvl2pPr>
              <a:defRPr sz="3700"/>
            </a:lvl2pPr>
            <a:lvl3pPr>
              <a:defRPr sz="3400"/>
            </a:lvl3pPr>
            <a:lvl4pPr>
              <a:defRPr sz="2800"/>
            </a:lvl4pPr>
            <a:lvl5pPr>
              <a:defRPr sz="2600"/>
            </a:lvl5pPr>
          </a:lstStyle>
          <a:p>
            <a:pPr lvl="0" eaLnBrk="1" latinLnBrk="0" hangingPunct="1"/>
            <a:r>
              <a:rPr kumimoji="0" lang="en-US" dirty="0" smtClean="0"/>
              <a:t>[place photo or chart here]</a:t>
            </a:r>
            <a:endParaRPr kumimoji="0"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50240" y="1001370"/>
            <a:ext cx="11704320" cy="16256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650240" y="2709333"/>
            <a:ext cx="4443307" cy="6177280"/>
          </a:xfrm>
        </p:spPr>
        <p:txBody>
          <a:bodyPr tIns="0"/>
          <a:lstStyle>
            <a:lvl1pPr>
              <a:defRPr sz="31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68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6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6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6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6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6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6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6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6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50240" y="2275840"/>
            <a:ext cx="5681067" cy="7065173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2600"/>
            </a:lvl5pPr>
            <a:lvl6pPr rtl="0">
              <a:defRPr sz="2600"/>
            </a:lvl6pPr>
            <a:lvl7pPr rtl="0">
              <a:defRPr sz="2600"/>
            </a:lvl7pPr>
            <a:lvl8pPr rtl="0">
              <a:defRPr sz="2600"/>
            </a:lvl8pPr>
            <a:lvl9pPr rtl="0"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673455" y="2275840"/>
            <a:ext cx="5681067" cy="7065173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2600"/>
            </a:lvl5pPr>
            <a:lvl6pPr rtl="0">
              <a:defRPr sz="2600"/>
            </a:lvl6pPr>
            <a:lvl7pPr rtl="0">
              <a:defRPr sz="2600"/>
            </a:lvl7pPr>
            <a:lvl8pPr rtl="0">
              <a:defRPr sz="2600"/>
            </a:lvl8pPr>
            <a:lvl9pPr rtl="0"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50240" y="1001370"/>
            <a:ext cx="11704320" cy="1625600"/>
          </a:xfrm>
          <a:prstGeom prst="rect">
            <a:avLst/>
          </a:prstGeom>
        </p:spPr>
        <p:txBody>
          <a:bodyPr vert="horz" lIns="0" tIns="6502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50240" y="2752683"/>
            <a:ext cx="11704320" cy="6242304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1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71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390138" indent="-390138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700" kern="1200">
          <a:solidFill>
            <a:schemeClr val="tx1"/>
          </a:solidFill>
          <a:latin typeface="Calibri"/>
          <a:ea typeface="+mn-ea"/>
          <a:cs typeface="Calibri"/>
        </a:defRPr>
      </a:lvl1pPr>
      <a:lvl2pPr marL="910322" indent="-351124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400" kern="1200">
          <a:solidFill>
            <a:schemeClr val="tx1"/>
          </a:solidFill>
          <a:latin typeface="Calibri"/>
          <a:ea typeface="+mn-ea"/>
          <a:cs typeface="Calibri"/>
        </a:defRPr>
      </a:lvl2pPr>
      <a:lvl3pPr marL="1300460" indent="-351124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3000" kern="1200">
          <a:solidFill>
            <a:schemeClr val="tx1"/>
          </a:solidFill>
          <a:latin typeface="Calibri"/>
          <a:ea typeface="+mn-ea"/>
          <a:cs typeface="Calibri"/>
        </a:defRPr>
      </a:lvl3pPr>
      <a:lvl4pPr marL="1690598" indent="-29910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Calibri"/>
          <a:ea typeface="+mn-ea"/>
          <a:cs typeface="Calibri"/>
        </a:defRPr>
      </a:lvl4pPr>
      <a:lvl5pPr marL="2080735" indent="-29910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Calibri"/>
          <a:ea typeface="+mn-ea"/>
          <a:cs typeface="Calibri"/>
        </a:defRPr>
      </a:lvl5pPr>
      <a:lvl6pPr marL="2470873" indent="-29910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730965" indent="-26009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121103" indent="-260092" algn="l" rtl="0" eaLnBrk="1" latinLnBrk="0" hangingPunct="1">
        <a:spcBef>
          <a:spcPct val="20000"/>
        </a:spcBef>
        <a:buClr>
          <a:schemeClr val="tx2"/>
        </a:buClr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511241" indent="-260092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28169" y="733638"/>
            <a:ext cx="2153003" cy="3749987"/>
            <a:chOff x="595269" y="807018"/>
            <a:chExt cx="1104831" cy="211677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95269" y="1838943"/>
              <a:ext cx="0" cy="97900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667305" y="1838943"/>
              <a:ext cx="0" cy="97900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595269" y="2923787"/>
              <a:ext cx="1104831" cy="1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595269" y="1726747"/>
              <a:ext cx="1104831" cy="1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50854" y="807018"/>
              <a:ext cx="516451" cy="79430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95269" y="807018"/>
              <a:ext cx="555585" cy="79430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773840" y="4900727"/>
            <a:ext cx="2153003" cy="3749987"/>
            <a:chOff x="595269" y="807018"/>
            <a:chExt cx="1104831" cy="211677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95269" y="1838943"/>
              <a:ext cx="0" cy="97900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67305" y="1838943"/>
              <a:ext cx="0" cy="97900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95269" y="2923787"/>
              <a:ext cx="1104831" cy="1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95269" y="1726747"/>
              <a:ext cx="1104831" cy="1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50854" y="807018"/>
              <a:ext cx="516451" cy="79430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95269" y="807018"/>
              <a:ext cx="555585" cy="79430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8078301" y="651524"/>
            <a:ext cx="4312183" cy="3772511"/>
            <a:chOff x="3770590" y="1099104"/>
            <a:chExt cx="2212831" cy="2129484"/>
          </a:xfrm>
        </p:grpSpPr>
        <p:grpSp>
          <p:nvGrpSpPr>
            <p:cNvPr id="22" name="Group 21"/>
            <p:cNvGrpSpPr/>
            <p:nvPr/>
          </p:nvGrpSpPr>
          <p:grpSpPr>
            <a:xfrm>
              <a:off x="3770590" y="1111818"/>
              <a:ext cx="1104831" cy="2116770"/>
              <a:chOff x="595269" y="807018"/>
              <a:chExt cx="1104831" cy="211677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595269" y="1838943"/>
                <a:ext cx="0" cy="97900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667305" y="1838943"/>
                <a:ext cx="0" cy="97900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595269" y="2923787"/>
                <a:ext cx="1104831" cy="1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595269" y="1726747"/>
                <a:ext cx="1104831" cy="1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150854" y="807018"/>
                <a:ext cx="516451" cy="794304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595269" y="807018"/>
                <a:ext cx="555585" cy="794304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/>
            <p:cNvCxnSpPr/>
            <p:nvPr/>
          </p:nvCxnSpPr>
          <p:spPr>
            <a:xfrm>
              <a:off x="5950626" y="2131029"/>
              <a:ext cx="0" cy="97900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878590" y="3215873"/>
              <a:ext cx="1104831" cy="1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878590" y="2018833"/>
              <a:ext cx="1104831" cy="1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34175" y="1099104"/>
              <a:ext cx="516451" cy="79430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4878590" y="1099104"/>
              <a:ext cx="555585" cy="79430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954334" y="4900727"/>
            <a:ext cx="2153003" cy="3749987"/>
            <a:chOff x="595269" y="807018"/>
            <a:chExt cx="1104831" cy="211677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667305" y="1838943"/>
              <a:ext cx="0" cy="97900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95269" y="2923787"/>
              <a:ext cx="1104831" cy="1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95269" y="1726747"/>
              <a:ext cx="1104831" cy="1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150854" y="807018"/>
              <a:ext cx="516451" cy="79430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95269" y="807018"/>
              <a:ext cx="555585" cy="79430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899903" y="1470686"/>
            <a:ext cx="207034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+mj-lt"/>
              </a:rPr>
              <a:t>FIGURE  1</a:t>
            </a:r>
            <a:endParaRPr lang="en-US" sz="3700" dirty="0">
              <a:solidFill>
                <a:srgbClr val="6B99A0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54334" y="1374248"/>
            <a:ext cx="207034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+mj-lt"/>
              </a:rPr>
              <a:t>FIGURE  2</a:t>
            </a:r>
            <a:endParaRPr lang="en-US" sz="3700" dirty="0">
              <a:solidFill>
                <a:srgbClr val="6B99A0"/>
              </a:solidFill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07017" y="5561377"/>
            <a:ext cx="207034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+mj-lt"/>
              </a:rPr>
              <a:t>FIGURE  3</a:t>
            </a:r>
            <a:endParaRPr lang="en-US" sz="3700" dirty="0">
              <a:solidFill>
                <a:srgbClr val="6B99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92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98252" y="1865511"/>
            <a:ext cx="10441536" cy="6823780"/>
            <a:chOff x="1005344" y="1203912"/>
            <a:chExt cx="7844880" cy="5126806"/>
          </a:xfrm>
          <a:noFill/>
        </p:grpSpPr>
        <p:sp>
          <p:nvSpPr>
            <p:cNvPr id="3" name="Rectangle 2"/>
            <p:cNvSpPr/>
            <p:nvPr/>
          </p:nvSpPr>
          <p:spPr>
            <a:xfrm>
              <a:off x="1005344" y="1203912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922440" y="1958011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922440" y="1203912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159076" y="1958011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22440" y="2712110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89676" y="1958011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548516" y="4068421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48516" y="3314322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85151" y="4068421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48516" y="4822520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15752" y="4068421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48516" y="2560223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082988" y="4068421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17914" y="4068421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48516" y="5576619"/>
              <a:ext cx="767236" cy="754099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3"/>
                  </a:solidFill>
                </a:ln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94338" y="1126288"/>
            <a:ext cx="207034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+mj-lt"/>
              </a:rPr>
              <a:t>FIGURE  1</a:t>
            </a:r>
            <a:endParaRPr lang="en-US" sz="3700" dirty="0">
              <a:solidFill>
                <a:srgbClr val="6B99A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59054" y="1111964"/>
            <a:ext cx="207034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+mj-lt"/>
              </a:rPr>
              <a:t>FIGURE  2</a:t>
            </a:r>
            <a:endParaRPr lang="en-US" sz="3700" dirty="0">
              <a:solidFill>
                <a:srgbClr val="6B99A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65907" y="2914742"/>
            <a:ext cx="207034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+mj-lt"/>
              </a:rPr>
              <a:t>FIGURE  3</a:t>
            </a:r>
            <a:endParaRPr lang="en-US" sz="3700" dirty="0">
              <a:solidFill>
                <a:srgbClr val="6B99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805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04993" y="5392015"/>
            <a:ext cx="196307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Calibri"/>
                <a:cs typeface="Calibri"/>
              </a:rPr>
              <a:t>FIGURE 1</a:t>
            </a:r>
            <a:endParaRPr lang="en-US" sz="3700" dirty="0" smtClean="0">
              <a:solidFill>
                <a:srgbClr val="6B99A0"/>
              </a:solidFill>
              <a:latin typeface="Calibri"/>
              <a:cs typeface="Calibri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104993" y="4010503"/>
            <a:ext cx="1106424" cy="11064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150" dist="38100" dir="5400000" algn="ctr" rotWithShape="0">
              <a:schemeClr val="accent1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625584" y="2824039"/>
            <a:ext cx="2334893" cy="2292888"/>
            <a:chOff x="3191858" y="3003166"/>
            <a:chExt cx="1929664" cy="1894949"/>
          </a:xfrm>
          <a:solidFill>
            <a:schemeClr val="accent1">
              <a:lumMod val="60000"/>
              <a:lumOff val="40000"/>
            </a:schemeClr>
          </a:solidFill>
          <a:effectLst/>
        </p:grpSpPr>
        <p:sp>
          <p:nvSpPr>
            <p:cNvPr id="12" name="Oval 11"/>
            <p:cNvSpPr/>
            <p:nvPr/>
          </p:nvSpPr>
          <p:spPr>
            <a:xfrm>
              <a:off x="3191858" y="3003166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207122" y="3983715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191858" y="3983715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481847" y="1647758"/>
            <a:ext cx="3634726" cy="3469169"/>
            <a:chOff x="5815728" y="2031033"/>
            <a:chExt cx="3003905" cy="2867082"/>
          </a:xfrm>
          <a:solidFill>
            <a:schemeClr val="accent1">
              <a:lumMod val="60000"/>
              <a:lumOff val="40000"/>
            </a:schemeClr>
          </a:solidFill>
          <a:effectLst/>
        </p:grpSpPr>
        <p:sp>
          <p:nvSpPr>
            <p:cNvPr id="16" name="Oval 15"/>
            <p:cNvSpPr/>
            <p:nvPr/>
          </p:nvSpPr>
          <p:spPr>
            <a:xfrm>
              <a:off x="5815728" y="2031033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905233" y="3983715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815728" y="3003166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815728" y="3968427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886662" y="3968427"/>
              <a:ext cx="9144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625584" y="5380373"/>
            <a:ext cx="196307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Calibri"/>
                <a:cs typeface="Calibri"/>
              </a:rPr>
              <a:t>FIGURE 2</a:t>
            </a:r>
            <a:endParaRPr lang="en-US" sz="3700" dirty="0" smtClean="0">
              <a:solidFill>
                <a:srgbClr val="6B99A0"/>
              </a:solidFill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81847" y="5392015"/>
            <a:ext cx="196307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Calibri"/>
                <a:cs typeface="Calibri"/>
              </a:rPr>
              <a:t>FIGURE 3</a:t>
            </a:r>
            <a:endParaRPr lang="en-US" sz="3700" dirty="0" smtClean="0">
              <a:solidFill>
                <a:srgbClr val="6B99A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17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29676" y="1007850"/>
            <a:ext cx="1086512" cy="1065336"/>
            <a:chOff x="568813" y="2765029"/>
            <a:chExt cx="919636" cy="1018695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68813" y="2765029"/>
              <a:ext cx="0" cy="101869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488449" y="2765029"/>
              <a:ext cx="0" cy="101869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568813" y="3783724"/>
              <a:ext cx="919636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68813" y="2765029"/>
              <a:ext cx="919636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3124863" y="2073186"/>
            <a:ext cx="3259539" cy="3196009"/>
            <a:chOff x="1964665" y="2037390"/>
            <a:chExt cx="2023917" cy="2182917"/>
          </a:xfrm>
        </p:grpSpPr>
        <p:grpSp>
          <p:nvGrpSpPr>
            <p:cNvPr id="8" name="Group 7"/>
            <p:cNvGrpSpPr/>
            <p:nvPr/>
          </p:nvGrpSpPr>
          <p:grpSpPr>
            <a:xfrm>
              <a:off x="2639304" y="2765029"/>
              <a:ext cx="674639" cy="727639"/>
              <a:chOff x="568813" y="2765029"/>
              <a:chExt cx="919636" cy="1018695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3313943" y="3492668"/>
              <a:ext cx="674639" cy="727639"/>
              <a:chOff x="568813" y="2765029"/>
              <a:chExt cx="919636" cy="1018695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964665" y="3492668"/>
              <a:ext cx="674639" cy="727639"/>
              <a:chOff x="568813" y="2765029"/>
              <a:chExt cx="919636" cy="1018695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1964665" y="2037390"/>
              <a:ext cx="674639" cy="727639"/>
              <a:chOff x="568813" y="2765029"/>
              <a:chExt cx="919636" cy="1018695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3313943" y="2037390"/>
              <a:ext cx="674639" cy="727639"/>
              <a:chOff x="568813" y="2765029"/>
              <a:chExt cx="919636" cy="1018695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/>
        </p:nvGrpSpPr>
        <p:grpSpPr>
          <a:xfrm>
            <a:off x="8316188" y="2073186"/>
            <a:ext cx="3259539" cy="3196009"/>
            <a:chOff x="1964665" y="2037390"/>
            <a:chExt cx="2023917" cy="2182917"/>
          </a:xfrm>
        </p:grpSpPr>
        <p:grpSp>
          <p:nvGrpSpPr>
            <p:cNvPr id="34" name="Group 33"/>
            <p:cNvGrpSpPr/>
            <p:nvPr/>
          </p:nvGrpSpPr>
          <p:grpSpPr>
            <a:xfrm>
              <a:off x="2639304" y="2765029"/>
              <a:ext cx="674639" cy="727639"/>
              <a:chOff x="568813" y="2765029"/>
              <a:chExt cx="919636" cy="1018695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3313943" y="3492668"/>
              <a:ext cx="674639" cy="727639"/>
              <a:chOff x="568813" y="2765029"/>
              <a:chExt cx="919636" cy="1018695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1964665" y="3492668"/>
              <a:ext cx="674639" cy="727639"/>
              <a:chOff x="568813" y="2765029"/>
              <a:chExt cx="919636" cy="1018695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1964665" y="2037390"/>
              <a:ext cx="674639" cy="727639"/>
              <a:chOff x="568813" y="2765029"/>
              <a:chExt cx="919636" cy="1018695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3313943" y="2037390"/>
              <a:ext cx="674639" cy="727639"/>
              <a:chOff x="568813" y="2765029"/>
              <a:chExt cx="919636" cy="101869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/>
          <p:cNvGrpSpPr/>
          <p:nvPr/>
        </p:nvGrpSpPr>
        <p:grpSpPr>
          <a:xfrm>
            <a:off x="836422" y="2748580"/>
            <a:ext cx="1086512" cy="1065336"/>
            <a:chOff x="568813" y="2765029"/>
            <a:chExt cx="919636" cy="1018695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568813" y="2765029"/>
              <a:ext cx="0" cy="101869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488449" y="2765029"/>
              <a:ext cx="0" cy="101869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568813" y="3783724"/>
              <a:ext cx="919636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68813" y="2765029"/>
              <a:ext cx="919636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1575727" y="5269195"/>
            <a:ext cx="1086512" cy="1065336"/>
            <a:chOff x="568813" y="2765029"/>
            <a:chExt cx="919636" cy="1018695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68813" y="2765029"/>
              <a:ext cx="0" cy="101869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488449" y="2765029"/>
              <a:ext cx="0" cy="101869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68813" y="3783724"/>
              <a:ext cx="919636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68813" y="2765029"/>
              <a:ext cx="919636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7229676" y="5269195"/>
            <a:ext cx="1086512" cy="1065336"/>
            <a:chOff x="568813" y="2765029"/>
            <a:chExt cx="919636" cy="1018695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568813" y="2765029"/>
              <a:ext cx="0" cy="101869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488449" y="2765029"/>
              <a:ext cx="0" cy="101869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68813" y="3783724"/>
              <a:ext cx="919636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68813" y="2765029"/>
              <a:ext cx="919636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11575727" y="1007850"/>
            <a:ext cx="1086512" cy="1065336"/>
            <a:chOff x="568813" y="2765029"/>
            <a:chExt cx="919636" cy="1018695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568813" y="2765029"/>
              <a:ext cx="0" cy="101869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488449" y="2765029"/>
              <a:ext cx="0" cy="101869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68813" y="3783724"/>
              <a:ext cx="919636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68813" y="2765029"/>
              <a:ext cx="919636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402891" y="4187500"/>
            <a:ext cx="196307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Calibri"/>
                <a:cs typeface="Calibri"/>
              </a:rPr>
              <a:t>FIGURE 1</a:t>
            </a:r>
            <a:endParaRPr lang="en-US" sz="3700" dirty="0" smtClean="0">
              <a:solidFill>
                <a:srgbClr val="6B99A0"/>
              </a:solidFill>
              <a:latin typeface="Calibri"/>
              <a:cs typeface="Calibri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77876" y="5637171"/>
            <a:ext cx="196307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Calibri"/>
                <a:cs typeface="Calibri"/>
              </a:rPr>
              <a:t>FIGURE 2</a:t>
            </a:r>
            <a:endParaRPr lang="en-US" sz="3700" dirty="0" smtClean="0">
              <a:solidFill>
                <a:srgbClr val="6B99A0"/>
              </a:solidFill>
              <a:latin typeface="Calibri"/>
              <a:cs typeface="Calibri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026509" y="6584487"/>
            <a:ext cx="196307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dirty="0" smtClean="0">
                <a:solidFill>
                  <a:srgbClr val="6B99A0"/>
                </a:solidFill>
                <a:latin typeface="Calibri"/>
                <a:cs typeface="Calibri"/>
              </a:rPr>
              <a:t>FIGURE 3</a:t>
            </a:r>
            <a:endParaRPr lang="en-US" sz="3700" dirty="0" smtClean="0">
              <a:solidFill>
                <a:srgbClr val="6B99A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822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28384" y="616440"/>
            <a:ext cx="5797722" cy="4970228"/>
            <a:chOff x="431844" y="734511"/>
            <a:chExt cx="5195105" cy="4122371"/>
          </a:xfrm>
        </p:grpSpPr>
        <p:grpSp>
          <p:nvGrpSpPr>
            <p:cNvPr id="3" name="Group 2"/>
            <p:cNvGrpSpPr/>
            <p:nvPr/>
          </p:nvGrpSpPr>
          <p:grpSpPr>
            <a:xfrm>
              <a:off x="431844" y="734511"/>
              <a:ext cx="674639" cy="727639"/>
              <a:chOff x="568813" y="2765029"/>
              <a:chExt cx="919636" cy="101869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/>
            <p:cNvGrpSpPr/>
            <p:nvPr/>
          </p:nvGrpSpPr>
          <p:grpSpPr>
            <a:xfrm>
              <a:off x="1164908" y="735025"/>
              <a:ext cx="674639" cy="727639"/>
              <a:chOff x="568813" y="2765029"/>
              <a:chExt cx="919636" cy="1018695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/>
            <p:cNvGrpSpPr/>
            <p:nvPr/>
          </p:nvGrpSpPr>
          <p:grpSpPr>
            <a:xfrm>
              <a:off x="1920845" y="734511"/>
              <a:ext cx="674639" cy="727639"/>
              <a:chOff x="568813" y="2765029"/>
              <a:chExt cx="919636" cy="1018695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2699656" y="748770"/>
              <a:ext cx="674639" cy="727639"/>
              <a:chOff x="568813" y="2765029"/>
              <a:chExt cx="919636" cy="1018695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4952310" y="734511"/>
              <a:ext cx="674639" cy="727639"/>
              <a:chOff x="568813" y="2765029"/>
              <a:chExt cx="919636" cy="1018695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4216767" y="748770"/>
              <a:ext cx="674639" cy="727639"/>
              <a:chOff x="568813" y="2765029"/>
              <a:chExt cx="919636" cy="1018695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3474334" y="748770"/>
              <a:ext cx="674639" cy="727639"/>
              <a:chOff x="568813" y="2765029"/>
              <a:chExt cx="919636" cy="1018695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775992" y="4129243"/>
              <a:ext cx="674639" cy="727639"/>
              <a:chOff x="568813" y="2765029"/>
              <a:chExt cx="919636" cy="101869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2767449" y="1569789"/>
              <a:ext cx="674639" cy="727639"/>
              <a:chOff x="568813" y="2765029"/>
              <a:chExt cx="919636" cy="101869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2767449" y="3269820"/>
              <a:ext cx="674639" cy="727639"/>
              <a:chOff x="568813" y="2765029"/>
              <a:chExt cx="919636" cy="1018695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2767449" y="2429984"/>
              <a:ext cx="674639" cy="727639"/>
              <a:chOff x="568813" y="2765029"/>
              <a:chExt cx="919636" cy="101869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Group 57"/>
          <p:cNvGrpSpPr/>
          <p:nvPr/>
        </p:nvGrpSpPr>
        <p:grpSpPr>
          <a:xfrm>
            <a:off x="4970747" y="3356321"/>
            <a:ext cx="4158761" cy="3934047"/>
            <a:chOff x="3794096" y="2431878"/>
            <a:chExt cx="2840490" cy="2687006"/>
          </a:xfrm>
        </p:grpSpPr>
        <p:grpSp>
          <p:nvGrpSpPr>
            <p:cNvPr id="59" name="Group 58"/>
            <p:cNvGrpSpPr/>
            <p:nvPr/>
          </p:nvGrpSpPr>
          <p:grpSpPr>
            <a:xfrm>
              <a:off x="3794096" y="2432301"/>
              <a:ext cx="514238" cy="599204"/>
              <a:chOff x="568813" y="2765029"/>
              <a:chExt cx="919636" cy="1018695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4370303" y="2431878"/>
              <a:ext cx="514238" cy="599204"/>
              <a:chOff x="568813" y="2765029"/>
              <a:chExt cx="919636" cy="1018695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4963944" y="2443620"/>
              <a:ext cx="514238" cy="599204"/>
              <a:chOff x="568813" y="2765029"/>
              <a:chExt cx="919636" cy="1018695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6120348" y="2443620"/>
              <a:ext cx="514238" cy="599204"/>
              <a:chOff x="568813" y="2765029"/>
              <a:chExt cx="919636" cy="101869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5554436" y="2443620"/>
              <a:ext cx="514238" cy="599204"/>
              <a:chOff x="568813" y="2765029"/>
              <a:chExt cx="919636" cy="1018695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5015619" y="3119721"/>
              <a:ext cx="514238" cy="599204"/>
              <a:chOff x="568813" y="2765029"/>
              <a:chExt cx="919636" cy="101869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5015619" y="4519680"/>
              <a:ext cx="514238" cy="599204"/>
              <a:chOff x="568813" y="2765029"/>
              <a:chExt cx="919636" cy="1018695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5015619" y="3828083"/>
              <a:ext cx="514238" cy="599204"/>
              <a:chOff x="568813" y="2765029"/>
              <a:chExt cx="919636" cy="1018695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9" name="Group 98"/>
          <p:cNvGrpSpPr/>
          <p:nvPr/>
        </p:nvGrpSpPr>
        <p:grpSpPr>
          <a:xfrm>
            <a:off x="9883089" y="5323345"/>
            <a:ext cx="2486585" cy="2921479"/>
            <a:chOff x="6644881" y="3718925"/>
            <a:chExt cx="1698371" cy="1995409"/>
          </a:xfrm>
        </p:grpSpPr>
        <p:grpSp>
          <p:nvGrpSpPr>
            <p:cNvPr id="100" name="Group 99"/>
            <p:cNvGrpSpPr/>
            <p:nvPr/>
          </p:nvGrpSpPr>
          <p:grpSpPr>
            <a:xfrm>
              <a:off x="6644881" y="3718925"/>
              <a:ext cx="514238" cy="599204"/>
              <a:chOff x="568813" y="2765029"/>
              <a:chExt cx="919636" cy="1018695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7238522" y="3730667"/>
              <a:ext cx="514238" cy="599204"/>
              <a:chOff x="568813" y="2765029"/>
              <a:chExt cx="919636" cy="1018695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7829014" y="3730667"/>
              <a:ext cx="514238" cy="599204"/>
              <a:chOff x="568813" y="2765029"/>
              <a:chExt cx="919636" cy="1018695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/>
            <p:cNvGrpSpPr/>
            <p:nvPr/>
          </p:nvGrpSpPr>
          <p:grpSpPr>
            <a:xfrm>
              <a:off x="7290197" y="4406768"/>
              <a:ext cx="514238" cy="599204"/>
              <a:chOff x="568813" y="2765029"/>
              <a:chExt cx="919636" cy="1018695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7290197" y="5115130"/>
              <a:ext cx="514238" cy="599204"/>
              <a:chOff x="568813" y="2765029"/>
              <a:chExt cx="919636" cy="1018695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568813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488449" y="2765029"/>
                <a:ext cx="0" cy="101869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568813" y="3783724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568813" y="2765029"/>
                <a:ext cx="919636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5" name="TextBox 124"/>
          <p:cNvSpPr txBox="1"/>
          <p:nvPr/>
        </p:nvSpPr>
        <p:spPr>
          <a:xfrm>
            <a:off x="2978805" y="5993021"/>
            <a:ext cx="137353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400365" y="7704085"/>
            <a:ext cx="137353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0573739" y="8414593"/>
            <a:ext cx="137353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</a:t>
            </a:r>
          </a:p>
        </p:txBody>
      </p:sp>
    </p:spTree>
    <p:extLst>
      <p:ext uri="{BB962C8B-B14F-4D97-AF65-F5344CB8AC3E}">
        <p14:creationId xmlns:p14="http://schemas.microsoft.com/office/powerpoint/2010/main" val="197680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K20 PD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K20 PD.thmx</Template>
  <TotalTime>262</TotalTime>
  <Words>30</Words>
  <Application>Microsoft Macintosh PowerPoint</Application>
  <PresentationFormat>Custom</PresentationFormat>
  <Paragraphs>15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K20 PD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Shayna Pond</cp:lastModifiedBy>
  <cp:revision>43</cp:revision>
  <dcterms:modified xsi:type="dcterms:W3CDTF">2015-06-16T20:08:29Z</dcterms:modified>
</cp:coreProperties>
</file>