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9" d="100"/>
          <a:sy n="219" d="100"/>
        </p:scale>
        <p:origin x="12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A30F4B02-1859-45DB-B540-820ED563EC08}"/>
    <pc:docChg chg="custSel modSld">
      <pc:chgData name="Bracken, Pam" userId="f3aa402d-8a3c-4841-b939-af5e5b41e404" providerId="ADAL" clId="{A30F4B02-1859-45DB-B540-820ED563EC08}" dt="2025-05-16T19:58:31.409" v="317" actId="20577"/>
      <pc:docMkLst>
        <pc:docMk/>
      </pc:docMkLst>
      <pc:sldChg chg="modSp mod">
        <pc:chgData name="Bracken, Pam" userId="f3aa402d-8a3c-4841-b939-af5e5b41e404" providerId="ADAL" clId="{A30F4B02-1859-45DB-B540-820ED563EC08}" dt="2025-05-16T16:33:55.234" v="172" actId="20577"/>
        <pc:sldMkLst>
          <pc:docMk/>
          <pc:sldMk cId="0" sldId="257"/>
        </pc:sldMkLst>
        <pc:spChg chg="mod">
          <ac:chgData name="Bracken, Pam" userId="f3aa402d-8a3c-4841-b939-af5e5b41e404" providerId="ADAL" clId="{A30F4B02-1859-45DB-B540-820ED563EC08}" dt="2025-05-16T16:33:55.234" v="172" actId="20577"/>
          <ac:spMkLst>
            <pc:docMk/>
            <pc:sldMk cId="0" sldId="257"/>
            <ac:spMk id="153" creationId="{00000000-0000-0000-0000-000000000000}"/>
          </ac:spMkLst>
        </pc:spChg>
      </pc:sldChg>
      <pc:sldChg chg="modSp mod">
        <pc:chgData name="Bracken, Pam" userId="f3aa402d-8a3c-4841-b939-af5e5b41e404" providerId="ADAL" clId="{A30F4B02-1859-45DB-B540-820ED563EC08}" dt="2025-05-15T20:07:36.781" v="5" actId="20577"/>
        <pc:sldMkLst>
          <pc:docMk/>
          <pc:sldMk cId="0" sldId="258"/>
        </pc:sldMkLst>
        <pc:spChg chg="mod">
          <ac:chgData name="Bracken, Pam" userId="f3aa402d-8a3c-4841-b939-af5e5b41e404" providerId="ADAL" clId="{A30F4B02-1859-45DB-B540-820ED563EC08}" dt="2025-05-15T20:07:36.781" v="5" actId="20577"/>
          <ac:spMkLst>
            <pc:docMk/>
            <pc:sldMk cId="0" sldId="258"/>
            <ac:spMk id="161" creationId="{00000000-0000-0000-0000-000000000000}"/>
          </ac:spMkLst>
        </pc:spChg>
      </pc:sldChg>
      <pc:sldChg chg="modSp mod">
        <pc:chgData name="Bracken, Pam" userId="f3aa402d-8a3c-4841-b939-af5e5b41e404" providerId="ADAL" clId="{A30F4B02-1859-45DB-B540-820ED563EC08}" dt="2025-05-15T20:07:48.294" v="7" actId="20577"/>
        <pc:sldMkLst>
          <pc:docMk/>
          <pc:sldMk cId="0" sldId="259"/>
        </pc:sldMkLst>
        <pc:spChg chg="mod">
          <ac:chgData name="Bracken, Pam" userId="f3aa402d-8a3c-4841-b939-af5e5b41e404" providerId="ADAL" clId="{A30F4B02-1859-45DB-B540-820ED563EC08}" dt="2025-05-15T20:07:48.294" v="7" actId="20577"/>
          <ac:spMkLst>
            <pc:docMk/>
            <pc:sldMk cId="0" sldId="259"/>
            <ac:spMk id="167" creationId="{00000000-0000-0000-0000-000000000000}"/>
          </ac:spMkLst>
        </pc:spChg>
      </pc:sldChg>
      <pc:sldChg chg="modSp mod">
        <pc:chgData name="Bracken, Pam" userId="f3aa402d-8a3c-4841-b939-af5e5b41e404" providerId="ADAL" clId="{A30F4B02-1859-45DB-B540-820ED563EC08}" dt="2025-05-16T16:35:49.726" v="173" actId="20577"/>
        <pc:sldMkLst>
          <pc:docMk/>
          <pc:sldMk cId="0" sldId="260"/>
        </pc:sldMkLst>
        <pc:spChg chg="mod">
          <ac:chgData name="Bracken, Pam" userId="f3aa402d-8a3c-4841-b939-af5e5b41e404" providerId="ADAL" clId="{A30F4B02-1859-45DB-B540-820ED563EC08}" dt="2025-05-16T16:35:49.726" v="173" actId="20577"/>
          <ac:spMkLst>
            <pc:docMk/>
            <pc:sldMk cId="0" sldId="260"/>
            <ac:spMk id="173" creationId="{00000000-0000-0000-0000-000000000000}"/>
          </ac:spMkLst>
        </pc:spChg>
      </pc:sldChg>
      <pc:sldChg chg="modSp mod">
        <pc:chgData name="Bracken, Pam" userId="f3aa402d-8a3c-4841-b939-af5e5b41e404" providerId="ADAL" clId="{A30F4B02-1859-45DB-B540-820ED563EC08}" dt="2025-05-16T16:36:27.926" v="174" actId="20577"/>
        <pc:sldMkLst>
          <pc:docMk/>
          <pc:sldMk cId="0" sldId="261"/>
        </pc:sldMkLst>
        <pc:spChg chg="mod">
          <ac:chgData name="Bracken, Pam" userId="f3aa402d-8a3c-4841-b939-af5e5b41e404" providerId="ADAL" clId="{A30F4B02-1859-45DB-B540-820ED563EC08}" dt="2025-05-16T16:36:27.926" v="174" actId="20577"/>
          <ac:spMkLst>
            <pc:docMk/>
            <pc:sldMk cId="0" sldId="261"/>
            <ac:spMk id="179" creationId="{00000000-0000-0000-0000-000000000000}"/>
          </ac:spMkLst>
        </pc:spChg>
      </pc:sldChg>
      <pc:sldChg chg="modSp mod modTransition">
        <pc:chgData name="Bracken, Pam" userId="f3aa402d-8a3c-4841-b939-af5e5b41e404" providerId="ADAL" clId="{A30F4B02-1859-45DB-B540-820ED563EC08}" dt="2025-05-16T16:37:05.353" v="175" actId="20577"/>
        <pc:sldMkLst>
          <pc:docMk/>
          <pc:sldMk cId="0" sldId="262"/>
        </pc:sldMkLst>
        <pc:spChg chg="mod">
          <ac:chgData name="Bracken, Pam" userId="f3aa402d-8a3c-4841-b939-af5e5b41e404" providerId="ADAL" clId="{A30F4B02-1859-45DB-B540-820ED563EC08}" dt="2025-05-16T16:37:05.353" v="175" actId="20577"/>
          <ac:spMkLst>
            <pc:docMk/>
            <pc:sldMk cId="0" sldId="262"/>
            <ac:spMk id="189" creationId="{00000000-0000-0000-0000-000000000000}"/>
          </ac:spMkLst>
        </pc:spChg>
      </pc:sldChg>
      <pc:sldChg chg="modSp mod modTransition">
        <pc:chgData name="Bracken, Pam" userId="f3aa402d-8a3c-4841-b939-af5e5b41e404" providerId="ADAL" clId="{A30F4B02-1859-45DB-B540-820ED563EC08}" dt="2025-05-16T16:37:22.681" v="176" actId="20577"/>
        <pc:sldMkLst>
          <pc:docMk/>
          <pc:sldMk cId="0" sldId="263"/>
        </pc:sldMkLst>
        <pc:spChg chg="mod">
          <ac:chgData name="Bracken, Pam" userId="f3aa402d-8a3c-4841-b939-af5e5b41e404" providerId="ADAL" clId="{A30F4B02-1859-45DB-B540-820ED563EC08}" dt="2025-05-16T16:37:22.681" v="176" actId="20577"/>
          <ac:spMkLst>
            <pc:docMk/>
            <pc:sldMk cId="0" sldId="263"/>
            <ac:spMk id="199" creationId="{00000000-0000-0000-0000-000000000000}"/>
          </ac:spMkLst>
        </pc:spChg>
      </pc:sldChg>
      <pc:sldChg chg="modSp mod">
        <pc:chgData name="Bracken, Pam" userId="f3aa402d-8a3c-4841-b939-af5e5b41e404" providerId="ADAL" clId="{A30F4B02-1859-45DB-B540-820ED563EC08}" dt="2025-05-16T16:38:10.585" v="182" actId="20577"/>
        <pc:sldMkLst>
          <pc:docMk/>
          <pc:sldMk cId="0" sldId="264"/>
        </pc:sldMkLst>
        <pc:spChg chg="mod">
          <ac:chgData name="Bracken, Pam" userId="f3aa402d-8a3c-4841-b939-af5e5b41e404" providerId="ADAL" clId="{A30F4B02-1859-45DB-B540-820ED563EC08}" dt="2025-05-16T16:38:10.585" v="182" actId="20577"/>
          <ac:spMkLst>
            <pc:docMk/>
            <pc:sldMk cId="0" sldId="264"/>
            <ac:spMk id="210" creationId="{00000000-0000-0000-0000-000000000000}"/>
          </ac:spMkLst>
        </pc:spChg>
      </pc:sldChg>
      <pc:sldChg chg="modNotesTx">
        <pc:chgData name="Bracken, Pam" userId="f3aa402d-8a3c-4841-b939-af5e5b41e404" providerId="ADAL" clId="{A30F4B02-1859-45DB-B540-820ED563EC08}" dt="2025-05-15T20:17:27.684" v="170"/>
        <pc:sldMkLst>
          <pc:docMk/>
          <pc:sldMk cId="0" sldId="265"/>
        </pc:sldMkLst>
      </pc:sldChg>
      <pc:sldChg chg="modSp mod">
        <pc:chgData name="Bracken, Pam" userId="f3aa402d-8a3c-4841-b939-af5e5b41e404" providerId="ADAL" clId="{A30F4B02-1859-45DB-B540-820ED563EC08}" dt="2025-05-16T19:58:31.409" v="317" actId="20577"/>
        <pc:sldMkLst>
          <pc:docMk/>
          <pc:sldMk cId="0" sldId="268"/>
        </pc:sldMkLst>
        <pc:spChg chg="mod">
          <ac:chgData name="Bracken, Pam" userId="f3aa402d-8a3c-4841-b939-af5e5b41e404" providerId="ADAL" clId="{A30F4B02-1859-45DB-B540-820ED563EC08}" dt="2025-05-15T20:08:47.628" v="10" actId="1076"/>
          <ac:spMkLst>
            <pc:docMk/>
            <pc:sldMk cId="0" sldId="268"/>
            <ac:spMk id="236" creationId="{00000000-0000-0000-0000-000000000000}"/>
          </ac:spMkLst>
        </pc:spChg>
        <pc:spChg chg="mod">
          <ac:chgData name="Bracken, Pam" userId="f3aa402d-8a3c-4841-b939-af5e5b41e404" providerId="ADAL" clId="{A30F4B02-1859-45DB-B540-820ED563EC08}" dt="2025-05-16T19:58:31.409" v="317" actId="20577"/>
          <ac:spMkLst>
            <pc:docMk/>
            <pc:sldMk cId="0" sldId="268"/>
            <ac:spMk id="237" creationId="{00000000-0000-0000-0000-000000000000}"/>
          </ac:spMkLst>
        </pc:spChg>
        <pc:picChg chg="mod">
          <ac:chgData name="Bracken, Pam" userId="f3aa402d-8a3c-4841-b939-af5e5b41e404" providerId="ADAL" clId="{A30F4B02-1859-45DB-B540-820ED563EC08}" dt="2025-05-15T20:08:58.909" v="12" actId="1076"/>
          <ac:picMkLst>
            <pc:docMk/>
            <pc:sldMk cId="0" sldId="268"/>
            <ac:picMk id="239" creationId="{00000000-0000-0000-0000-000000000000}"/>
          </ac:picMkLst>
        </pc:picChg>
      </pc:sldChg>
      <pc:sldChg chg="modSp mod">
        <pc:chgData name="Bracken, Pam" userId="f3aa402d-8a3c-4841-b939-af5e5b41e404" providerId="ADAL" clId="{A30F4B02-1859-45DB-B540-820ED563EC08}" dt="2025-05-16T19:35:05.750" v="305" actId="20577"/>
        <pc:sldMkLst>
          <pc:docMk/>
          <pc:sldMk cId="0" sldId="269"/>
        </pc:sldMkLst>
        <pc:spChg chg="mod">
          <ac:chgData name="Bracken, Pam" userId="f3aa402d-8a3c-4841-b939-af5e5b41e404" providerId="ADAL" clId="{A30F4B02-1859-45DB-B540-820ED563EC08}" dt="2025-05-16T19:35:05.750" v="305" actId="20577"/>
          <ac:spMkLst>
            <pc:docMk/>
            <pc:sldMk cId="0" sldId="269"/>
            <ac:spMk id="245" creationId="{00000000-0000-0000-0000-000000000000}"/>
          </ac:spMkLst>
        </pc:spChg>
        <pc:picChg chg="mod">
          <ac:chgData name="Bracken, Pam" userId="f3aa402d-8a3c-4841-b939-af5e5b41e404" providerId="ADAL" clId="{A30F4B02-1859-45DB-B540-820ED563EC08}" dt="2025-05-16T19:34:14.268" v="265" actId="14100"/>
          <ac:picMkLst>
            <pc:docMk/>
            <pc:sldMk cId="0" sldId="269"/>
            <ac:picMk id="247" creationId="{00000000-0000-0000-0000-000000000000}"/>
          </ac:picMkLst>
        </pc:picChg>
      </pc:sldChg>
      <pc:sldChg chg="modSp mod">
        <pc:chgData name="Bracken, Pam" userId="f3aa402d-8a3c-4841-b939-af5e5b41e404" providerId="ADAL" clId="{A30F4B02-1859-45DB-B540-820ED563EC08}" dt="2025-05-16T17:37:01.041" v="261" actId="1076"/>
        <pc:sldMkLst>
          <pc:docMk/>
          <pc:sldMk cId="0" sldId="270"/>
        </pc:sldMkLst>
        <pc:spChg chg="mod">
          <ac:chgData name="Bracken, Pam" userId="f3aa402d-8a3c-4841-b939-af5e5b41e404" providerId="ADAL" clId="{A30F4B02-1859-45DB-B540-820ED563EC08}" dt="2025-05-16T17:36:57.591" v="260" actId="14100"/>
          <ac:spMkLst>
            <pc:docMk/>
            <pc:sldMk cId="0" sldId="270"/>
            <ac:spMk id="252" creationId="{00000000-0000-0000-0000-000000000000}"/>
          </ac:spMkLst>
        </pc:spChg>
        <pc:spChg chg="mod">
          <ac:chgData name="Bracken, Pam" userId="f3aa402d-8a3c-4841-b939-af5e5b41e404" providerId="ADAL" clId="{A30F4B02-1859-45DB-B540-820ED563EC08}" dt="2025-05-16T17:36:45.837" v="259" actId="1076"/>
          <ac:spMkLst>
            <pc:docMk/>
            <pc:sldMk cId="0" sldId="270"/>
            <ac:spMk id="253" creationId="{00000000-0000-0000-0000-000000000000}"/>
          </ac:spMkLst>
        </pc:spChg>
        <pc:picChg chg="mod">
          <ac:chgData name="Bracken, Pam" userId="f3aa402d-8a3c-4841-b939-af5e5b41e404" providerId="ADAL" clId="{A30F4B02-1859-45DB-B540-820ED563EC08}" dt="2025-05-16T17:37:01.041" v="261" actId="1076"/>
          <ac:picMkLst>
            <pc:docMk/>
            <pc:sldMk cId="0" sldId="270"/>
            <ac:picMk id="254" creationId="{00000000-0000-0000-0000-000000000000}"/>
          </ac:picMkLst>
        </pc:picChg>
      </pc:sldChg>
      <pc:sldChg chg="modSp mod">
        <pc:chgData name="Bracken, Pam" userId="f3aa402d-8a3c-4841-b939-af5e5b41e404" providerId="ADAL" clId="{A30F4B02-1859-45DB-B540-820ED563EC08}" dt="2025-05-16T17:41:22.916" v="264" actId="20577"/>
        <pc:sldMkLst>
          <pc:docMk/>
          <pc:sldMk cId="0" sldId="271"/>
        </pc:sldMkLst>
        <pc:spChg chg="mod">
          <ac:chgData name="Bracken, Pam" userId="f3aa402d-8a3c-4841-b939-af5e5b41e404" providerId="ADAL" clId="{A30F4B02-1859-45DB-B540-820ED563EC08}" dt="2025-05-16T17:41:22.916" v="264" actId="20577"/>
          <ac:spMkLst>
            <pc:docMk/>
            <pc:sldMk cId="0" sldId="271"/>
            <ac:spMk id="26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K20 ICAP – Small Business Entrepreneurship with Jarrod Tollett [Video]. YouTube. https://www.youtube.com/watch?v=r7YVg5XNIjw</a:t>
            </a:r>
            <a:endParaRPr dirty="0"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aa0f4300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34aa0f4300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a0f430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34aa0f430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aa0f4300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4aa0f4300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aa0f4300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34aa0f430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aa0f4300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34aa0f4300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aa0f4300d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4aa0f4300d_2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aa0f4300d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4aa0f4300d_2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aa0f4300d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4aa0f4300d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aa0f4300d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4aa0f4300d_2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aa0f430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34aa0f430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98" name="Google Shape;9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0" name="Google Shape;11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24" name="Google Shape;12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29" name="Google Shape;12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3" name="Google Shape;13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7" name="Google Shape;13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7YVg5XNIj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3FAQhJ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ICAP Interview</a:t>
            </a:r>
            <a:endParaRPr/>
          </a:p>
        </p:txBody>
      </p:sp>
      <p:pic>
        <p:nvPicPr>
          <p:cNvPr id="217" name="Google Shape;217;p47" title="Manga Comic C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164500"/>
            <a:ext cx="6816269" cy="38341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Triangle, Square, Circle</a:t>
            </a:r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Triangle</a:t>
            </a:r>
            <a:r>
              <a:rPr lang="en-US"/>
              <a:t>: </a:t>
            </a:r>
            <a:r>
              <a:rPr lang="en-US" sz="2600"/>
              <a:t>What are three important points that you have learned from the interview?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Square</a:t>
            </a:r>
            <a:r>
              <a:rPr lang="en-US"/>
              <a:t>: </a:t>
            </a:r>
            <a:r>
              <a:rPr lang="en-US" sz="2600"/>
              <a:t>List four things that squared with your thinking.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Circle</a:t>
            </a:r>
            <a:r>
              <a:rPr lang="en-US"/>
              <a:t>: </a:t>
            </a:r>
            <a:r>
              <a:rPr lang="en-US" sz="2600"/>
              <a:t>What is one thing that is still circling in your head?</a:t>
            </a:r>
            <a:endParaRPr sz="2600"/>
          </a:p>
        </p:txBody>
      </p:sp>
      <p:pic>
        <p:nvPicPr>
          <p:cNvPr id="224" name="Google Shape;224;p48" title="Triangle-Square-Circle (4)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 the Manga 101 article.</a:t>
            </a:r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Manga 101</a:t>
            </a:r>
            <a:endParaRPr/>
          </a:p>
        </p:txBody>
      </p:sp>
      <p:pic>
        <p:nvPicPr>
          <p:cNvPr id="231" name="Google Shape;231;p49" title="Shonen_mang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9600"/>
            <a:ext cx="5980248" cy="3363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0"/>
          <p:cNvSpPr txBox="1">
            <a:spLocks noGrp="1"/>
          </p:cNvSpPr>
          <p:nvPr>
            <p:ph type="title"/>
          </p:nvPr>
        </p:nvSpPr>
        <p:spPr>
          <a:xfrm>
            <a:off x="457200" y="18231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237" name="Google Shape;237;p50"/>
          <p:cNvSpPr txBox="1">
            <a:spLocks noGrp="1"/>
          </p:cNvSpPr>
          <p:nvPr>
            <p:ph type="body" idx="1"/>
          </p:nvPr>
        </p:nvSpPr>
        <p:spPr>
          <a:xfrm>
            <a:off x="403058" y="968542"/>
            <a:ext cx="5020500" cy="38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Match the image and text </a:t>
            </a:r>
            <a:r>
              <a:rPr lang="en-US"/>
              <a:t>sorting cards </a:t>
            </a:r>
            <a:r>
              <a:rPr lang="en-US" dirty="0"/>
              <a:t>to the </a:t>
            </a:r>
            <a:r>
              <a:rPr lang="en-US"/>
              <a:t>correct category cards.</a:t>
            </a:r>
            <a:endParaRPr dirty="0"/>
          </a:p>
        </p:txBody>
      </p:sp>
      <p:pic>
        <p:nvPicPr>
          <p:cNvPr id="238" name="Google Shape;238;p50" title="Card Sort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0" title="image (5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419" y="1942225"/>
            <a:ext cx="2985173" cy="285750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Wakelet Exploration</a:t>
            </a:r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body" idx="1"/>
          </p:nvPr>
        </p:nvSpPr>
        <p:spPr>
          <a:xfrm>
            <a:off x="457200" y="1305049"/>
            <a:ext cx="7283400" cy="140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Explore the </a:t>
            </a:r>
            <a:r>
              <a:rPr lang="en-US" b="1" dirty="0"/>
              <a:t>All About Cons </a:t>
            </a:r>
            <a:r>
              <a:rPr lang="en-US" dirty="0" err="1"/>
              <a:t>Wakelet</a:t>
            </a:r>
            <a:r>
              <a:rPr lang="en-US" dirty="0"/>
              <a:t> with the QR code below or at </a:t>
            </a:r>
            <a:r>
              <a:rPr lang="en-US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bit.ly/43FAQhJ</a:t>
            </a:r>
            <a:r>
              <a:rPr lang="en-US" dirty="0"/>
              <a:t>.</a:t>
            </a:r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Use the 3-2-1 handout to take notes.</a:t>
            </a:r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246" name="Google Shape;246;p51" title="Wakelet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9" b="19"/>
          <a:stretch/>
        </p:blipFill>
        <p:spPr>
          <a:xfrm>
            <a:off x="4471775" y="2614549"/>
            <a:ext cx="1828803" cy="182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1" title="qr-code (47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7725" y="2711269"/>
            <a:ext cx="1889281" cy="2079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>
            <a:spLocks noGrp="1"/>
          </p:cNvSpPr>
          <p:nvPr>
            <p:ph type="body" idx="1"/>
          </p:nvPr>
        </p:nvSpPr>
        <p:spPr>
          <a:xfrm>
            <a:off x="403287" y="966651"/>
            <a:ext cx="8277497" cy="363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Begin planning your Comic Con booths. Use this time to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Consult the Choice Board and Planning Template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Develop a slideshow with at least three slides and prepare an Elevator Speech explaining your choices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Practice your Elevator Speech, minimum one minute per booth</a:t>
            </a:r>
            <a:endParaRPr dirty="0"/>
          </a:p>
        </p:txBody>
      </p:sp>
      <p:sp>
        <p:nvSpPr>
          <p:cNvPr id="253" name="Google Shape;253;p52"/>
          <p:cNvSpPr txBox="1">
            <a:spLocks noGrp="1"/>
          </p:cNvSpPr>
          <p:nvPr>
            <p:ph type="title"/>
          </p:nvPr>
        </p:nvSpPr>
        <p:spPr>
          <a:xfrm>
            <a:off x="427235" y="357051"/>
            <a:ext cx="8277497" cy="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Booth Development</a:t>
            </a:r>
            <a:endParaRPr dirty="0"/>
          </a:p>
        </p:txBody>
      </p:sp>
      <p:pic>
        <p:nvPicPr>
          <p:cNvPr id="254" name="Google Shape;254;p52" title="image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369" y="2815771"/>
            <a:ext cx="2112888" cy="200400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3" title="image (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425" y="1832925"/>
            <a:ext cx="2203774" cy="21080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List of 8</a:t>
            </a:r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Generate answers to the following question: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“What are the most essential elements of running a successful Comic Con?”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Refine your answers to a top 8 list</a:t>
            </a:r>
            <a:br>
              <a:rPr lang="en-US" dirty="0"/>
            </a:br>
            <a:endParaRPr dirty="0"/>
          </a:p>
        </p:txBody>
      </p:sp>
      <p:pic>
        <p:nvPicPr>
          <p:cNvPr id="262" name="Google Shape;262;p53" title="cover_image (4)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9" b="19"/>
          <a:stretch/>
        </p:blipFill>
        <p:spPr>
          <a:xfrm>
            <a:off x="5683250" y="1282336"/>
            <a:ext cx="1828800" cy="182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>
            <a:spLocks noGrp="1"/>
          </p:cNvSpPr>
          <p:nvPr>
            <p:ph type="ctrTitle"/>
          </p:nvPr>
        </p:nvSpPr>
        <p:spPr>
          <a:xfrm>
            <a:off x="644650" y="1007600"/>
            <a:ext cx="4268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400" dirty="0"/>
              <a:t>Pages, Panels, and Pop Culture</a:t>
            </a:r>
            <a:endParaRPr sz="3400" dirty="0"/>
          </a:p>
        </p:txBody>
      </p:sp>
      <p:sp>
        <p:nvSpPr>
          <p:cNvPr id="154" name="Google Shape;154;p39"/>
          <p:cNvSpPr txBox="1">
            <a:spLocks noGrp="1"/>
          </p:cNvSpPr>
          <p:nvPr>
            <p:ph type="subTitle" idx="1"/>
          </p:nvPr>
        </p:nvSpPr>
        <p:spPr>
          <a:xfrm>
            <a:off x="644650" y="2400300"/>
            <a:ext cx="29211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Exploring Manga and Comic Con</a:t>
            </a:r>
            <a:endParaRPr/>
          </a:p>
        </p:txBody>
      </p:sp>
      <p:pic>
        <p:nvPicPr>
          <p:cNvPr id="155" name="Google Shape;155;p39" title="Manga Lesson_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625" y="1384175"/>
            <a:ext cx="3835248" cy="215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manga and Comic Cons engage the community and attract customers?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"/>
          <p:cNvSpPr txBox="1">
            <a:spLocks noGrp="1"/>
          </p:cNvSpPr>
          <p:nvPr>
            <p:ph type="title"/>
          </p:nvPr>
        </p:nvSpPr>
        <p:spPr>
          <a:xfrm>
            <a:off x="544889" y="29589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67" name="Google Shape;167;p41"/>
          <p:cNvSpPr txBox="1">
            <a:spLocks noGrp="1"/>
          </p:cNvSpPr>
          <p:nvPr>
            <p:ph type="body" idx="1"/>
          </p:nvPr>
        </p:nvSpPr>
        <p:spPr>
          <a:xfrm>
            <a:off x="544889" y="1317733"/>
            <a:ext cx="7772400" cy="198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key elements of manga and convention culture.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how events, panels, and attractions contribute to a successful Con experience.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Design a conceptual Comic Con, strategically selecting tables, events, and strategies to attract customers.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ABC Graffiti </a:t>
            </a:r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body" idx="1"/>
          </p:nvPr>
        </p:nvSpPr>
        <p:spPr>
          <a:xfrm>
            <a:off x="374084" y="1505816"/>
            <a:ext cx="5632200" cy="29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Work in small groups to brainstorm words or phrases that connect to the following question: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000" b="1" i="1" dirty="0">
                <a:solidFill>
                  <a:schemeClr val="accent2"/>
                </a:solidFill>
              </a:rPr>
              <a:t>What do you know about manga? </a:t>
            </a:r>
            <a:endParaRPr sz="2000" b="1" i="1" dirty="0">
              <a:solidFill>
                <a:schemeClr val="accent2"/>
              </a:solidFill>
            </a:endParaRPr>
          </a:p>
          <a:p>
            <a:pPr marL="25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Be prepared to move after time is called. You’ll only need the marker provided to your group.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74" name="Google Shape;174;p42" descr="ABC Graffiti strategy 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3136" y="1300154"/>
            <a:ext cx="1962164" cy="254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>
            <a:spLocks noGrp="1"/>
          </p:cNvSpPr>
          <p:nvPr>
            <p:ph type="title"/>
          </p:nvPr>
        </p:nvSpPr>
        <p:spPr>
          <a:xfrm>
            <a:off x="0" y="585027"/>
            <a:ext cx="9038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dirty="0"/>
              <a:t>What do you know about manga ?</a:t>
            </a:r>
            <a:endParaRPr dirty="0"/>
          </a:p>
        </p:txBody>
      </p:sp>
      <p:grpSp>
        <p:nvGrpSpPr>
          <p:cNvPr id="180" name="Google Shape;180;p43"/>
          <p:cNvGrpSpPr/>
          <p:nvPr/>
        </p:nvGrpSpPr>
        <p:grpSpPr>
          <a:xfrm>
            <a:off x="589280" y="2175659"/>
            <a:ext cx="2529900" cy="833100"/>
            <a:chOff x="589280" y="1489859"/>
            <a:chExt cx="2529900" cy="833100"/>
          </a:xfrm>
        </p:grpSpPr>
        <p:sp>
          <p:nvSpPr>
            <p:cNvPr id="181" name="Google Shape;181;p43"/>
            <p:cNvSpPr/>
            <p:nvPr/>
          </p:nvSpPr>
          <p:spPr>
            <a:xfrm>
              <a:off x="589280" y="1489859"/>
              <a:ext cx="2529900" cy="833100"/>
            </a:xfrm>
            <a:prstGeom prst="chevron">
              <a:avLst>
                <a:gd name="adj" fmla="val 50000"/>
              </a:avLst>
            </a:prstGeom>
            <a:solidFill>
              <a:srgbClr val="DCBA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3"/>
            <p:cNvSpPr txBox="1"/>
            <p:nvPr/>
          </p:nvSpPr>
          <p:spPr>
            <a:xfrm>
              <a:off x="1117600" y="1660197"/>
              <a:ext cx="14733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Round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43"/>
          <p:cNvSpPr txBox="1"/>
          <p:nvPr/>
        </p:nvSpPr>
        <p:spPr>
          <a:xfrm>
            <a:off x="632030" y="3127179"/>
            <a:ext cx="2444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your small group, generate words or phrases related to the topic for each letter of the alphabet.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3" title="K20 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580" y="1397427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>
            <a:spLocks noGrp="1"/>
          </p:cNvSpPr>
          <p:nvPr>
            <p:ph type="title"/>
          </p:nvPr>
        </p:nvSpPr>
        <p:spPr>
          <a:xfrm>
            <a:off x="0" y="585027"/>
            <a:ext cx="9038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dirty="0"/>
              <a:t>What do you know about manga ?</a:t>
            </a:r>
            <a:endParaRPr dirty="0"/>
          </a:p>
        </p:txBody>
      </p:sp>
      <p:grpSp>
        <p:nvGrpSpPr>
          <p:cNvPr id="190" name="Google Shape;190;p44"/>
          <p:cNvGrpSpPr/>
          <p:nvPr/>
        </p:nvGrpSpPr>
        <p:grpSpPr>
          <a:xfrm>
            <a:off x="589280" y="2023259"/>
            <a:ext cx="2529900" cy="833100"/>
            <a:chOff x="589280" y="1489859"/>
            <a:chExt cx="2529900" cy="833100"/>
          </a:xfrm>
        </p:grpSpPr>
        <p:sp>
          <p:nvSpPr>
            <p:cNvPr id="191" name="Google Shape;191;p44"/>
            <p:cNvSpPr/>
            <p:nvPr/>
          </p:nvSpPr>
          <p:spPr>
            <a:xfrm>
              <a:off x="589280" y="1489859"/>
              <a:ext cx="2529900" cy="8331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4"/>
            <p:cNvSpPr txBox="1"/>
            <p:nvPr/>
          </p:nvSpPr>
          <p:spPr>
            <a:xfrm>
              <a:off x="1117600" y="1660197"/>
              <a:ext cx="14733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Round </a:t>
              </a:r>
              <a:r>
                <a:rPr lang="en-US" sz="2600">
                  <a:solidFill>
                    <a:schemeClr val="lt1"/>
                  </a:solidFill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44"/>
          <p:cNvSpPr txBox="1"/>
          <p:nvPr/>
        </p:nvSpPr>
        <p:spPr>
          <a:xfrm>
            <a:off x="632030" y="3127179"/>
            <a:ext cx="2444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Rotate to the next poster and read through the list. Add words and phrases for the letters that haven’t already been addressed.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44" title="K20 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580" y="1397427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 txBox="1">
            <a:spLocks noGrp="1"/>
          </p:cNvSpPr>
          <p:nvPr>
            <p:ph type="title"/>
          </p:nvPr>
        </p:nvSpPr>
        <p:spPr>
          <a:xfrm>
            <a:off x="0" y="585027"/>
            <a:ext cx="9038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dirty="0"/>
              <a:t>What do you know about manga ?</a:t>
            </a:r>
            <a:endParaRPr dirty="0"/>
          </a:p>
        </p:txBody>
      </p:sp>
      <p:grpSp>
        <p:nvGrpSpPr>
          <p:cNvPr id="200" name="Google Shape;200;p45"/>
          <p:cNvGrpSpPr/>
          <p:nvPr/>
        </p:nvGrpSpPr>
        <p:grpSpPr>
          <a:xfrm>
            <a:off x="589280" y="1870859"/>
            <a:ext cx="2529900" cy="833100"/>
            <a:chOff x="589280" y="1489859"/>
            <a:chExt cx="2529900" cy="833100"/>
          </a:xfrm>
        </p:grpSpPr>
        <p:sp>
          <p:nvSpPr>
            <p:cNvPr id="201" name="Google Shape;201;p45"/>
            <p:cNvSpPr/>
            <p:nvPr/>
          </p:nvSpPr>
          <p:spPr>
            <a:xfrm>
              <a:off x="589280" y="1489859"/>
              <a:ext cx="2529900" cy="833100"/>
            </a:xfrm>
            <a:prstGeom prst="chevron">
              <a:avLst>
                <a:gd name="adj" fmla="val 50000"/>
              </a:avLst>
            </a:prstGeom>
            <a:solidFill>
              <a:srgbClr val="991B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5"/>
            <p:cNvSpPr txBox="1"/>
            <p:nvPr/>
          </p:nvSpPr>
          <p:spPr>
            <a:xfrm>
              <a:off x="1117600" y="1660197"/>
              <a:ext cx="14733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Round </a:t>
              </a:r>
              <a:r>
                <a:rPr lang="en-US" sz="2600">
                  <a:solidFill>
                    <a:schemeClr val="lt1"/>
                  </a:solidFill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45"/>
          <p:cNvSpPr txBox="1"/>
          <p:nvPr/>
        </p:nvSpPr>
        <p:spPr>
          <a:xfrm>
            <a:off x="632030" y="3127179"/>
            <a:ext cx="2444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again, rotate to the next poster and read through the list. Add words and phrases for the letters that haven’t already been addressed.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45" title="K20 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580" y="1397427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5621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165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Explore the available manga stations and be prepared to leave sticky notes answering what you noticed and wondered about at least three of the novels.</a:t>
            </a:r>
            <a:endParaRPr dirty="0"/>
          </a:p>
        </p:txBody>
      </p:sp>
      <p:pic>
        <p:nvPicPr>
          <p:cNvPr id="211" name="Google Shape;211;p46" title="Gallery Walk Carousel (4)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9275" y="1663325"/>
            <a:ext cx="3613825" cy="182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456</Words>
  <Application>Microsoft Office PowerPoint</Application>
  <PresentationFormat>On-screen Show (16:9)</PresentationFormat>
  <Paragraphs>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Constantia</vt:lpstr>
      <vt:lpstr>Calibri</vt:lpstr>
      <vt:lpstr>Georgia</vt:lpstr>
      <vt:lpstr>Noto Sans Symbols</vt:lpstr>
      <vt:lpstr>LEARN theme</vt:lpstr>
      <vt:lpstr>LEARN theme</vt:lpstr>
      <vt:lpstr>LEARN theme</vt:lpstr>
      <vt:lpstr>PowerPoint Presentation</vt:lpstr>
      <vt:lpstr>Pages, Panels, and Pop Culture</vt:lpstr>
      <vt:lpstr>Essential Question</vt:lpstr>
      <vt:lpstr>Lesson Objectives</vt:lpstr>
      <vt:lpstr>ABC Graffiti </vt:lpstr>
      <vt:lpstr>What do you know about manga ?</vt:lpstr>
      <vt:lpstr>What do you know about manga ?</vt:lpstr>
      <vt:lpstr>What do you know about manga ?</vt:lpstr>
      <vt:lpstr>Gallery Walk</vt:lpstr>
      <vt:lpstr>ICAP Interview</vt:lpstr>
      <vt:lpstr>Triangle, Square, Circle</vt:lpstr>
      <vt:lpstr>Manga 101</vt:lpstr>
      <vt:lpstr>Card Sort</vt:lpstr>
      <vt:lpstr>Wakelet Exploration</vt:lpstr>
      <vt:lpstr>Booth Development</vt:lpstr>
      <vt:lpstr>List of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2</cp:revision>
  <dcterms:modified xsi:type="dcterms:W3CDTF">2025-05-16T19:58:46Z</dcterms:modified>
</cp:coreProperties>
</file>