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5" r:id="rId5"/>
    <p:sldId id="274" r:id="rId6"/>
    <p:sldId id="276" r:id="rId7"/>
    <p:sldId id="260" r:id="rId8"/>
    <p:sldId id="277" r:id="rId9"/>
    <p:sldId id="261" r:id="rId10"/>
    <p:sldId id="278" r:id="rId11"/>
    <p:sldId id="263" r:id="rId12"/>
    <p:sldId id="264" r:id="rId13"/>
    <p:sldId id="279" r:id="rId14"/>
    <p:sldId id="265" r:id="rId15"/>
    <p:sldId id="280" r:id="rId16"/>
    <p:sldId id="281" r:id="rId17"/>
    <p:sldId id="269" r:id="rId18"/>
    <p:sldId id="282" r:id="rId19"/>
    <p:sldId id="283" r:id="rId20"/>
    <p:sldId id="271" r:id="rId21"/>
    <p:sldId id="284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Constantia" panose="02030602050306030303" pitchFamily="18" charset="0"/>
      <p:regular r:id="rId29"/>
      <p:bold r:id="rId30"/>
      <p:italic r:id="rId31"/>
      <p:boldItalic r:id="rId32"/>
    </p:embeddedFont>
    <p:embeddedFont>
      <p:font typeface="Georgia" panose="02040502050405020303" pitchFamily="18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1WYIYXrIn92oPJpH5fNjq9lFz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654C7D-CBE7-4EF5-8E79-676E39B3CF90}" v="202" dt="2019-10-15T13:54:29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24"/>
  </p:normalViewPr>
  <p:slideViewPr>
    <p:cSldViewPr snapToGrid="0">
      <p:cViewPr varScale="1">
        <p:scale>
          <a:sx n="181" d="100"/>
          <a:sy n="181" d="100"/>
        </p:scale>
        <p:origin x="184" y="1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76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Thurston" userId="10285e41d43c4120" providerId="LiveId" clId="{47654C7D-CBE7-4EF5-8E79-676E39B3CF90}"/>
    <pc:docChg chg="undo custSel addSld delSld modSld sldOrd">
      <pc:chgData name="Taylor Thurston" userId="10285e41d43c4120" providerId="LiveId" clId="{47654C7D-CBE7-4EF5-8E79-676E39B3CF90}" dt="2019-10-15T14:35:34.219" v="2116" actId="2696"/>
      <pc:docMkLst>
        <pc:docMk/>
      </pc:docMkLst>
      <pc:sldChg chg="modSp">
        <pc:chgData name="Taylor Thurston" userId="10285e41d43c4120" providerId="LiveId" clId="{47654C7D-CBE7-4EF5-8E79-676E39B3CF90}" dt="2019-10-11T18:25:21.493" v="228" actId="20577"/>
        <pc:sldMkLst>
          <pc:docMk/>
          <pc:sldMk cId="0" sldId="257"/>
        </pc:sldMkLst>
        <pc:spChg chg="mod">
          <ac:chgData name="Taylor Thurston" userId="10285e41d43c4120" providerId="LiveId" clId="{47654C7D-CBE7-4EF5-8E79-676E39B3CF90}" dt="2019-10-11T18:25:21.493" v="228" actId="20577"/>
          <ac:spMkLst>
            <pc:docMk/>
            <pc:sldMk cId="0" sldId="257"/>
            <ac:spMk id="73" creationId="{00000000-0000-0000-0000-000000000000}"/>
          </ac:spMkLst>
        </pc:spChg>
      </pc:sldChg>
      <pc:sldChg chg="del modNotesTx">
        <pc:chgData name="Taylor Thurston" userId="10285e41d43c4120" providerId="LiveId" clId="{47654C7D-CBE7-4EF5-8E79-676E39B3CF90}" dt="2019-10-11T18:21:14.166" v="174" actId="2696"/>
        <pc:sldMkLst>
          <pc:docMk/>
          <pc:sldMk cId="0" sldId="259"/>
        </pc:sldMkLst>
      </pc:sldChg>
      <pc:sldChg chg="addSp modSp">
        <pc:chgData name="Taylor Thurston" userId="10285e41d43c4120" providerId="LiveId" clId="{47654C7D-CBE7-4EF5-8E79-676E39B3CF90}" dt="2019-10-15T13:47:59.968" v="2100" actId="27107"/>
        <pc:sldMkLst>
          <pc:docMk/>
          <pc:sldMk cId="0" sldId="260"/>
        </pc:sldMkLst>
        <pc:spChg chg="mod">
          <ac:chgData name="Taylor Thurston" userId="10285e41d43c4120" providerId="LiveId" clId="{47654C7D-CBE7-4EF5-8E79-676E39B3CF90}" dt="2019-10-15T13:47:59.968" v="2100" actId="27107"/>
          <ac:spMkLst>
            <pc:docMk/>
            <pc:sldMk cId="0" sldId="260"/>
            <ac:spMk id="91" creationId="{00000000-0000-0000-0000-000000000000}"/>
          </ac:spMkLst>
        </pc:spChg>
        <pc:picChg chg="add">
          <ac:chgData name="Taylor Thurston" userId="10285e41d43c4120" providerId="LiveId" clId="{47654C7D-CBE7-4EF5-8E79-676E39B3CF90}" dt="2019-10-11T19:11:24.930" v="235"/>
          <ac:picMkLst>
            <pc:docMk/>
            <pc:sldMk cId="0" sldId="260"/>
            <ac:picMk id="4" creationId="{D99C281A-3CBD-40A3-BB38-E27040962403}"/>
          </ac:picMkLst>
        </pc:picChg>
      </pc:sldChg>
      <pc:sldChg chg="addSp delSp modSp delAnim">
        <pc:chgData name="Taylor Thurston" userId="10285e41d43c4120" providerId="LiveId" clId="{47654C7D-CBE7-4EF5-8E79-676E39B3CF90}" dt="2019-10-15T13:48:47.843" v="2104" actId="20577"/>
        <pc:sldMkLst>
          <pc:docMk/>
          <pc:sldMk cId="0" sldId="261"/>
        </pc:sldMkLst>
        <pc:spChg chg="add mod">
          <ac:chgData name="Taylor Thurston" userId="10285e41d43c4120" providerId="LiveId" clId="{47654C7D-CBE7-4EF5-8E79-676E39B3CF90}" dt="2019-10-15T13:48:47.843" v="2104" actId="20577"/>
          <ac:spMkLst>
            <pc:docMk/>
            <pc:sldMk cId="0" sldId="261"/>
            <ac:spMk id="2" creationId="{59594217-F5DA-445A-B66E-073AC3C9F946}"/>
          </ac:spMkLst>
        </pc:spChg>
        <pc:spChg chg="mod">
          <ac:chgData name="Taylor Thurston" userId="10285e41d43c4120" providerId="LiveId" clId="{47654C7D-CBE7-4EF5-8E79-676E39B3CF90}" dt="2019-10-11T19:39:41.239" v="439" actId="14100"/>
          <ac:spMkLst>
            <pc:docMk/>
            <pc:sldMk cId="0" sldId="261"/>
            <ac:spMk id="96" creationId="{00000000-0000-0000-0000-000000000000}"/>
          </ac:spMkLst>
        </pc:spChg>
        <pc:spChg chg="mod">
          <ac:chgData name="Taylor Thurston" userId="10285e41d43c4120" providerId="LiveId" clId="{47654C7D-CBE7-4EF5-8E79-676E39B3CF90}" dt="2019-10-11T20:00:58.099" v="448" actId="14100"/>
          <ac:spMkLst>
            <pc:docMk/>
            <pc:sldMk cId="0" sldId="261"/>
            <ac:spMk id="97" creationId="{00000000-0000-0000-0000-000000000000}"/>
          </ac:spMkLst>
        </pc:spChg>
        <pc:spChg chg="del">
          <ac:chgData name="Taylor Thurston" userId="10285e41d43c4120" providerId="LiveId" clId="{47654C7D-CBE7-4EF5-8E79-676E39B3CF90}" dt="2019-10-11T19:50:27.633" v="444" actId="478"/>
          <ac:spMkLst>
            <pc:docMk/>
            <pc:sldMk cId="0" sldId="261"/>
            <ac:spMk id="98" creationId="{00000000-0000-0000-0000-000000000000}"/>
          </ac:spMkLst>
        </pc:spChg>
        <pc:picChg chg="add mod ord">
          <ac:chgData name="Taylor Thurston" userId="10285e41d43c4120" providerId="LiveId" clId="{47654C7D-CBE7-4EF5-8E79-676E39B3CF90}" dt="2019-10-15T13:48:16.944" v="2103" actId="167"/>
          <ac:picMkLst>
            <pc:docMk/>
            <pc:sldMk cId="0" sldId="261"/>
            <ac:picMk id="6" creationId="{44B98785-CDF8-46B9-929F-2C394218301D}"/>
          </ac:picMkLst>
        </pc:picChg>
        <pc:picChg chg="add del mod">
          <ac:chgData name="Taylor Thurston" userId="10285e41d43c4120" providerId="LiveId" clId="{47654C7D-CBE7-4EF5-8E79-676E39B3CF90}" dt="2019-10-11T19:39:41.768" v="440"/>
          <ac:picMkLst>
            <pc:docMk/>
            <pc:sldMk cId="0" sldId="261"/>
            <ac:picMk id="1026" creationId="{E7CC8CDD-AE67-4CEE-B555-193ECFF87A7A}"/>
          </ac:picMkLst>
        </pc:picChg>
        <pc:picChg chg="add del mod">
          <ac:chgData name="Taylor Thurston" userId="10285e41d43c4120" providerId="LiveId" clId="{47654C7D-CBE7-4EF5-8E79-676E39B3CF90}" dt="2019-10-11T20:13:15.700" v="747" actId="692"/>
          <ac:picMkLst>
            <pc:docMk/>
            <pc:sldMk cId="0" sldId="261"/>
            <ac:picMk id="1028" creationId="{81A0D037-87CE-4CAB-BA7B-578C7355FAA4}"/>
          </ac:picMkLst>
        </pc:picChg>
        <pc:picChg chg="add del mod">
          <ac:chgData name="Taylor Thurston" userId="10285e41d43c4120" providerId="LiveId" clId="{47654C7D-CBE7-4EF5-8E79-676E39B3CF90}" dt="2019-10-11T20:02:14.468" v="460"/>
          <ac:picMkLst>
            <pc:docMk/>
            <pc:sldMk cId="0" sldId="261"/>
            <ac:picMk id="1030" creationId="{B961B379-5F5F-4645-851D-490310BEF66A}"/>
          </ac:picMkLst>
        </pc:picChg>
      </pc:sldChg>
      <pc:sldChg chg="addSp modSp del">
        <pc:chgData name="Taylor Thurston" userId="10285e41d43c4120" providerId="LiveId" clId="{47654C7D-CBE7-4EF5-8E79-676E39B3CF90}" dt="2019-10-14T12:27:17.584" v="815" actId="2696"/>
        <pc:sldMkLst>
          <pc:docMk/>
          <pc:sldMk cId="0" sldId="262"/>
        </pc:sldMkLst>
        <pc:picChg chg="add mod">
          <ac:chgData name="Taylor Thurston" userId="10285e41d43c4120" providerId="LiveId" clId="{47654C7D-CBE7-4EF5-8E79-676E39B3CF90}" dt="2019-10-11T19:55:46.232" v="447" actId="1076"/>
          <ac:picMkLst>
            <pc:docMk/>
            <pc:sldMk cId="0" sldId="262"/>
            <ac:picMk id="2050" creationId="{EB9FC0CD-59EE-4667-B9D8-3148EF31091C}"/>
          </ac:picMkLst>
        </pc:picChg>
      </pc:sldChg>
      <pc:sldChg chg="addSp delSp modSp delAnim">
        <pc:chgData name="Taylor Thurston" userId="10285e41d43c4120" providerId="LiveId" clId="{47654C7D-CBE7-4EF5-8E79-676E39B3CF90}" dt="2019-10-15T13:43:38.333" v="2095"/>
        <pc:sldMkLst>
          <pc:docMk/>
          <pc:sldMk cId="0" sldId="263"/>
        </pc:sldMkLst>
        <pc:spChg chg="mod">
          <ac:chgData name="Taylor Thurston" userId="10285e41d43c4120" providerId="LiveId" clId="{47654C7D-CBE7-4EF5-8E79-676E39B3CF90}" dt="2019-10-14T12:35:12.306" v="917" actId="20577"/>
          <ac:spMkLst>
            <pc:docMk/>
            <pc:sldMk cId="0" sldId="263"/>
            <ac:spMk id="111" creationId="{00000000-0000-0000-0000-000000000000}"/>
          </ac:spMkLst>
        </pc:spChg>
        <pc:spChg chg="del">
          <ac:chgData name="Taylor Thurston" userId="10285e41d43c4120" providerId="LiveId" clId="{47654C7D-CBE7-4EF5-8E79-676E39B3CF90}" dt="2019-10-14T12:35:04.440" v="913" actId="478"/>
          <ac:spMkLst>
            <pc:docMk/>
            <pc:sldMk cId="0" sldId="263"/>
            <ac:spMk id="112" creationId="{00000000-0000-0000-0000-000000000000}"/>
          </ac:spMkLst>
        </pc:spChg>
        <pc:picChg chg="add">
          <ac:chgData name="Taylor Thurston" userId="10285e41d43c4120" providerId="LiveId" clId="{47654C7D-CBE7-4EF5-8E79-676E39B3CF90}" dt="2019-10-15T13:43:38.333" v="2095"/>
          <ac:picMkLst>
            <pc:docMk/>
            <pc:sldMk cId="0" sldId="263"/>
            <ac:picMk id="4" creationId="{264517A8-9BD5-4E7B-B1AD-38BCC03565B0}"/>
          </ac:picMkLst>
        </pc:picChg>
      </pc:sldChg>
      <pc:sldChg chg="addSp delSp modSp delAnim">
        <pc:chgData name="Taylor Thurston" userId="10285e41d43c4120" providerId="LiveId" clId="{47654C7D-CBE7-4EF5-8E79-676E39B3CF90}" dt="2019-10-15T13:43:19.982" v="2093" actId="12"/>
        <pc:sldMkLst>
          <pc:docMk/>
          <pc:sldMk cId="0" sldId="264"/>
        </pc:sldMkLst>
        <pc:spChg chg="mod">
          <ac:chgData name="Taylor Thurston" userId="10285e41d43c4120" providerId="LiveId" clId="{47654C7D-CBE7-4EF5-8E79-676E39B3CF90}" dt="2019-10-15T13:43:19.982" v="2093" actId="12"/>
          <ac:spMkLst>
            <pc:docMk/>
            <pc:sldMk cId="0" sldId="264"/>
            <ac:spMk id="118" creationId="{00000000-0000-0000-0000-000000000000}"/>
          </ac:spMkLst>
        </pc:spChg>
        <pc:picChg chg="add">
          <ac:chgData name="Taylor Thurston" userId="10285e41d43c4120" providerId="LiveId" clId="{47654C7D-CBE7-4EF5-8E79-676E39B3CF90}" dt="2019-10-15T13:43:06.295" v="2092"/>
          <ac:picMkLst>
            <pc:docMk/>
            <pc:sldMk cId="0" sldId="264"/>
            <ac:picMk id="4" creationId="{4BCBE4C4-5301-4BA3-B28D-0FB41EB394BD}"/>
          </ac:picMkLst>
        </pc:picChg>
        <pc:picChg chg="del mod">
          <ac:chgData name="Taylor Thurston" userId="10285e41d43c4120" providerId="LiveId" clId="{47654C7D-CBE7-4EF5-8E79-676E39B3CF90}" dt="2019-10-14T12:44:13.013" v="925" actId="478"/>
          <ac:picMkLst>
            <pc:docMk/>
            <pc:sldMk cId="0" sldId="264"/>
            <ac:picMk id="119" creationId="{00000000-0000-0000-0000-000000000000}"/>
          </ac:picMkLst>
        </pc:picChg>
      </pc:sldChg>
      <pc:sldChg chg="addSp delSp modSp">
        <pc:chgData name="Taylor Thurston" userId="10285e41d43c4120" providerId="LiveId" clId="{47654C7D-CBE7-4EF5-8E79-676E39B3CF90}" dt="2019-10-15T13:42:55.660" v="2083"/>
        <pc:sldMkLst>
          <pc:docMk/>
          <pc:sldMk cId="0" sldId="265"/>
        </pc:sldMkLst>
        <pc:spChg chg="add mod">
          <ac:chgData name="Taylor Thurston" userId="10285e41d43c4120" providerId="LiveId" clId="{47654C7D-CBE7-4EF5-8E79-676E39B3CF90}" dt="2019-10-14T13:05:04.888" v="997" actId="1076"/>
          <ac:spMkLst>
            <pc:docMk/>
            <pc:sldMk cId="0" sldId="265"/>
            <ac:spMk id="2" creationId="{444AB2D4-F122-4E20-962B-FDC7089A9610}"/>
          </ac:spMkLst>
        </pc:spChg>
        <pc:spChg chg="mod">
          <ac:chgData name="Taylor Thurston" userId="10285e41d43c4120" providerId="LiveId" clId="{47654C7D-CBE7-4EF5-8E79-676E39B3CF90}" dt="2019-10-14T13:05:45.517" v="1005" actId="20577"/>
          <ac:spMkLst>
            <pc:docMk/>
            <pc:sldMk cId="0" sldId="265"/>
            <ac:spMk id="125" creationId="{00000000-0000-0000-0000-000000000000}"/>
          </ac:spMkLst>
        </pc:spChg>
        <pc:spChg chg="del ord">
          <ac:chgData name="Taylor Thurston" userId="10285e41d43c4120" providerId="LiveId" clId="{47654C7D-CBE7-4EF5-8E79-676E39B3CF90}" dt="2019-10-14T13:04:15.657" v="974" actId="478"/>
          <ac:spMkLst>
            <pc:docMk/>
            <pc:sldMk cId="0" sldId="265"/>
            <ac:spMk id="127" creationId="{00000000-0000-0000-0000-000000000000}"/>
          </ac:spMkLst>
        </pc:spChg>
        <pc:spChg chg="del">
          <ac:chgData name="Taylor Thurston" userId="10285e41d43c4120" providerId="LiveId" clId="{47654C7D-CBE7-4EF5-8E79-676E39B3CF90}" dt="2019-10-14T13:04:17.232" v="975" actId="478"/>
          <ac:spMkLst>
            <pc:docMk/>
            <pc:sldMk cId="0" sldId="265"/>
            <ac:spMk id="128" creationId="{00000000-0000-0000-0000-000000000000}"/>
          </ac:spMkLst>
        </pc:spChg>
        <pc:picChg chg="add">
          <ac:chgData name="Taylor Thurston" userId="10285e41d43c4120" providerId="LiveId" clId="{47654C7D-CBE7-4EF5-8E79-676E39B3CF90}" dt="2019-10-15T13:42:55.660" v="2083"/>
          <ac:picMkLst>
            <pc:docMk/>
            <pc:sldMk cId="0" sldId="265"/>
            <ac:picMk id="6" creationId="{D8458801-E3AE-41B8-B334-58E01BD2DCB0}"/>
          </ac:picMkLst>
        </pc:picChg>
        <pc:picChg chg="del mod ord">
          <ac:chgData name="Taylor Thurston" userId="10285e41d43c4120" providerId="LiveId" clId="{47654C7D-CBE7-4EF5-8E79-676E39B3CF90}" dt="2019-10-14T13:04:13.058" v="973" actId="478"/>
          <ac:picMkLst>
            <pc:docMk/>
            <pc:sldMk cId="0" sldId="265"/>
            <ac:picMk id="126" creationId="{00000000-0000-0000-0000-000000000000}"/>
          </ac:picMkLst>
        </pc:picChg>
        <pc:cxnChg chg="add mod">
          <ac:chgData name="Taylor Thurston" userId="10285e41d43c4120" providerId="LiveId" clId="{47654C7D-CBE7-4EF5-8E79-676E39B3CF90}" dt="2019-10-14T13:06:10.683" v="1010" actId="14100"/>
          <ac:cxnSpMkLst>
            <pc:docMk/>
            <pc:sldMk cId="0" sldId="265"/>
            <ac:cxnSpMk id="4" creationId="{D5F13822-83BE-49F5-9126-2889C39380BB}"/>
          </ac:cxnSpMkLst>
        </pc:cxnChg>
      </pc:sldChg>
      <pc:sldChg chg="addSp delSp modSp del">
        <pc:chgData name="Taylor Thurston" userId="10285e41d43c4120" providerId="LiveId" clId="{47654C7D-CBE7-4EF5-8E79-676E39B3CF90}" dt="2019-10-14T12:59:51.970" v="945" actId="2696"/>
        <pc:sldMkLst>
          <pc:docMk/>
          <pc:sldMk cId="0" sldId="266"/>
        </pc:sldMkLst>
        <pc:spChg chg="add">
          <ac:chgData name="Taylor Thurston" userId="10285e41d43c4120" providerId="LiveId" clId="{47654C7D-CBE7-4EF5-8E79-676E39B3CF90}" dt="2019-10-10T20:44:14.576" v="3"/>
          <ac:spMkLst>
            <pc:docMk/>
            <pc:sldMk cId="0" sldId="266"/>
            <ac:spMk id="8" creationId="{7C143176-B89C-4009-8614-3D2C0783E313}"/>
          </ac:spMkLst>
        </pc:spChg>
        <pc:spChg chg="add">
          <ac:chgData name="Taylor Thurston" userId="10285e41d43c4120" providerId="LiveId" clId="{47654C7D-CBE7-4EF5-8E79-676E39B3CF90}" dt="2019-10-10T20:44:14.576" v="3"/>
          <ac:spMkLst>
            <pc:docMk/>
            <pc:sldMk cId="0" sldId="266"/>
            <ac:spMk id="9" creationId="{DC3D5643-8EDA-49FD-BF24-FAB3D8C603D9}"/>
          </ac:spMkLst>
        </pc:spChg>
        <pc:spChg chg="del">
          <ac:chgData name="Taylor Thurston" userId="10285e41d43c4120" providerId="LiveId" clId="{47654C7D-CBE7-4EF5-8E79-676E39B3CF90}" dt="2019-10-10T20:44:14.246" v="2" actId="478"/>
          <ac:spMkLst>
            <pc:docMk/>
            <pc:sldMk cId="0" sldId="266"/>
            <ac:spMk id="136" creationId="{00000000-0000-0000-0000-000000000000}"/>
          </ac:spMkLst>
        </pc:spChg>
        <pc:spChg chg="del">
          <ac:chgData name="Taylor Thurston" userId="10285e41d43c4120" providerId="LiveId" clId="{47654C7D-CBE7-4EF5-8E79-676E39B3CF90}" dt="2019-10-10T20:44:12.339" v="1" actId="478"/>
          <ac:spMkLst>
            <pc:docMk/>
            <pc:sldMk cId="0" sldId="266"/>
            <ac:spMk id="137" creationId="{00000000-0000-0000-0000-000000000000}"/>
          </ac:spMkLst>
        </pc:spChg>
        <pc:picChg chg="add mod">
          <ac:chgData name="Taylor Thurston" userId="10285e41d43c4120" providerId="LiveId" clId="{47654C7D-CBE7-4EF5-8E79-676E39B3CF90}" dt="2019-10-14T12:55:51.917" v="939" actId="108"/>
          <ac:picMkLst>
            <pc:docMk/>
            <pc:sldMk cId="0" sldId="266"/>
            <ac:picMk id="7" creationId="{F698EB0C-31C4-4CD0-923F-1BA3FEEC8E01}"/>
          </ac:picMkLst>
        </pc:picChg>
        <pc:picChg chg="del">
          <ac:chgData name="Taylor Thurston" userId="10285e41d43c4120" providerId="LiveId" clId="{47654C7D-CBE7-4EF5-8E79-676E39B3CF90}" dt="2019-10-10T20:44:10.644" v="0" actId="478"/>
          <ac:picMkLst>
            <pc:docMk/>
            <pc:sldMk cId="0" sldId="266"/>
            <ac:picMk id="133" creationId="{00000000-0000-0000-0000-000000000000}"/>
          </ac:picMkLst>
        </pc:picChg>
      </pc:sldChg>
      <pc:sldChg chg="modSp del">
        <pc:chgData name="Taylor Thurston" userId="10285e41d43c4120" providerId="LiveId" clId="{47654C7D-CBE7-4EF5-8E79-676E39B3CF90}" dt="2019-10-14T17:04:34.257" v="1153" actId="2696"/>
        <pc:sldMkLst>
          <pc:docMk/>
          <pc:sldMk cId="0" sldId="267"/>
        </pc:sldMkLst>
        <pc:spChg chg="mod">
          <ac:chgData name="Taylor Thurston" userId="10285e41d43c4120" providerId="LiveId" clId="{47654C7D-CBE7-4EF5-8E79-676E39B3CF90}" dt="2019-10-14T16:57:55.649" v="1035" actId="20577"/>
          <ac:spMkLst>
            <pc:docMk/>
            <pc:sldMk cId="0" sldId="267"/>
            <ac:spMk id="143" creationId="{00000000-0000-0000-0000-000000000000}"/>
          </ac:spMkLst>
        </pc:spChg>
        <pc:picChg chg="mod">
          <ac:chgData name="Taylor Thurston" userId="10285e41d43c4120" providerId="LiveId" clId="{47654C7D-CBE7-4EF5-8E79-676E39B3CF90}" dt="2019-10-14T12:55:55" v="940" actId="108"/>
          <ac:picMkLst>
            <pc:docMk/>
            <pc:sldMk cId="0" sldId="267"/>
            <ac:picMk id="144" creationId="{00000000-0000-0000-0000-000000000000}"/>
          </ac:picMkLst>
        </pc:picChg>
      </pc:sldChg>
      <pc:sldChg chg="modSp del">
        <pc:chgData name="Taylor Thurston" userId="10285e41d43c4120" providerId="LiveId" clId="{47654C7D-CBE7-4EF5-8E79-676E39B3CF90}" dt="2019-10-14T17:07:04.727" v="1190" actId="2696"/>
        <pc:sldMkLst>
          <pc:docMk/>
          <pc:sldMk cId="0" sldId="268"/>
        </pc:sldMkLst>
        <pc:picChg chg="mod">
          <ac:chgData name="Taylor Thurston" userId="10285e41d43c4120" providerId="LiveId" clId="{47654C7D-CBE7-4EF5-8E79-676E39B3CF90}" dt="2019-10-14T12:56:06.910" v="941" actId="108"/>
          <ac:picMkLst>
            <pc:docMk/>
            <pc:sldMk cId="0" sldId="268"/>
            <ac:picMk id="155" creationId="{00000000-0000-0000-0000-000000000000}"/>
          </ac:picMkLst>
        </pc:picChg>
      </pc:sldChg>
      <pc:sldChg chg="addSp modSp">
        <pc:chgData name="Taylor Thurston" userId="10285e41d43c4120" providerId="LiveId" clId="{47654C7D-CBE7-4EF5-8E79-676E39B3CF90}" dt="2019-10-15T13:42:45.624" v="2080"/>
        <pc:sldMkLst>
          <pc:docMk/>
          <pc:sldMk cId="0" sldId="269"/>
        </pc:sldMkLst>
        <pc:spChg chg="mod">
          <ac:chgData name="Taylor Thurston" userId="10285e41d43c4120" providerId="LiveId" clId="{47654C7D-CBE7-4EF5-8E79-676E39B3CF90}" dt="2019-10-14T17:22:26.180" v="1604" actId="20577"/>
          <ac:spMkLst>
            <pc:docMk/>
            <pc:sldMk cId="0" sldId="269"/>
            <ac:spMk id="165" creationId="{00000000-0000-0000-0000-000000000000}"/>
          </ac:spMkLst>
        </pc:spChg>
        <pc:picChg chg="add">
          <ac:chgData name="Taylor Thurston" userId="10285e41d43c4120" providerId="LiveId" clId="{47654C7D-CBE7-4EF5-8E79-676E39B3CF90}" dt="2019-10-15T13:42:45.624" v="2080"/>
          <ac:picMkLst>
            <pc:docMk/>
            <pc:sldMk cId="0" sldId="269"/>
            <ac:picMk id="4" creationId="{17C38221-82F4-48FE-B796-D8D9CAEEFBE9}"/>
          </ac:picMkLst>
        </pc:picChg>
      </pc:sldChg>
      <pc:sldChg chg="modSp del modNotesTx">
        <pc:chgData name="Taylor Thurston" userId="10285e41d43c4120" providerId="LiveId" clId="{47654C7D-CBE7-4EF5-8E79-676E39B3CF90}" dt="2019-10-15T12:29:42.762" v="1659" actId="2696"/>
        <pc:sldMkLst>
          <pc:docMk/>
          <pc:sldMk cId="0" sldId="270"/>
        </pc:sldMkLst>
        <pc:spChg chg="mod">
          <ac:chgData name="Taylor Thurston" userId="10285e41d43c4120" providerId="LiveId" clId="{47654C7D-CBE7-4EF5-8E79-676E39B3CF90}" dt="2019-10-10T20:45:26.652" v="31" actId="20577"/>
          <ac:spMkLst>
            <pc:docMk/>
            <pc:sldMk cId="0" sldId="270"/>
            <ac:spMk id="171" creationId="{00000000-0000-0000-0000-000000000000}"/>
          </ac:spMkLst>
        </pc:spChg>
      </pc:sldChg>
      <pc:sldChg chg="addSp modSp">
        <pc:chgData name="Taylor Thurston" userId="10285e41d43c4120" providerId="LiveId" clId="{47654C7D-CBE7-4EF5-8E79-676E39B3CF90}" dt="2019-10-15T13:42:21.278" v="2077"/>
        <pc:sldMkLst>
          <pc:docMk/>
          <pc:sldMk cId="0" sldId="271"/>
        </pc:sldMkLst>
        <pc:spChg chg="mod">
          <ac:chgData name="Taylor Thurston" userId="10285e41d43c4120" providerId="LiveId" clId="{47654C7D-CBE7-4EF5-8E79-676E39B3CF90}" dt="2019-10-15T13:38:15.513" v="1923" actId="20577"/>
          <ac:spMkLst>
            <pc:docMk/>
            <pc:sldMk cId="0" sldId="271"/>
            <ac:spMk id="176" creationId="{00000000-0000-0000-0000-000000000000}"/>
          </ac:spMkLst>
        </pc:spChg>
        <pc:spChg chg="mod">
          <ac:chgData name="Taylor Thurston" userId="10285e41d43c4120" providerId="LiveId" clId="{47654C7D-CBE7-4EF5-8E79-676E39B3CF90}" dt="2019-10-15T13:31:01.653" v="1921" actId="20577"/>
          <ac:spMkLst>
            <pc:docMk/>
            <pc:sldMk cId="0" sldId="271"/>
            <ac:spMk id="177" creationId="{00000000-0000-0000-0000-000000000000}"/>
          </ac:spMkLst>
        </pc:spChg>
        <pc:picChg chg="add">
          <ac:chgData name="Taylor Thurston" userId="10285e41d43c4120" providerId="LiveId" clId="{47654C7D-CBE7-4EF5-8E79-676E39B3CF90}" dt="2019-10-15T13:42:21.278" v="2077"/>
          <ac:picMkLst>
            <pc:docMk/>
            <pc:sldMk cId="0" sldId="271"/>
            <ac:picMk id="4" creationId="{43E3375E-3B32-42C2-B026-C88F0B7792AA}"/>
          </ac:picMkLst>
        </pc:picChg>
      </pc:sldChg>
      <pc:sldChg chg="modSp del">
        <pc:chgData name="Taylor Thurston" userId="10285e41d43c4120" providerId="LiveId" clId="{47654C7D-CBE7-4EF5-8E79-676E39B3CF90}" dt="2019-10-15T13:41:26.210" v="2074" actId="2696"/>
        <pc:sldMkLst>
          <pc:docMk/>
          <pc:sldMk cId="0" sldId="272"/>
        </pc:sldMkLst>
        <pc:spChg chg="mod">
          <ac:chgData name="Taylor Thurston" userId="10285e41d43c4120" providerId="LiveId" clId="{47654C7D-CBE7-4EF5-8E79-676E39B3CF90}" dt="2019-10-15T13:38:04.884" v="1922" actId="108"/>
          <ac:spMkLst>
            <pc:docMk/>
            <pc:sldMk cId="0" sldId="272"/>
            <ac:spMk id="183" creationId="{00000000-0000-0000-0000-000000000000}"/>
          </ac:spMkLst>
        </pc:spChg>
      </pc:sldChg>
      <pc:sldChg chg="addSp del">
        <pc:chgData name="Taylor Thurston" userId="10285e41d43c4120" providerId="LiveId" clId="{47654C7D-CBE7-4EF5-8E79-676E39B3CF90}" dt="2019-10-15T14:35:34.210" v="2115" actId="2696"/>
        <pc:sldMkLst>
          <pc:docMk/>
          <pc:sldMk cId="0" sldId="273"/>
        </pc:sldMkLst>
        <pc:picChg chg="add">
          <ac:chgData name="Taylor Thurston" userId="10285e41d43c4120" providerId="LiveId" clId="{47654C7D-CBE7-4EF5-8E79-676E39B3CF90}" dt="2019-10-15T13:42:18.338" v="2075"/>
          <ac:picMkLst>
            <pc:docMk/>
            <pc:sldMk cId="0" sldId="273"/>
            <ac:picMk id="4" creationId="{8B92F6A3-55C7-4C42-8E49-EE140AD7D864}"/>
          </ac:picMkLst>
        </pc:picChg>
      </pc:sldChg>
      <pc:sldChg chg="addSp delSp modSp add">
        <pc:chgData name="Taylor Thurston" userId="10285e41d43c4120" providerId="LiveId" clId="{47654C7D-CBE7-4EF5-8E79-676E39B3CF90}" dt="2019-10-15T13:44:13.264" v="2099" actId="167"/>
        <pc:sldMkLst>
          <pc:docMk/>
          <pc:sldMk cId="741811490" sldId="274"/>
        </pc:sldMkLst>
        <pc:spChg chg="add del mod">
          <ac:chgData name="Taylor Thurston" userId="10285e41d43c4120" providerId="LiveId" clId="{47654C7D-CBE7-4EF5-8E79-676E39B3CF90}" dt="2019-10-11T18:07:08.661" v="159" actId="478"/>
          <ac:spMkLst>
            <pc:docMk/>
            <pc:sldMk cId="741811490" sldId="274"/>
            <ac:spMk id="4" creationId="{EF8A1F84-56EE-4FCB-A60A-42B4BF967194}"/>
          </ac:spMkLst>
        </pc:spChg>
        <pc:spChg chg="del mod">
          <ac:chgData name="Taylor Thurston" userId="10285e41d43c4120" providerId="LiveId" clId="{47654C7D-CBE7-4EF5-8E79-676E39B3CF90}" dt="2019-10-11T18:07:05.109" v="158" actId="478"/>
          <ac:spMkLst>
            <pc:docMk/>
            <pc:sldMk cId="741811490" sldId="274"/>
            <ac:spMk id="84" creationId="{00000000-0000-0000-0000-000000000000}"/>
          </ac:spMkLst>
        </pc:spChg>
        <pc:spChg chg="mod">
          <ac:chgData name="Taylor Thurston" userId="10285e41d43c4120" providerId="LiveId" clId="{47654C7D-CBE7-4EF5-8E79-676E39B3CF90}" dt="2019-10-11T18:10:51.483" v="169" actId="14100"/>
          <ac:spMkLst>
            <pc:docMk/>
            <pc:sldMk cId="741811490" sldId="274"/>
            <ac:spMk id="85" creationId="{00000000-0000-0000-0000-000000000000}"/>
          </ac:spMkLst>
        </pc:spChg>
        <pc:picChg chg="add mod">
          <ac:chgData name="Taylor Thurston" userId="10285e41d43c4120" providerId="LiveId" clId="{47654C7D-CBE7-4EF5-8E79-676E39B3CF90}" dt="2019-10-11T16:36:55.353" v="52" actId="1076"/>
          <ac:picMkLst>
            <pc:docMk/>
            <pc:sldMk cId="741811490" sldId="274"/>
            <ac:picMk id="2" creationId="{77512EC8-B73D-40E8-A439-5984ABDB861C}"/>
          </ac:picMkLst>
        </pc:picChg>
        <pc:picChg chg="add ord">
          <ac:chgData name="Taylor Thurston" userId="10285e41d43c4120" providerId="LiveId" clId="{47654C7D-CBE7-4EF5-8E79-676E39B3CF90}" dt="2019-10-15T13:44:13.264" v="2099" actId="167"/>
          <ac:picMkLst>
            <pc:docMk/>
            <pc:sldMk cId="741811490" sldId="274"/>
            <ac:picMk id="4" creationId="{3795EBCF-3B43-4CD2-8718-D71CE75ACAFB}"/>
          </ac:picMkLst>
        </pc:picChg>
        <pc:picChg chg="add del">
          <ac:chgData name="Taylor Thurston" userId="10285e41d43c4120" providerId="LiveId" clId="{47654C7D-CBE7-4EF5-8E79-676E39B3CF90}" dt="2019-10-11T19:11:34.150" v="237" actId="478"/>
          <ac:picMkLst>
            <pc:docMk/>
            <pc:sldMk cId="741811490" sldId="274"/>
            <ac:picMk id="7" creationId="{BBB24BA4-0E29-4BBE-9054-8450D34FC6B1}"/>
          </ac:picMkLst>
        </pc:picChg>
      </pc:sldChg>
      <pc:sldChg chg="addSp add ord">
        <pc:chgData name="Taylor Thurston" userId="10285e41d43c4120" providerId="LiveId" clId="{47654C7D-CBE7-4EF5-8E79-676E39B3CF90}" dt="2019-10-11T18:25:52.617" v="229"/>
        <pc:sldMkLst>
          <pc:docMk/>
          <pc:sldMk cId="2154261094" sldId="275"/>
        </pc:sldMkLst>
        <pc:picChg chg="add">
          <ac:chgData name="Taylor Thurston" userId="10285e41d43c4120" providerId="LiveId" clId="{47654C7D-CBE7-4EF5-8E79-676E39B3CF90}" dt="2019-10-11T18:25:52.617" v="229"/>
          <ac:picMkLst>
            <pc:docMk/>
            <pc:sldMk cId="2154261094" sldId="275"/>
            <ac:picMk id="2" creationId="{E77450EC-5367-4972-8247-AAC3899520EE}"/>
          </ac:picMkLst>
        </pc:picChg>
      </pc:sldChg>
      <pc:sldChg chg="addSp add">
        <pc:chgData name="Taylor Thurston" userId="10285e41d43c4120" providerId="LiveId" clId="{47654C7D-CBE7-4EF5-8E79-676E39B3CF90}" dt="2019-10-11T18:26:18.859" v="230"/>
        <pc:sldMkLst>
          <pc:docMk/>
          <pc:sldMk cId="4058094147" sldId="276"/>
        </pc:sldMkLst>
        <pc:picChg chg="add">
          <ac:chgData name="Taylor Thurston" userId="10285e41d43c4120" providerId="LiveId" clId="{47654C7D-CBE7-4EF5-8E79-676E39B3CF90}" dt="2019-10-11T18:26:18.859" v="230"/>
          <ac:picMkLst>
            <pc:docMk/>
            <pc:sldMk cId="4058094147" sldId="276"/>
            <ac:picMk id="2" creationId="{3819F6EE-9739-4A8B-B561-045E8D80BB6F}"/>
          </ac:picMkLst>
        </pc:picChg>
      </pc:sldChg>
      <pc:sldChg chg="addSp delSp add ord">
        <pc:chgData name="Taylor Thurston" userId="10285e41d43c4120" providerId="LiveId" clId="{47654C7D-CBE7-4EF5-8E79-676E39B3CF90}" dt="2019-10-11T19:11:13.529" v="234"/>
        <pc:sldMkLst>
          <pc:docMk/>
          <pc:sldMk cId="609773238" sldId="277"/>
        </pc:sldMkLst>
        <pc:picChg chg="del">
          <ac:chgData name="Taylor Thurston" userId="10285e41d43c4120" providerId="LiveId" clId="{47654C7D-CBE7-4EF5-8E79-676E39B3CF90}" dt="2019-10-11T19:11:13.294" v="233" actId="478"/>
          <ac:picMkLst>
            <pc:docMk/>
            <pc:sldMk cId="609773238" sldId="277"/>
            <ac:picMk id="2" creationId="{3819F6EE-9739-4A8B-B561-045E8D80BB6F}"/>
          </ac:picMkLst>
        </pc:picChg>
        <pc:picChg chg="add">
          <ac:chgData name="Taylor Thurston" userId="10285e41d43c4120" providerId="LiveId" clId="{47654C7D-CBE7-4EF5-8E79-676E39B3CF90}" dt="2019-10-11T19:11:13.529" v="234"/>
          <ac:picMkLst>
            <pc:docMk/>
            <pc:sldMk cId="609773238" sldId="277"/>
            <ac:picMk id="3" creationId="{A74550C0-E019-44AC-A4AB-B4DC7DC66838}"/>
          </ac:picMkLst>
        </pc:picChg>
      </pc:sldChg>
      <pc:sldChg chg="addSp delSp modSp add">
        <pc:chgData name="Taylor Thurston" userId="10285e41d43c4120" providerId="LiveId" clId="{47654C7D-CBE7-4EF5-8E79-676E39B3CF90}" dt="2019-10-15T13:43:45.839" v="2096"/>
        <pc:sldMkLst>
          <pc:docMk/>
          <pc:sldMk cId="3923406952" sldId="278"/>
        </pc:sldMkLst>
        <pc:spChg chg="mod">
          <ac:chgData name="Taylor Thurston" userId="10285e41d43c4120" providerId="LiveId" clId="{47654C7D-CBE7-4EF5-8E79-676E39B3CF90}" dt="2019-10-14T12:26:50.158" v="814"/>
          <ac:spMkLst>
            <pc:docMk/>
            <pc:sldMk cId="3923406952" sldId="278"/>
            <ac:spMk id="2" creationId="{59594217-F5DA-445A-B66E-073AC3C9F946}"/>
          </ac:spMkLst>
        </pc:spChg>
        <pc:spChg chg="mod">
          <ac:chgData name="Taylor Thurston" userId="10285e41d43c4120" providerId="LiveId" clId="{47654C7D-CBE7-4EF5-8E79-676E39B3CF90}" dt="2019-10-11T20:12:35.637" v="728" actId="20577"/>
          <ac:spMkLst>
            <pc:docMk/>
            <pc:sldMk cId="3923406952" sldId="278"/>
            <ac:spMk id="97" creationId="{00000000-0000-0000-0000-000000000000}"/>
          </ac:spMkLst>
        </pc:spChg>
        <pc:picChg chg="add del">
          <ac:chgData name="Taylor Thurston" userId="10285e41d43c4120" providerId="LiveId" clId="{47654C7D-CBE7-4EF5-8E79-676E39B3CF90}" dt="2019-10-11T20:13:27.897" v="749"/>
          <ac:picMkLst>
            <pc:docMk/>
            <pc:sldMk cId="3923406952" sldId="278"/>
            <ac:picMk id="6" creationId="{1E68BDB9-8E2C-4E12-B663-6B5D2A50769F}"/>
          </ac:picMkLst>
        </pc:picChg>
        <pc:picChg chg="add">
          <ac:chgData name="Taylor Thurston" userId="10285e41d43c4120" providerId="LiveId" clId="{47654C7D-CBE7-4EF5-8E79-676E39B3CF90}" dt="2019-10-15T13:43:45.839" v="2096"/>
          <ac:picMkLst>
            <pc:docMk/>
            <pc:sldMk cId="3923406952" sldId="278"/>
            <ac:picMk id="6" creationId="{AF0ABC9B-2CFF-4F76-8D1E-E02678BE5A2F}"/>
          </ac:picMkLst>
        </pc:picChg>
        <pc:picChg chg="del mod">
          <ac:chgData name="Taylor Thurston" userId="10285e41d43c4120" providerId="LiveId" clId="{47654C7D-CBE7-4EF5-8E79-676E39B3CF90}" dt="2019-10-11T20:14:04.917" v="760" actId="478"/>
          <ac:picMkLst>
            <pc:docMk/>
            <pc:sldMk cId="3923406952" sldId="278"/>
            <ac:picMk id="1028" creationId="{81A0D037-87CE-4CAB-BA7B-578C7355FAA4}"/>
          </ac:picMkLst>
        </pc:picChg>
        <pc:picChg chg="add del mod">
          <ac:chgData name="Taylor Thurston" userId="10285e41d43c4120" providerId="LiveId" clId="{47654C7D-CBE7-4EF5-8E79-676E39B3CF90}" dt="2019-10-11T20:13:50.981" v="755"/>
          <ac:picMkLst>
            <pc:docMk/>
            <pc:sldMk cId="3923406952" sldId="278"/>
            <ac:picMk id="3074" creationId="{BDB699B7-04C9-483F-A9C7-35F26301205C}"/>
          </ac:picMkLst>
        </pc:picChg>
        <pc:picChg chg="add mod">
          <ac:chgData name="Taylor Thurston" userId="10285e41d43c4120" providerId="LiveId" clId="{47654C7D-CBE7-4EF5-8E79-676E39B3CF90}" dt="2019-10-11T20:14:29.054" v="763" actId="108"/>
          <ac:picMkLst>
            <pc:docMk/>
            <pc:sldMk cId="3923406952" sldId="278"/>
            <ac:picMk id="3076" creationId="{914A2C67-445B-4A14-8A09-9EE6230AB7A2}"/>
          </ac:picMkLst>
        </pc:picChg>
      </pc:sldChg>
      <pc:sldChg chg="addSp modSp add">
        <pc:chgData name="Taylor Thurston" userId="10285e41d43c4120" providerId="LiveId" clId="{47654C7D-CBE7-4EF5-8E79-676E39B3CF90}" dt="2019-10-15T13:43:28.205" v="2094" actId="12"/>
        <pc:sldMkLst>
          <pc:docMk/>
          <pc:sldMk cId="3408705468" sldId="279"/>
        </pc:sldMkLst>
        <pc:spChg chg="mod">
          <ac:chgData name="Taylor Thurston" userId="10285e41d43c4120" providerId="LiveId" clId="{47654C7D-CBE7-4EF5-8E79-676E39B3CF90}" dt="2019-10-15T13:43:28.205" v="2094" actId="12"/>
          <ac:spMkLst>
            <pc:docMk/>
            <pc:sldMk cId="3408705468" sldId="279"/>
            <ac:spMk id="118" creationId="{00000000-0000-0000-0000-000000000000}"/>
          </ac:spMkLst>
        </pc:spChg>
        <pc:picChg chg="add">
          <ac:chgData name="Taylor Thurston" userId="10285e41d43c4120" providerId="LiveId" clId="{47654C7D-CBE7-4EF5-8E79-676E39B3CF90}" dt="2019-10-15T13:42:56.816" v="2084"/>
          <ac:picMkLst>
            <pc:docMk/>
            <pc:sldMk cId="3408705468" sldId="279"/>
            <ac:picMk id="5" creationId="{C828309F-28C2-4424-8CB8-ECA59C5D964F}"/>
          </ac:picMkLst>
        </pc:picChg>
        <pc:picChg chg="mod">
          <ac:chgData name="Taylor Thurston" userId="10285e41d43c4120" providerId="LiveId" clId="{47654C7D-CBE7-4EF5-8E79-676E39B3CF90}" dt="2019-10-15T13:43:02.452" v="2091" actId="1035"/>
          <ac:picMkLst>
            <pc:docMk/>
            <pc:sldMk cId="3408705468" sldId="279"/>
            <ac:picMk id="119" creationId="{00000000-0000-0000-0000-000000000000}"/>
          </ac:picMkLst>
        </pc:picChg>
      </pc:sldChg>
      <pc:sldChg chg="addSp delSp modSp add">
        <pc:chgData name="Taylor Thurston" userId="10285e41d43c4120" providerId="LiveId" clId="{47654C7D-CBE7-4EF5-8E79-676E39B3CF90}" dt="2019-10-15T13:42:50.195" v="2082"/>
        <pc:sldMkLst>
          <pc:docMk/>
          <pc:sldMk cId="2965373030" sldId="280"/>
        </pc:sldMkLst>
        <pc:spChg chg="mod">
          <ac:chgData name="Taylor Thurston" userId="10285e41d43c4120" providerId="LiveId" clId="{47654C7D-CBE7-4EF5-8E79-676E39B3CF90}" dt="2019-10-14T17:01:09.943" v="1109" actId="1076"/>
          <ac:spMkLst>
            <pc:docMk/>
            <pc:sldMk cId="2965373030" sldId="280"/>
            <ac:spMk id="2" creationId="{444AB2D4-F122-4E20-962B-FDC7089A9610}"/>
          </ac:spMkLst>
        </pc:spChg>
        <pc:spChg chg="add del mod">
          <ac:chgData name="Taylor Thurston" userId="10285e41d43c4120" providerId="LiveId" clId="{47654C7D-CBE7-4EF5-8E79-676E39B3CF90}" dt="2019-10-14T17:01:00.807" v="1106" actId="478"/>
          <ac:spMkLst>
            <pc:docMk/>
            <pc:sldMk cId="2965373030" sldId="280"/>
            <ac:spMk id="11" creationId="{41ACCF13-55D2-4B29-8847-21E5D2357C5A}"/>
          </ac:spMkLst>
        </pc:spChg>
        <pc:spChg chg="add mod">
          <ac:chgData name="Taylor Thurston" userId="10285e41d43c4120" providerId="LiveId" clId="{47654C7D-CBE7-4EF5-8E79-676E39B3CF90}" dt="2019-10-14T17:02:42.234" v="1134" actId="1076"/>
          <ac:spMkLst>
            <pc:docMk/>
            <pc:sldMk cId="2965373030" sldId="280"/>
            <ac:spMk id="12" creationId="{DCE66E9E-62DF-4206-B48B-6F517881DB55}"/>
          </ac:spMkLst>
        </pc:spChg>
        <pc:spChg chg="add mod">
          <ac:chgData name="Taylor Thurston" userId="10285e41d43c4120" providerId="LiveId" clId="{47654C7D-CBE7-4EF5-8E79-676E39B3CF90}" dt="2019-10-14T17:04:07.423" v="1151" actId="1076"/>
          <ac:spMkLst>
            <pc:docMk/>
            <pc:sldMk cId="2965373030" sldId="280"/>
            <ac:spMk id="13" creationId="{C9A743A0-71F0-474E-ABDC-E1AB00435E47}"/>
          </ac:spMkLst>
        </pc:spChg>
        <pc:spChg chg="add mod">
          <ac:chgData name="Taylor Thurston" userId="10285e41d43c4120" providerId="LiveId" clId="{47654C7D-CBE7-4EF5-8E79-676E39B3CF90}" dt="2019-10-14T17:03:10.026" v="1139" actId="1076"/>
          <ac:spMkLst>
            <pc:docMk/>
            <pc:sldMk cId="2965373030" sldId="280"/>
            <ac:spMk id="15" creationId="{A25E9766-3B67-487D-8433-49452A5387BA}"/>
          </ac:spMkLst>
        </pc:spChg>
        <pc:spChg chg="add mod">
          <ac:chgData name="Taylor Thurston" userId="10285e41d43c4120" providerId="LiveId" clId="{47654C7D-CBE7-4EF5-8E79-676E39B3CF90}" dt="2019-10-14T17:04:13.521" v="1152" actId="1076"/>
          <ac:spMkLst>
            <pc:docMk/>
            <pc:sldMk cId="2965373030" sldId="280"/>
            <ac:spMk id="17" creationId="{F00EC91C-4AB3-4DBD-821A-ACB445C52683}"/>
          </ac:spMkLst>
        </pc:spChg>
        <pc:spChg chg="mod">
          <ac:chgData name="Taylor Thurston" userId="10285e41d43c4120" providerId="LiveId" clId="{47654C7D-CBE7-4EF5-8E79-676E39B3CF90}" dt="2019-10-14T16:57:21.671" v="1024" actId="20577"/>
          <ac:spMkLst>
            <pc:docMk/>
            <pc:sldMk cId="2965373030" sldId="280"/>
            <ac:spMk id="124" creationId="{00000000-0000-0000-0000-000000000000}"/>
          </ac:spMkLst>
        </pc:spChg>
        <pc:spChg chg="mod">
          <ac:chgData name="Taylor Thurston" userId="10285e41d43c4120" providerId="LiveId" clId="{47654C7D-CBE7-4EF5-8E79-676E39B3CF90}" dt="2019-10-14T16:59:14.776" v="1093" actId="207"/>
          <ac:spMkLst>
            <pc:docMk/>
            <pc:sldMk cId="2965373030" sldId="280"/>
            <ac:spMk id="125" creationId="{00000000-0000-0000-0000-000000000000}"/>
          </ac:spMkLst>
        </pc:spChg>
        <pc:picChg chg="add">
          <ac:chgData name="Taylor Thurston" userId="10285e41d43c4120" providerId="LiveId" clId="{47654C7D-CBE7-4EF5-8E79-676E39B3CF90}" dt="2019-10-15T13:42:50.195" v="2082"/>
          <ac:picMkLst>
            <pc:docMk/>
            <pc:sldMk cId="2965373030" sldId="280"/>
            <ac:picMk id="9" creationId="{700E534D-848C-45C3-96E1-497EB6DF8A32}"/>
          </ac:picMkLst>
        </pc:picChg>
        <pc:cxnChg chg="del">
          <ac:chgData name="Taylor Thurston" userId="10285e41d43c4120" providerId="LiveId" clId="{47654C7D-CBE7-4EF5-8E79-676E39B3CF90}" dt="2019-10-14T16:59:26.261" v="1094" actId="478"/>
          <ac:cxnSpMkLst>
            <pc:docMk/>
            <pc:sldMk cId="2965373030" sldId="280"/>
            <ac:cxnSpMk id="4" creationId="{D5F13822-83BE-49F5-9126-2889C39380BB}"/>
          </ac:cxnSpMkLst>
        </pc:cxnChg>
        <pc:cxnChg chg="add del mod">
          <ac:chgData name="Taylor Thurston" userId="10285e41d43c4120" providerId="LiveId" clId="{47654C7D-CBE7-4EF5-8E79-676E39B3CF90}" dt="2019-10-14T17:00:23.274" v="1104" actId="478"/>
          <ac:cxnSpMkLst>
            <pc:docMk/>
            <pc:sldMk cId="2965373030" sldId="280"/>
            <ac:cxnSpMk id="5" creationId="{E01219AE-9FD6-465A-B0DE-7137E5B6B914}"/>
          </ac:cxnSpMkLst>
        </pc:cxnChg>
      </pc:sldChg>
      <pc:sldChg chg="addSp delSp modSp add">
        <pc:chgData name="Taylor Thurston" userId="10285e41d43c4120" providerId="LiveId" clId="{47654C7D-CBE7-4EF5-8E79-676E39B3CF90}" dt="2019-10-15T13:42:47.318" v="2081"/>
        <pc:sldMkLst>
          <pc:docMk/>
          <pc:sldMk cId="2332464818" sldId="281"/>
        </pc:sldMkLst>
        <pc:spChg chg="mod">
          <ac:chgData name="Taylor Thurston" userId="10285e41d43c4120" providerId="LiveId" clId="{47654C7D-CBE7-4EF5-8E79-676E39B3CF90}" dt="2019-10-14T17:04:57.169" v="1157" actId="20577"/>
          <ac:spMkLst>
            <pc:docMk/>
            <pc:sldMk cId="2332464818" sldId="281"/>
            <ac:spMk id="2" creationId="{444AB2D4-F122-4E20-962B-FDC7089A9610}"/>
          </ac:spMkLst>
        </pc:spChg>
        <pc:spChg chg="add mod">
          <ac:chgData name="Taylor Thurston" userId="10285e41d43c4120" providerId="LiveId" clId="{47654C7D-CBE7-4EF5-8E79-676E39B3CF90}" dt="2019-10-14T17:09:59.662" v="1192" actId="1076"/>
          <ac:spMkLst>
            <pc:docMk/>
            <pc:sldMk cId="2332464818" sldId="281"/>
            <ac:spMk id="9" creationId="{8B1C8944-6831-403D-BC3D-815E4595FA47}"/>
          </ac:spMkLst>
        </pc:spChg>
        <pc:spChg chg="mod">
          <ac:chgData name="Taylor Thurston" userId="10285e41d43c4120" providerId="LiveId" clId="{47654C7D-CBE7-4EF5-8E79-676E39B3CF90}" dt="2019-10-14T17:06:54.428" v="1189" actId="1035"/>
          <ac:spMkLst>
            <pc:docMk/>
            <pc:sldMk cId="2332464818" sldId="281"/>
            <ac:spMk id="12" creationId="{DCE66E9E-62DF-4206-B48B-6F517881DB55}"/>
          </ac:spMkLst>
        </pc:spChg>
        <pc:spChg chg="del">
          <ac:chgData name="Taylor Thurston" userId="10285e41d43c4120" providerId="LiveId" clId="{47654C7D-CBE7-4EF5-8E79-676E39B3CF90}" dt="2019-10-14T17:05:12.074" v="1163" actId="478"/>
          <ac:spMkLst>
            <pc:docMk/>
            <pc:sldMk cId="2332464818" sldId="281"/>
            <ac:spMk id="13" creationId="{C9A743A0-71F0-474E-ABDC-E1AB00435E47}"/>
          </ac:spMkLst>
        </pc:spChg>
        <pc:spChg chg="mod">
          <ac:chgData name="Taylor Thurston" userId="10285e41d43c4120" providerId="LiveId" clId="{47654C7D-CBE7-4EF5-8E79-676E39B3CF90}" dt="2019-10-14T17:06:54.428" v="1189" actId="1035"/>
          <ac:spMkLst>
            <pc:docMk/>
            <pc:sldMk cId="2332464818" sldId="281"/>
            <ac:spMk id="15" creationId="{A25E9766-3B67-487D-8433-49452A5387BA}"/>
          </ac:spMkLst>
        </pc:spChg>
        <pc:spChg chg="mod">
          <ac:chgData name="Taylor Thurston" userId="10285e41d43c4120" providerId="LiveId" clId="{47654C7D-CBE7-4EF5-8E79-676E39B3CF90}" dt="2019-10-14T17:09:54.603" v="1191" actId="1076"/>
          <ac:spMkLst>
            <pc:docMk/>
            <pc:sldMk cId="2332464818" sldId="281"/>
            <ac:spMk id="17" creationId="{F00EC91C-4AB3-4DBD-821A-ACB445C52683}"/>
          </ac:spMkLst>
        </pc:spChg>
        <pc:spChg chg="mod">
          <ac:chgData name="Taylor Thurston" userId="10285e41d43c4120" providerId="LiveId" clId="{47654C7D-CBE7-4EF5-8E79-676E39B3CF90}" dt="2019-10-14T17:06:15.995" v="1173" actId="20577"/>
          <ac:spMkLst>
            <pc:docMk/>
            <pc:sldMk cId="2332464818" sldId="281"/>
            <ac:spMk id="125" creationId="{00000000-0000-0000-0000-000000000000}"/>
          </ac:spMkLst>
        </pc:spChg>
        <pc:picChg chg="add">
          <ac:chgData name="Taylor Thurston" userId="10285e41d43c4120" providerId="LiveId" clId="{47654C7D-CBE7-4EF5-8E79-676E39B3CF90}" dt="2019-10-15T13:42:47.318" v="2081"/>
          <ac:picMkLst>
            <pc:docMk/>
            <pc:sldMk cId="2332464818" sldId="281"/>
            <ac:picMk id="10" creationId="{313F8B80-57FC-473B-A9C5-A96AF08C86FB}"/>
          </ac:picMkLst>
        </pc:picChg>
      </pc:sldChg>
      <pc:sldChg chg="addSp delSp add">
        <pc:chgData name="Taylor Thurston" userId="10285e41d43c4120" providerId="LiveId" clId="{47654C7D-CBE7-4EF5-8E79-676E39B3CF90}" dt="2019-10-14T17:18:52.695" v="1198"/>
        <pc:sldMkLst>
          <pc:docMk/>
          <pc:sldMk cId="3574209073" sldId="282"/>
        </pc:sldMkLst>
        <pc:spChg chg="del">
          <ac:chgData name="Taylor Thurston" userId="10285e41d43c4120" providerId="LiveId" clId="{47654C7D-CBE7-4EF5-8E79-676E39B3CF90}" dt="2019-10-14T17:18:50.479" v="1196" actId="478"/>
          <ac:spMkLst>
            <pc:docMk/>
            <pc:sldMk cId="3574209073" sldId="282"/>
            <ac:spMk id="2" creationId="{D2BF29EC-D054-4C7D-B0C5-0081AFD3D030}"/>
          </ac:spMkLst>
        </pc:spChg>
        <pc:spChg chg="del">
          <ac:chgData name="Taylor Thurston" userId="10285e41d43c4120" providerId="LiveId" clId="{47654C7D-CBE7-4EF5-8E79-676E39B3CF90}" dt="2019-10-14T17:18:52.309" v="1197" actId="478"/>
          <ac:spMkLst>
            <pc:docMk/>
            <pc:sldMk cId="3574209073" sldId="282"/>
            <ac:spMk id="3" creationId="{D49332B9-D593-4FBF-9D47-8FD792A57BFD}"/>
          </ac:spMkLst>
        </pc:spChg>
        <pc:picChg chg="add">
          <ac:chgData name="Taylor Thurston" userId="10285e41d43c4120" providerId="LiveId" clId="{47654C7D-CBE7-4EF5-8E79-676E39B3CF90}" dt="2019-10-14T17:18:52.695" v="1198"/>
          <ac:picMkLst>
            <pc:docMk/>
            <pc:sldMk cId="3574209073" sldId="282"/>
            <ac:picMk id="4" creationId="{CF2DFCE5-CE5F-43B3-B3EA-9C984F2084AA}"/>
          </ac:picMkLst>
        </pc:picChg>
      </pc:sldChg>
      <pc:sldChg chg="addSp delSp modSp add ord">
        <pc:chgData name="Taylor Thurston" userId="10285e41d43c4120" providerId="LiveId" clId="{47654C7D-CBE7-4EF5-8E79-676E39B3CF90}" dt="2019-10-15T13:42:30.182" v="2079" actId="167"/>
        <pc:sldMkLst>
          <pc:docMk/>
          <pc:sldMk cId="2676402570" sldId="283"/>
        </pc:sldMkLst>
        <pc:spChg chg="mod">
          <ac:chgData name="Taylor Thurston" userId="10285e41d43c4120" providerId="LiveId" clId="{47654C7D-CBE7-4EF5-8E79-676E39B3CF90}" dt="2019-10-15T12:29:01.604" v="1657" actId="122"/>
          <ac:spMkLst>
            <pc:docMk/>
            <pc:sldMk cId="2676402570" sldId="283"/>
            <ac:spMk id="85" creationId="{00000000-0000-0000-0000-000000000000}"/>
          </ac:spMkLst>
        </pc:spChg>
        <pc:picChg chg="del">
          <ac:chgData name="Taylor Thurston" userId="10285e41d43c4120" providerId="LiveId" clId="{47654C7D-CBE7-4EF5-8E79-676E39B3CF90}" dt="2019-10-15T12:26:23.275" v="1610" actId="478"/>
          <ac:picMkLst>
            <pc:docMk/>
            <pc:sldMk cId="2676402570" sldId="283"/>
            <ac:picMk id="2" creationId="{77512EC8-B73D-40E8-A439-5984ABDB861C}"/>
          </ac:picMkLst>
        </pc:picChg>
        <pc:picChg chg="add mod">
          <ac:chgData name="Taylor Thurston" userId="10285e41d43c4120" providerId="LiveId" clId="{47654C7D-CBE7-4EF5-8E79-676E39B3CF90}" dt="2019-10-15T12:29:38.265" v="1658"/>
          <ac:picMkLst>
            <pc:docMk/>
            <pc:sldMk cId="2676402570" sldId="283"/>
            <ac:picMk id="3" creationId="{9C0B5262-85BB-4366-877F-3D7FEE3CFEE4}"/>
          </ac:picMkLst>
        </pc:picChg>
        <pc:picChg chg="add ord">
          <ac:chgData name="Taylor Thurston" userId="10285e41d43c4120" providerId="LiveId" clId="{47654C7D-CBE7-4EF5-8E79-676E39B3CF90}" dt="2019-10-15T13:42:30.182" v="2079" actId="167"/>
          <ac:picMkLst>
            <pc:docMk/>
            <pc:sldMk cId="2676402570" sldId="283"/>
            <ac:picMk id="5" creationId="{D84AE8F8-7A36-489C-B047-E84BC399C009}"/>
          </ac:picMkLst>
        </pc:picChg>
      </pc:sldChg>
      <pc:sldChg chg="addSp modSp add">
        <pc:chgData name="Taylor Thurston" userId="10285e41d43c4120" providerId="LiveId" clId="{47654C7D-CBE7-4EF5-8E79-676E39B3CF90}" dt="2019-10-15T13:55:17.712" v="2114" actId="20577"/>
        <pc:sldMkLst>
          <pc:docMk/>
          <pc:sldMk cId="59029737" sldId="284"/>
        </pc:sldMkLst>
        <pc:spChg chg="mod">
          <ac:chgData name="Taylor Thurston" userId="10285e41d43c4120" providerId="LiveId" clId="{47654C7D-CBE7-4EF5-8E79-676E39B3CF90}" dt="2019-10-15T13:38:43.912" v="1929" actId="20577"/>
          <ac:spMkLst>
            <pc:docMk/>
            <pc:sldMk cId="59029737" sldId="284"/>
            <ac:spMk id="176" creationId="{00000000-0000-0000-0000-000000000000}"/>
          </ac:spMkLst>
        </pc:spChg>
        <pc:spChg chg="mod">
          <ac:chgData name="Taylor Thurston" userId="10285e41d43c4120" providerId="LiveId" clId="{47654C7D-CBE7-4EF5-8E79-676E39B3CF90}" dt="2019-10-15T13:55:17.712" v="2114" actId="20577"/>
          <ac:spMkLst>
            <pc:docMk/>
            <pc:sldMk cId="59029737" sldId="284"/>
            <ac:spMk id="177" creationId="{00000000-0000-0000-0000-000000000000}"/>
          </ac:spMkLst>
        </pc:spChg>
        <pc:picChg chg="add">
          <ac:chgData name="Taylor Thurston" userId="10285e41d43c4120" providerId="LiveId" clId="{47654C7D-CBE7-4EF5-8E79-676E39B3CF90}" dt="2019-10-15T13:42:19.782" v="2076"/>
          <ac:picMkLst>
            <pc:docMk/>
            <pc:sldMk cId="59029737" sldId="284"/>
            <ac:picMk id="4" creationId="{3BCE6970-BA9D-467B-BDE2-2D290A1AD24D}"/>
          </ac:picMkLst>
        </pc:picChg>
      </pc:sldChg>
      <pc:sldMasterChg chg="delSldLayout">
        <pc:chgData name="Taylor Thurston" userId="10285e41d43c4120" providerId="LiveId" clId="{47654C7D-CBE7-4EF5-8E79-676E39B3CF90}" dt="2019-10-15T14:35:34.219" v="2116" actId="2696"/>
        <pc:sldMasterMkLst>
          <pc:docMk/>
          <pc:sldMasterMk cId="0" sldId="2147483648"/>
        </pc:sldMasterMkLst>
        <pc:sldLayoutChg chg="del">
          <pc:chgData name="Taylor Thurston" userId="10285e41d43c4120" providerId="LiveId" clId="{47654C7D-CBE7-4EF5-8E79-676E39B3CF90}" dt="2019-10-15T14:35:34.219" v="2116" actId="2696"/>
          <pc:sldLayoutMkLst>
            <pc:docMk/>
            <pc:sldMasterMk cId="0" sldId="2147483648"/>
            <pc:sldLayoutMk cId="0" sldId="214748365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fQu8pq0kok#t=58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pKtzf5fXn4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8924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2a505501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62a505501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2a505501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62a505501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2a505501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62a505501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8097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2bbfe97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2bbfe97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2bbfe97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2bbfe97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1264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2bbfe97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2bbfe97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1773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2a505501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62a505501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35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Link: </a:t>
            </a:r>
            <a:r>
              <a:rPr lang="en-US" dirty="0">
                <a:hlinkClick r:id="rId3"/>
              </a:rPr>
              <a:t>https://www.youtube.com/watch?v=OfQu8pq0kok#t=58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383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2a505501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62a505501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2a505501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62a505501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536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77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Link: </a:t>
            </a:r>
            <a:r>
              <a:rPr lang="en-US" dirty="0">
                <a:hlinkClick r:id="rId3"/>
              </a:rPr>
              <a:t>https://www.youtube.com/watch?v=qpKtzf5fXn4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6698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88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9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35" name="Google Shape;3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hyperlink" Target="https://www.youtube.com/watch?v=OfQu8pq0kok#t=5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https://www.google.com/url?q=https://www.youtube.com/watch?v%3DqpKtzf5fXn4&amp;sa=D&amp;ust=1568384491552000&amp;usg=AFQjCNGouBJiRYte9N_zvFZUYYGHJCgPvg" TargetMode="External"/><Relationship Id="rId4" Type="http://schemas.openxmlformats.org/officeDocument/2006/relationships/hyperlink" Target="https://www.youtube.com/watch?v=qpKtzf5fXn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Proportions </a:t>
            </a:r>
            <a:endParaRPr dirty="0"/>
          </a:p>
        </p:txBody>
      </p:sp>
      <p:sp>
        <p:nvSpPr>
          <p:cNvPr id="97" name="Google Shape;97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454914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You are making a scale model of a blue Studebaker car. The real car is 15 feet long and 9 feet wide. If your scale model were 10 inches long, how wide should it be?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594217-F5DA-445A-B66E-073AC3C9F946}"/>
              </a:ext>
            </a:extLst>
          </p:cNvPr>
          <p:cNvSpPr/>
          <p:nvPr/>
        </p:nvSpPr>
        <p:spPr>
          <a:xfrm>
            <a:off x="5222450" y="3758035"/>
            <a:ext cx="32852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 Ho! Toy Company. (2017, November 27). Toy car. Retrieved from https://commons.wikimedia.org/wiki/File:Toy_car_(AM_1996.165.108-1).jpg</a:t>
            </a:r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14A2C67-445B-4A14-8A09-9EE6230AB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450" y="1566482"/>
            <a:ext cx="3285274" cy="2191553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F0ABC9B-2CFF-4F76-8D1E-E02678BE5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282" y="4350570"/>
            <a:ext cx="2611435" cy="113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06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2a5055018_0_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Proportions </a:t>
            </a:r>
            <a:endParaRPr/>
          </a:p>
        </p:txBody>
      </p:sp>
      <p:sp>
        <p:nvSpPr>
          <p:cNvPr id="111" name="Google Shape;111;g62a5055018_0_1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On grid paper, draw three rectangles:</a:t>
            </a:r>
          </a:p>
          <a:p>
            <a:pPr indent="-457200"/>
            <a:r>
              <a:rPr lang="en-US" dirty="0"/>
              <a:t>10 squares by 8 squares</a:t>
            </a:r>
          </a:p>
          <a:p>
            <a:pPr indent="-457200"/>
            <a:r>
              <a:rPr lang="en-US" dirty="0"/>
              <a:t>20 squares by 16 squares</a:t>
            </a:r>
          </a:p>
          <a:p>
            <a:pPr indent="-457200"/>
            <a:r>
              <a:rPr lang="en-US" dirty="0"/>
              <a:t>20 squares by 18 squares</a:t>
            </a:r>
          </a:p>
          <a:p>
            <a:pPr indent="-457200"/>
            <a:endParaRPr lang="en-US" dirty="0"/>
          </a:p>
          <a:p>
            <a:pPr marL="0" indent="0">
              <a:buNone/>
            </a:pPr>
            <a:r>
              <a:rPr lang="en-US" dirty="0"/>
              <a:t>Which rectangle looks different from the other two?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64517A8-9BD5-4E7B-B1AD-38BCC0356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282" y="4350570"/>
            <a:ext cx="2611435" cy="11368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2a5055018_0_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Setting up Ratios</a:t>
            </a:r>
            <a:endParaRPr/>
          </a:p>
        </p:txBody>
      </p:sp>
      <p:sp>
        <p:nvSpPr>
          <p:cNvPr id="118" name="Google Shape;118;g62a5055018_0_1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en-US" dirty="0"/>
              <a:t>With an elbow partner, think about how you could set up a comparison of two equal fractions using the rectangle example (10 by 8 and 20 by 16). </a:t>
            </a:r>
            <a:endParaRPr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BCBE4C4-5301-4BA3-B28D-0FB41EB39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282" y="4350570"/>
            <a:ext cx="2611435" cy="113681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2a5055018_0_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Setting up Ratios</a:t>
            </a:r>
            <a:endParaRPr/>
          </a:p>
        </p:txBody>
      </p:sp>
      <p:sp>
        <p:nvSpPr>
          <p:cNvPr id="118" name="Google Shape;118;g62a5055018_0_1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en-US" dirty="0"/>
              <a:t>With an elbow partner, think about how you could set up a comparison of two equal fractions using the rectangle example (10 by 8 and 20 by 16). </a:t>
            </a:r>
            <a:endParaRPr dirty="0"/>
          </a:p>
        </p:txBody>
      </p:sp>
      <p:pic>
        <p:nvPicPr>
          <p:cNvPr id="119" name="Google Shape;119;g62a5055018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8286" y="2931792"/>
            <a:ext cx="6067425" cy="1638300"/>
          </a:xfrm>
          <a:prstGeom prst="rect">
            <a:avLst/>
          </a:prstGeom>
          <a:noFill/>
          <a:ln w="22225">
            <a:solidFill>
              <a:schemeClr val="accent2"/>
            </a:solidFill>
          </a:ln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28309F-28C2-4424-8CB8-ECA59C5D9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282" y="4350570"/>
            <a:ext cx="2611435" cy="113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0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2bbfe971c_0_0"/>
          <p:cNvSpPr txBox="1">
            <a:spLocks noGrp="1"/>
          </p:cNvSpPr>
          <p:nvPr>
            <p:ph type="title"/>
          </p:nvPr>
        </p:nvSpPr>
        <p:spPr>
          <a:xfrm>
            <a:off x="457200" y="147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Cross-Multiplication Method</a:t>
            </a:r>
            <a:endParaRPr dirty="0"/>
          </a:p>
        </p:txBody>
      </p:sp>
      <p:sp>
        <p:nvSpPr>
          <p:cNvPr id="125" name="Google Shape;125;g62bbfe971c_0_0"/>
          <p:cNvSpPr txBox="1">
            <a:spLocks noGrp="1"/>
          </p:cNvSpPr>
          <p:nvPr>
            <p:ph type="body" idx="1"/>
          </p:nvPr>
        </p:nvSpPr>
        <p:spPr>
          <a:xfrm>
            <a:off x="457200" y="1621292"/>
            <a:ext cx="3822569" cy="312221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n-US" sz="3200" dirty="0">
                <a:solidFill>
                  <a:schemeClr val="accent2"/>
                </a:solidFill>
              </a:rPr>
              <a:t>8 </a:t>
            </a:r>
            <a:r>
              <a:rPr lang="en-US" sz="3200" dirty="0"/>
              <a:t>× </a:t>
            </a:r>
            <a:r>
              <a:rPr lang="en-US" sz="3200" dirty="0">
                <a:solidFill>
                  <a:schemeClr val="accent2"/>
                </a:solidFill>
              </a:rPr>
              <a:t>20</a:t>
            </a:r>
            <a:r>
              <a:rPr lang="en-US" sz="3200" dirty="0"/>
              <a:t> = 160</a:t>
            </a:r>
            <a:endParaRPr sz="32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200" dirty="0"/>
              <a:t>160 ÷ </a:t>
            </a:r>
            <a:r>
              <a:rPr lang="en-US" sz="3200" dirty="0">
                <a:solidFill>
                  <a:schemeClr val="accent4"/>
                </a:solidFill>
              </a:rPr>
              <a:t>10</a:t>
            </a:r>
            <a:r>
              <a:rPr lang="en-US" sz="3200" dirty="0"/>
              <a:t> = 16</a:t>
            </a:r>
            <a:endParaRPr sz="32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200" i="1" dirty="0"/>
              <a:t>x</a:t>
            </a:r>
            <a:r>
              <a:rPr lang="en-US" sz="3200" dirty="0"/>
              <a:t> = 16</a:t>
            </a:r>
            <a:endParaRPr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4AB2D4-F122-4E20-962B-FDC7089A9610}"/>
                  </a:ext>
                </a:extLst>
              </p:cNvPr>
              <p:cNvSpPr txBox="1"/>
              <p:nvPr/>
            </p:nvSpPr>
            <p:spPr>
              <a:xfrm>
                <a:off x="4072380" y="1621293"/>
                <a:ext cx="4769962" cy="2405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8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8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8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4AB2D4-F122-4E20-962B-FDC7089A9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380" y="1621293"/>
                <a:ext cx="4769962" cy="24051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5F13822-83BE-49F5-9126-2889C39380BB}"/>
              </a:ext>
            </a:extLst>
          </p:cNvPr>
          <p:cNvCxnSpPr>
            <a:cxnSpLocks/>
          </p:cNvCxnSpPr>
          <p:nvPr/>
        </p:nvCxnSpPr>
        <p:spPr>
          <a:xfrm flipV="1">
            <a:off x="5590095" y="2205872"/>
            <a:ext cx="1527142" cy="13668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D8458801-E3AE-41B8-B334-58E01BD2D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282" y="4350570"/>
            <a:ext cx="2611435" cy="113681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2bbfe971c_0_0"/>
          <p:cNvSpPr txBox="1">
            <a:spLocks noGrp="1"/>
          </p:cNvSpPr>
          <p:nvPr>
            <p:ph type="title"/>
          </p:nvPr>
        </p:nvSpPr>
        <p:spPr>
          <a:xfrm>
            <a:off x="457200" y="147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Dilation Rate Method</a:t>
            </a:r>
            <a:endParaRPr dirty="0"/>
          </a:p>
        </p:txBody>
      </p:sp>
      <p:sp>
        <p:nvSpPr>
          <p:cNvPr id="125" name="Google Shape;125;g62bbfe971c_0_0"/>
          <p:cNvSpPr txBox="1">
            <a:spLocks noGrp="1"/>
          </p:cNvSpPr>
          <p:nvPr>
            <p:ph type="body" idx="1"/>
          </p:nvPr>
        </p:nvSpPr>
        <p:spPr>
          <a:xfrm>
            <a:off x="457200" y="1621292"/>
            <a:ext cx="3822569" cy="312221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n-US" sz="3200" i="1" dirty="0">
                <a:solidFill>
                  <a:schemeClr val="tx1"/>
                </a:solidFill>
              </a:rPr>
              <a:t>Example 1:</a:t>
            </a:r>
          </a:p>
          <a:p>
            <a:pPr marL="0" lvl="0" indent="0">
              <a:buNone/>
            </a:pPr>
            <a:r>
              <a:rPr lang="en-US" sz="3200" dirty="0"/>
              <a:t>10 </a:t>
            </a:r>
            <a:r>
              <a:rPr lang="en-US" sz="3200" dirty="0">
                <a:solidFill>
                  <a:schemeClr val="accent2"/>
                </a:solidFill>
              </a:rPr>
              <a:t>× 2</a:t>
            </a:r>
            <a:r>
              <a:rPr lang="en-US" sz="3200" dirty="0"/>
              <a:t> = 20</a:t>
            </a:r>
          </a:p>
          <a:p>
            <a:pPr marL="0" lvl="0" indent="0">
              <a:buNone/>
            </a:pPr>
            <a:r>
              <a:rPr lang="en-US" sz="3200" dirty="0"/>
              <a:t>8 </a:t>
            </a:r>
            <a:r>
              <a:rPr lang="en-US" sz="3200" dirty="0">
                <a:solidFill>
                  <a:schemeClr val="accent2"/>
                </a:solidFill>
              </a:rPr>
              <a:t>× 2</a:t>
            </a:r>
            <a:r>
              <a:rPr lang="en-US" sz="3200" dirty="0"/>
              <a:t> = </a:t>
            </a:r>
            <a:r>
              <a:rPr lang="en-US" sz="3200" dirty="0">
                <a:solidFill>
                  <a:srgbClr val="000000"/>
                </a:solidFill>
              </a:rPr>
              <a:t>16</a:t>
            </a:r>
          </a:p>
          <a:p>
            <a:pPr marL="0" lvl="0" indent="0">
              <a:buNone/>
            </a:pPr>
            <a:r>
              <a:rPr lang="en-US" sz="3200" i="1" dirty="0">
                <a:solidFill>
                  <a:srgbClr val="000000"/>
                </a:solidFill>
              </a:rPr>
              <a:t>x </a:t>
            </a:r>
            <a:r>
              <a:rPr lang="en-US" sz="3200" dirty="0">
                <a:solidFill>
                  <a:srgbClr val="000000"/>
                </a:solidFill>
              </a:rPr>
              <a:t>= 16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4AB2D4-F122-4E20-962B-FDC7089A9610}"/>
                  </a:ext>
                </a:extLst>
              </p:cNvPr>
              <p:cNvSpPr txBox="1"/>
              <p:nvPr/>
            </p:nvSpPr>
            <p:spPr>
              <a:xfrm>
                <a:off x="4072380" y="1621293"/>
                <a:ext cx="4769962" cy="2405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4AB2D4-F122-4E20-962B-FDC7089A9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380" y="1621293"/>
                <a:ext cx="4769962" cy="24051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>
            <a:extLst>
              <a:ext uri="{FF2B5EF4-FFF2-40B4-BE49-F238E27FC236}">
                <a16:creationId xmlns:a16="http://schemas.microsoft.com/office/drawing/2014/main" id="{DCE66E9E-62DF-4206-B48B-6F517881DB55}"/>
              </a:ext>
            </a:extLst>
          </p:cNvPr>
          <p:cNvSpPr/>
          <p:nvPr/>
        </p:nvSpPr>
        <p:spPr>
          <a:xfrm rot="8100000">
            <a:off x="4853207" y="1360932"/>
            <a:ext cx="3208306" cy="3224263"/>
          </a:xfrm>
          <a:prstGeom prst="arc">
            <a:avLst/>
          </a:prstGeom>
          <a:ln w="508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A25E9766-3B67-487D-8433-49452A5387BA}"/>
              </a:ext>
            </a:extLst>
          </p:cNvPr>
          <p:cNvSpPr/>
          <p:nvPr/>
        </p:nvSpPr>
        <p:spPr>
          <a:xfrm rot="18900000">
            <a:off x="4863753" y="1110046"/>
            <a:ext cx="3208306" cy="3224263"/>
          </a:xfrm>
          <a:prstGeom prst="arc">
            <a:avLst/>
          </a:prstGeom>
          <a:ln w="508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A743A0-71F0-474E-ABDC-E1AB00435E47}"/>
              </a:ext>
            </a:extLst>
          </p:cNvPr>
          <p:cNvSpPr txBox="1"/>
          <p:nvPr/>
        </p:nvSpPr>
        <p:spPr>
          <a:xfrm>
            <a:off x="6072550" y="3984937"/>
            <a:ext cx="769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79BCD"/>
                </a:solidFill>
                <a:latin typeface="Calibri"/>
                <a:cs typeface="Calibri"/>
                <a:sym typeface="Calibri"/>
              </a:rPr>
              <a:t>× 2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0EC91C-4AB3-4DBD-821A-ACB445C52683}"/>
              </a:ext>
            </a:extLst>
          </p:cNvPr>
          <p:cNvSpPr txBox="1"/>
          <p:nvPr/>
        </p:nvSpPr>
        <p:spPr>
          <a:xfrm>
            <a:off x="6072550" y="1126969"/>
            <a:ext cx="769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79BCD"/>
                </a:solidFill>
                <a:latin typeface="Calibri"/>
                <a:cs typeface="Calibri"/>
                <a:sym typeface="Calibri"/>
              </a:rPr>
              <a:t>× 2</a:t>
            </a:r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700E534D-848C-45C3-96E1-497EB6DF8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282" y="4350570"/>
            <a:ext cx="2611435" cy="113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73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2bbfe971c_0_0"/>
          <p:cNvSpPr txBox="1">
            <a:spLocks noGrp="1"/>
          </p:cNvSpPr>
          <p:nvPr>
            <p:ph type="title"/>
          </p:nvPr>
        </p:nvSpPr>
        <p:spPr>
          <a:xfrm>
            <a:off x="457200" y="147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Dilation Rate Method</a:t>
            </a:r>
            <a:endParaRPr dirty="0"/>
          </a:p>
        </p:txBody>
      </p:sp>
      <p:sp>
        <p:nvSpPr>
          <p:cNvPr id="125" name="Google Shape;125;g62bbfe971c_0_0"/>
          <p:cNvSpPr txBox="1">
            <a:spLocks noGrp="1"/>
          </p:cNvSpPr>
          <p:nvPr>
            <p:ph type="body" idx="1"/>
          </p:nvPr>
        </p:nvSpPr>
        <p:spPr>
          <a:xfrm>
            <a:off x="457200" y="1621292"/>
            <a:ext cx="3822569" cy="312221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n-US" sz="3200" i="1" dirty="0">
                <a:solidFill>
                  <a:schemeClr val="tx1"/>
                </a:solidFill>
              </a:rPr>
              <a:t>Example 1:</a:t>
            </a:r>
          </a:p>
          <a:p>
            <a:pPr marL="0" lvl="0" indent="0">
              <a:buNone/>
            </a:pPr>
            <a:r>
              <a:rPr lang="en-US" sz="3200" dirty="0"/>
              <a:t>10 </a:t>
            </a:r>
            <a:r>
              <a:rPr lang="en-US" sz="3200" dirty="0">
                <a:solidFill>
                  <a:schemeClr val="accent2"/>
                </a:solidFill>
              </a:rPr>
              <a:t>× 0.8</a:t>
            </a:r>
            <a:r>
              <a:rPr lang="en-US" sz="3200" dirty="0"/>
              <a:t> = 8</a:t>
            </a:r>
          </a:p>
          <a:p>
            <a:pPr marL="0" lvl="0" indent="0">
              <a:buNone/>
            </a:pPr>
            <a:r>
              <a:rPr lang="en-US" sz="3200" dirty="0"/>
              <a:t>8 </a:t>
            </a:r>
            <a:r>
              <a:rPr lang="en-US" sz="3200" dirty="0">
                <a:solidFill>
                  <a:schemeClr val="accent2"/>
                </a:solidFill>
              </a:rPr>
              <a:t>× 0.8</a:t>
            </a:r>
            <a:r>
              <a:rPr lang="en-US" sz="3200" dirty="0"/>
              <a:t> = </a:t>
            </a:r>
            <a:r>
              <a:rPr lang="en-US" sz="3200" dirty="0">
                <a:solidFill>
                  <a:srgbClr val="000000"/>
                </a:solidFill>
              </a:rPr>
              <a:t>16</a:t>
            </a:r>
          </a:p>
          <a:p>
            <a:pPr marL="0" lvl="0" indent="0">
              <a:buNone/>
            </a:pPr>
            <a:r>
              <a:rPr lang="en-US" sz="3200" i="1" dirty="0">
                <a:solidFill>
                  <a:srgbClr val="000000"/>
                </a:solidFill>
              </a:rPr>
              <a:t>x </a:t>
            </a:r>
            <a:r>
              <a:rPr lang="en-US" sz="3200" dirty="0">
                <a:solidFill>
                  <a:srgbClr val="000000"/>
                </a:solidFill>
              </a:rPr>
              <a:t>= 16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4AB2D4-F122-4E20-962B-FDC7089A9610}"/>
                  </a:ext>
                </a:extLst>
              </p:cNvPr>
              <p:cNvSpPr txBox="1"/>
              <p:nvPr/>
            </p:nvSpPr>
            <p:spPr>
              <a:xfrm>
                <a:off x="4072380" y="1621293"/>
                <a:ext cx="4769962" cy="2405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4AB2D4-F122-4E20-962B-FDC7089A9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380" y="1621293"/>
                <a:ext cx="4769962" cy="24051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>
            <a:extLst>
              <a:ext uri="{FF2B5EF4-FFF2-40B4-BE49-F238E27FC236}">
                <a16:creationId xmlns:a16="http://schemas.microsoft.com/office/drawing/2014/main" id="{DCE66E9E-62DF-4206-B48B-6F517881DB55}"/>
              </a:ext>
            </a:extLst>
          </p:cNvPr>
          <p:cNvSpPr/>
          <p:nvPr/>
        </p:nvSpPr>
        <p:spPr>
          <a:xfrm rot="8100000">
            <a:off x="4997987" y="1360932"/>
            <a:ext cx="3208306" cy="3224263"/>
          </a:xfrm>
          <a:prstGeom prst="arc">
            <a:avLst/>
          </a:prstGeom>
          <a:ln w="508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A25E9766-3B67-487D-8433-49452A5387BA}"/>
              </a:ext>
            </a:extLst>
          </p:cNvPr>
          <p:cNvSpPr/>
          <p:nvPr/>
        </p:nvSpPr>
        <p:spPr>
          <a:xfrm rot="18900000">
            <a:off x="5008533" y="1110046"/>
            <a:ext cx="3208306" cy="3224263"/>
          </a:xfrm>
          <a:prstGeom prst="arc">
            <a:avLst/>
          </a:prstGeom>
          <a:ln w="508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0EC91C-4AB3-4DBD-821A-ACB445C52683}"/>
              </a:ext>
            </a:extLst>
          </p:cNvPr>
          <p:cNvSpPr txBox="1"/>
          <p:nvPr/>
        </p:nvSpPr>
        <p:spPr>
          <a:xfrm>
            <a:off x="6072255" y="1079158"/>
            <a:ext cx="1059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79BCD"/>
                </a:solidFill>
                <a:latin typeface="Calibri"/>
                <a:cs typeface="Calibri"/>
                <a:sym typeface="Calibri"/>
              </a:rPr>
              <a:t>× 0.8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1C8944-6831-403D-BC3D-815E4595FA47}"/>
              </a:ext>
            </a:extLst>
          </p:cNvPr>
          <p:cNvSpPr txBox="1"/>
          <p:nvPr/>
        </p:nvSpPr>
        <p:spPr>
          <a:xfrm>
            <a:off x="6072255" y="3984937"/>
            <a:ext cx="1059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79BCD"/>
                </a:solidFill>
                <a:latin typeface="Calibri"/>
                <a:cs typeface="Calibri"/>
                <a:sym typeface="Calibri"/>
              </a:rPr>
              <a:t>× 0.8</a:t>
            </a:r>
            <a:endParaRPr lang="en-US" dirty="0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313F8B80-57FC-473B-A9C5-A96AF08C8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282" y="4350570"/>
            <a:ext cx="2611435" cy="113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64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2a5055018_0_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Toys vs. Us Comparison</a:t>
            </a:r>
            <a:endParaRPr/>
          </a:p>
        </p:txBody>
      </p:sp>
      <p:sp>
        <p:nvSpPr>
          <p:cNvPr id="165" name="Google Shape;165;g62a5055018_0_2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Try using both methods to double-check your math on the Toys vs. Us handout. 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proportional fractions to compare your toy’s proportions to your group members’ proportions.</a:t>
            </a:r>
          </a:p>
          <a:p>
            <a:pPr lvl="0">
              <a:spcBef>
                <a:spcPts val="0"/>
              </a:spcBef>
            </a:pPr>
            <a:r>
              <a:rPr lang="en-US" dirty="0"/>
              <a:t>Remember the question: </a:t>
            </a:r>
            <a:r>
              <a:rPr lang="en-US" i="1" dirty="0">
                <a:solidFill>
                  <a:schemeClr val="accent4"/>
                </a:solidFill>
              </a:rPr>
              <a:t>Is your toy proportional to the members of your group? </a:t>
            </a:r>
            <a:r>
              <a:rPr lang="en-US" dirty="0"/>
              <a:t>Have you changed your mind? </a:t>
            </a:r>
            <a:endParaRPr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7C38221-82F4-48FE-B796-D8D9CAEEF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282" y="4350570"/>
            <a:ext cx="2611435" cy="113681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F2DFCE5-CE5F-43B3-B3EA-9C984F208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64" y="926302"/>
            <a:ext cx="7559673" cy="3290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420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4AE8F8-7A36-489C-B047-E84BC399C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282" y="4350570"/>
            <a:ext cx="2611435" cy="1136816"/>
          </a:xfrm>
          <a:prstGeom prst="rect">
            <a:avLst/>
          </a:prstGeom>
        </p:spPr>
      </p:pic>
      <p:sp>
        <p:nvSpPr>
          <p:cNvPr id="85" name="Google Shape;85;p4"/>
          <p:cNvSpPr txBox="1">
            <a:spLocks noGrp="1"/>
          </p:cNvSpPr>
          <p:nvPr>
            <p:ph type="body" idx="1"/>
          </p:nvPr>
        </p:nvSpPr>
        <p:spPr>
          <a:xfrm>
            <a:off x="510539" y="3151138"/>
            <a:ext cx="8122920" cy="15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indent="0" algn="ctr">
              <a:spcBef>
                <a:spcPts val="480"/>
              </a:spcBef>
              <a:buSzPts val="2400"/>
              <a:buNone/>
            </a:pPr>
            <a:r>
              <a:rPr lang="en-US" sz="800" i="1" dirty="0" err="1">
                <a:solidFill>
                  <a:schemeClr val="bg1">
                    <a:lumMod val="50000"/>
                  </a:schemeClr>
                </a:solidFill>
              </a:rPr>
              <a:t>Lamilly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</a:rPr>
              <a:t> – Average is Beautiful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. (2014). Retrieved from </a:t>
            </a:r>
            <a:r>
              <a:rPr lang="en-US" sz="800" dirty="0">
                <a:hlinkClick r:id="rId4"/>
              </a:rPr>
              <a:t>https://www.youtube.com/watch?v=OfQu8pq0kok#t=58</a:t>
            </a:r>
            <a:endParaRPr lang="en-US" sz="8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accent4"/>
                </a:solidFill>
              </a:rPr>
              <a:t>What are the pros and cons of toy makers and animators using proportions correctly? </a:t>
            </a:r>
          </a:p>
          <a:p>
            <a:pPr marL="0" lvl="0" indent="0" algn="ctr">
              <a:buNone/>
            </a:pPr>
            <a:r>
              <a:rPr lang="en-US" i="1" dirty="0">
                <a:solidFill>
                  <a:schemeClr val="accent4"/>
                </a:solidFill>
              </a:rPr>
              <a:t>What about skewing them on purpose?</a:t>
            </a: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9C0B5262-85BB-4366-877F-3D7FEE3CFE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597" y="330193"/>
            <a:ext cx="5022803" cy="282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0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How Big Should I Be?</a:t>
            </a: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Proportional Reasoning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000" i="1" dirty="0"/>
              <a:t>7</a:t>
            </a:r>
            <a:r>
              <a:rPr lang="en-US" sz="2000" i="1" baseline="30000" dirty="0"/>
              <a:t>th</a:t>
            </a:r>
            <a:r>
              <a:rPr lang="en-US" sz="2000" i="1" dirty="0"/>
              <a:t>, 8</a:t>
            </a:r>
            <a:r>
              <a:rPr lang="en-US" sz="2000" i="1" baseline="30000" dirty="0"/>
              <a:t>th</a:t>
            </a:r>
            <a:r>
              <a:rPr lang="en-US" sz="2000" i="1" dirty="0"/>
              <a:t>, and 9</a:t>
            </a:r>
            <a:r>
              <a:rPr lang="en-US" sz="2000" i="1" baseline="30000" dirty="0"/>
              <a:t>th</a:t>
            </a:r>
            <a:r>
              <a:rPr lang="en-US" sz="2000" i="1" dirty="0"/>
              <a:t> Grade Math</a:t>
            </a:r>
            <a:endParaRPr sz="2000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2a5055018_0_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Your Toy Self</a:t>
            </a:r>
            <a:endParaRPr dirty="0"/>
          </a:p>
        </p:txBody>
      </p:sp>
      <p:sp>
        <p:nvSpPr>
          <p:cNvPr id="177" name="Google Shape;177;g62a5055018_0_3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en-US" dirty="0"/>
              <a:t>What would a toy modeled after you look like?</a:t>
            </a:r>
          </a:p>
          <a:p>
            <a:pPr indent="-457200"/>
            <a:r>
              <a:rPr lang="en-US" dirty="0"/>
              <a:t>Use the height of your group’s toy compared to your height to calculate your toy self’s proportional measurements. </a:t>
            </a:r>
            <a:endParaRPr dirty="0"/>
          </a:p>
          <a:p>
            <a:pPr indent="-457200"/>
            <a:r>
              <a:rPr lang="en-US" dirty="0"/>
              <a:t>Create a model of the doll using the Model and Report Rubric.</a:t>
            </a:r>
            <a:endParaRPr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3E3375E-3B32-42C2-B026-C88F0B779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282" y="4350570"/>
            <a:ext cx="2611435" cy="113681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2a5055018_0_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Your Toy Self </a:t>
            </a:r>
            <a:endParaRPr dirty="0"/>
          </a:p>
        </p:txBody>
      </p:sp>
      <p:sp>
        <p:nvSpPr>
          <p:cNvPr id="177" name="Google Shape;177;g62a5055018_0_3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en-US" dirty="0"/>
              <a:t>Include a written report to answer these questions:</a:t>
            </a:r>
          </a:p>
          <a:p>
            <a:pPr lvl="1" indent="-457200"/>
            <a:r>
              <a:rPr lang="en-US" sz="2400" dirty="0"/>
              <a:t>What does it mean for two things to be proportional?</a:t>
            </a:r>
          </a:p>
          <a:p>
            <a:pPr lvl="1" indent="-457200"/>
            <a:r>
              <a:rPr lang="en-US" sz="2400" dirty="0"/>
              <a:t>How do you determine whether two things are proportional?</a:t>
            </a:r>
          </a:p>
          <a:p>
            <a:pPr lvl="1" indent="-457200"/>
            <a:r>
              <a:rPr lang="en-US" sz="2400" dirty="0"/>
              <a:t>What are three reasons why a toy maker or animator would need to understand the mathematics behind proportions, or understand how to use proportions (or skew them) in their work?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BCE6970-BA9D-467B-BDE2-2D290A1AD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282" y="4350570"/>
            <a:ext cx="2611435" cy="11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Learning Objectives: </a:t>
            </a:r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body" idx="1"/>
          </p:nvPr>
        </p:nvSpPr>
        <p:spPr>
          <a:xfrm>
            <a:off x="457200" y="12992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17780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600"/>
              <a:buNone/>
            </a:pPr>
            <a:r>
              <a:rPr lang="en-US" sz="1800" dirty="0">
                <a:solidFill>
                  <a:srgbClr val="333333"/>
                </a:solidFill>
              </a:rPr>
              <a:t>Students will be able to: </a:t>
            </a:r>
            <a:endParaRPr sz="1800" dirty="0">
              <a:solidFill>
                <a:srgbClr val="333333"/>
              </a:solidFill>
            </a:endParaRPr>
          </a:p>
          <a:p>
            <a:pPr marL="457200" marR="177800" lvl="0" indent="-3429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•"/>
            </a:pPr>
            <a:r>
              <a:rPr lang="en-US" sz="1800" dirty="0">
                <a:solidFill>
                  <a:srgbClr val="333333"/>
                </a:solidFill>
              </a:rPr>
              <a:t>Solve problems using ratios and proportions.</a:t>
            </a:r>
            <a:endParaRPr sz="1800" dirty="0">
              <a:solidFill>
                <a:srgbClr val="333333"/>
              </a:solidFill>
            </a:endParaRPr>
          </a:p>
          <a:p>
            <a:pPr marL="457200" marR="1778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•"/>
            </a:pPr>
            <a:r>
              <a:rPr lang="en-US" sz="1800" dirty="0">
                <a:solidFill>
                  <a:srgbClr val="333333"/>
                </a:solidFill>
              </a:rPr>
              <a:t>Apply knowledge of ratio and proportion to solve relationships between similar geometric figures.</a:t>
            </a:r>
            <a:endParaRPr sz="1800" dirty="0">
              <a:solidFill>
                <a:srgbClr val="333333"/>
              </a:solidFill>
            </a:endParaRPr>
          </a:p>
          <a:p>
            <a:pPr marL="457200" marR="1778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•"/>
            </a:pPr>
            <a:r>
              <a:rPr lang="en-US" sz="1800" dirty="0">
                <a:solidFill>
                  <a:srgbClr val="333333"/>
                </a:solidFill>
              </a:rPr>
              <a:t>Apply a wide variety of problem-solving strategies (identify a pattern, use equivalent representations) to solve problems from within and outside mathematics.</a:t>
            </a:r>
            <a:endParaRPr sz="1800" dirty="0">
              <a:solidFill>
                <a:srgbClr val="333333"/>
              </a:solidFill>
            </a:endParaRPr>
          </a:p>
          <a:p>
            <a:pPr marL="457200" marR="1778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Calibri"/>
              <a:buChar char="•"/>
            </a:pPr>
            <a:r>
              <a:rPr lang="en-US" sz="1800" dirty="0">
                <a:solidFill>
                  <a:srgbClr val="333333"/>
                </a:solidFill>
              </a:rPr>
              <a:t>Use various types of logical reasoning in mathematical contexts and real-world situations.</a:t>
            </a:r>
            <a:endParaRPr sz="180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600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E77450EC-5367-4972-8247-AAC389952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63" y="925513"/>
            <a:ext cx="7559675" cy="3292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426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795EBCF-3B43-4CD2-8718-D71CE75AC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281" y="4350297"/>
            <a:ext cx="2611437" cy="1137363"/>
          </a:xfrm>
          <a:prstGeom prst="rect">
            <a:avLst/>
          </a:prstGeom>
        </p:spPr>
      </p:pic>
      <p:sp>
        <p:nvSpPr>
          <p:cNvPr id="85" name="Google Shape;85;p4"/>
          <p:cNvSpPr txBox="1">
            <a:spLocks noGrp="1"/>
          </p:cNvSpPr>
          <p:nvPr>
            <p:ph type="body" idx="1"/>
          </p:nvPr>
        </p:nvSpPr>
        <p:spPr>
          <a:xfrm>
            <a:off x="510539" y="3270716"/>
            <a:ext cx="8122920" cy="15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indent="0" algn="ctr">
              <a:spcBef>
                <a:spcPts val="480"/>
              </a:spcBef>
              <a:buSzPts val="2400"/>
              <a:buNone/>
            </a:pPr>
            <a:r>
              <a:rPr lang="en-US" sz="800" i="1" dirty="0" err="1">
                <a:solidFill>
                  <a:schemeClr val="bg1">
                    <a:lumMod val="50000"/>
                  </a:schemeClr>
                </a:solidFill>
              </a:rPr>
              <a:t>Fortnite</a:t>
            </a:r>
            <a:r>
              <a:rPr lang="en-US" sz="800" i="1" dirty="0">
                <a:solidFill>
                  <a:schemeClr val="bg1">
                    <a:lumMod val="50000"/>
                  </a:schemeClr>
                </a:solidFill>
              </a:rPr>
              <a:t> Official Cinematic Trailer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. (2017). Retrieved from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https://www.youtube.com/watch?v=qpKtzf5fXn4</a:t>
            </a:r>
            <a:endParaRPr lang="en-US" sz="8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spcBef>
                <a:spcPts val="480"/>
              </a:spcBef>
              <a:buSzPts val="2400"/>
              <a:buNone/>
            </a:pPr>
            <a:r>
              <a:rPr lang="en-US" sz="1800" i="1" dirty="0">
                <a:solidFill>
                  <a:schemeClr val="accent4"/>
                </a:solidFill>
              </a:rPr>
              <a:t>Stop at 1:20</a:t>
            </a:r>
          </a:p>
          <a:p>
            <a:pPr marL="0" indent="0" algn="ctr">
              <a:spcBef>
                <a:spcPts val="480"/>
              </a:spcBef>
              <a:buSzPts val="2400"/>
              <a:buNone/>
            </a:pPr>
            <a:r>
              <a:rPr lang="en-US" i="1" dirty="0">
                <a:solidFill>
                  <a:schemeClr val="accent4"/>
                </a:solidFill>
              </a:rPr>
              <a:t>Do the characters look real? Why or why not?</a:t>
            </a: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dirty="0">
                <a:solidFill>
                  <a:schemeClr val="tx1"/>
                </a:solidFill>
              </a:rPr>
              <a:t>Th</a:t>
            </a:r>
            <a:r>
              <a:rPr lang="en-US" dirty="0"/>
              <a:t>ink about your answer. Then, share with a partner.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77512EC8-B73D-40E8-A439-5984ABDB86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0598" y="528066"/>
            <a:ext cx="5022803" cy="279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11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3819F6EE-9739-4A8B-B561-045E8D80B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63" y="926302"/>
            <a:ext cx="7559675" cy="3290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09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Toys vs. Us Comparison</a:t>
            </a:r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Take measurements of your group members and your toy, and record the measurements on your handout.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Develop a plan to determine if your toy is proportional to your group. Then, use your plan and your measurements to compare the toy and your group.</a:t>
            </a:r>
            <a:endParaRPr dirty="0"/>
          </a:p>
          <a:p>
            <a:pPr lvl="0">
              <a:spcBef>
                <a:spcPts val="0"/>
              </a:spcBef>
            </a:pPr>
            <a:r>
              <a:rPr lang="en-US" i="1" dirty="0">
                <a:solidFill>
                  <a:schemeClr val="accent4"/>
                </a:solidFill>
              </a:rPr>
              <a:t>Is your toy proportional to the members of your group? Support your claim with data.  </a:t>
            </a:r>
            <a:endParaRPr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99C281A-3CBD-40A3-BB38-E27040962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281" y="4350570"/>
            <a:ext cx="2611437" cy="11368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A74550C0-E019-44AC-A4AB-B4DC7DC66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64" y="926302"/>
            <a:ext cx="7559673" cy="3290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977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4B98785-CDF8-46B9-929F-2C3942183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282" y="4350570"/>
            <a:ext cx="2611435" cy="1136817"/>
          </a:xfrm>
          <a:prstGeom prst="rect">
            <a:avLst/>
          </a:prstGeom>
        </p:spPr>
      </p:pic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Proportions </a:t>
            </a:r>
            <a:endParaRPr dirty="0"/>
          </a:p>
        </p:txBody>
      </p:sp>
      <p:sp>
        <p:nvSpPr>
          <p:cNvPr id="97" name="Google Shape;97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454914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You have two proportional picture frames. If the smaller of the two frames is 10 inches wide and 8 inches tall, and the larger is 20 inches wide, how many inches tall is the larger picture frame?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1A0D037-87CE-4CAB-BA7B-578C7355F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83" y="1385466"/>
            <a:ext cx="2872113" cy="3087474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594217-F5DA-445A-B66E-073AC3C9F946}"/>
              </a:ext>
            </a:extLst>
          </p:cNvPr>
          <p:cNvSpPr/>
          <p:nvPr/>
        </p:nvSpPr>
        <p:spPr>
          <a:xfrm>
            <a:off x="5006340" y="4472940"/>
            <a:ext cx="30333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Möller</a:t>
            </a:r>
            <a:r>
              <a:rPr lang="en-US" sz="7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 (2004, May 1). Empty wooden picture frames. Retrieved from https://commons.wikimedia.org/wiki/File:Empty_wooden_picture_frames.jpg</a:t>
            </a:r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773</Words>
  <Application>Microsoft Macintosh PowerPoint</Application>
  <PresentationFormat>On-screen Show (16:9)</PresentationFormat>
  <Paragraphs>73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Noto Sans Symbols</vt:lpstr>
      <vt:lpstr>Constantia</vt:lpstr>
      <vt:lpstr>Georgia</vt:lpstr>
      <vt:lpstr>Calibri</vt:lpstr>
      <vt:lpstr>Cambria Math</vt:lpstr>
      <vt:lpstr>LEARN theme</vt:lpstr>
      <vt:lpstr>PowerPoint Presentation</vt:lpstr>
      <vt:lpstr>How Big Should I Be?</vt:lpstr>
      <vt:lpstr>Learning Objectives: </vt:lpstr>
      <vt:lpstr>PowerPoint Presentation</vt:lpstr>
      <vt:lpstr>PowerPoint Presentation</vt:lpstr>
      <vt:lpstr>PowerPoint Presentation</vt:lpstr>
      <vt:lpstr>Toys vs. Us Comparison</vt:lpstr>
      <vt:lpstr>PowerPoint Presentation</vt:lpstr>
      <vt:lpstr>Proportions </vt:lpstr>
      <vt:lpstr>Proportions </vt:lpstr>
      <vt:lpstr>Proportions </vt:lpstr>
      <vt:lpstr>Setting up Ratios</vt:lpstr>
      <vt:lpstr>Setting up Ratios</vt:lpstr>
      <vt:lpstr>Cross-Multiplication Method</vt:lpstr>
      <vt:lpstr>Dilation Rate Method</vt:lpstr>
      <vt:lpstr>Dilation Rate Method</vt:lpstr>
      <vt:lpstr>Toys vs. Us Comparison</vt:lpstr>
      <vt:lpstr>PowerPoint Presentation</vt:lpstr>
      <vt:lpstr>PowerPoint Presentation</vt:lpstr>
      <vt:lpstr>Your Toy Self</vt:lpstr>
      <vt:lpstr>Your Toy Self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Big Should I Be?</dc:title>
  <dc:creator>K20Center@groups.ou.edu</dc:creator>
  <cp:lastModifiedBy>Walters, Darrin J.</cp:lastModifiedBy>
  <cp:revision>2</cp:revision>
  <dcterms:modified xsi:type="dcterms:W3CDTF">2019-10-15T21:12:33Z</dcterms:modified>
</cp:coreProperties>
</file>