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6858000" cx="12192000"/>
  <p:notesSz cx="6858000" cy="9144000"/>
  <p:embeddedFontLst>
    <p:embeddedFont>
      <p:font typeface="Indie Flower"/>
      <p:regular r:id="rId41"/>
    </p:embeddedFont>
    <p:embeddedFont>
      <p:font typeface="Barlow"/>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h7UVC14ZneSO7+6E2o7tK6gJabR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97807C9-6D9D-4C67-A984-872222C39A0E}">
  <a:tblStyle styleId="{897807C9-6D9D-4C67-A984-872222C39A0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Barlow-regular.fntdata"/><Relationship Id="rId41" Type="http://schemas.openxmlformats.org/officeDocument/2006/relationships/font" Target="fonts/IndieFlower-regular.fntdata"/><Relationship Id="rId22" Type="http://schemas.openxmlformats.org/officeDocument/2006/relationships/slide" Target="slides/slide17.xml"/><Relationship Id="rId44" Type="http://schemas.openxmlformats.org/officeDocument/2006/relationships/font" Target="fonts/Barlow-italic.fntdata"/><Relationship Id="rId21" Type="http://schemas.openxmlformats.org/officeDocument/2006/relationships/slide" Target="slides/slide16.xml"/><Relationship Id="rId43" Type="http://schemas.openxmlformats.org/officeDocument/2006/relationships/font" Target="fonts/Barlow-bold.fntdata"/><Relationship Id="rId24" Type="http://schemas.openxmlformats.org/officeDocument/2006/relationships/slide" Target="slides/slide19.xml"/><Relationship Id="rId46" Type="http://customschemas.google.com/relationships/presentationmetadata" Target="metadata"/><Relationship Id="rId23" Type="http://schemas.openxmlformats.org/officeDocument/2006/relationships/slide" Target="slides/slide18.xml"/><Relationship Id="rId45" Type="http://schemas.openxmlformats.org/officeDocument/2006/relationships/font" Target="fonts/Barlow-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abay.com/photos/clay-sculpture-manual-make-2299844/" TargetMode="External"/><Relationship Id="rId3" Type="http://schemas.openxmlformats.org/officeDocument/2006/relationships/hyperlink" Target="https://pixabay.com/photos/hand-happens-smudge-create-845269/" TargetMode="External"/><Relationship Id="rId4" Type="http://schemas.openxmlformats.org/officeDocument/2006/relationships/hyperlink" Target="https://pixabay.com/photos/black-and-white-nails-hands-clay-2567255/"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achelimsland.wordpress.com/2017/09/21/bone-dry-clay-repair-9-21-2017/"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89819035@N00/5555733860/"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tsandculture.google.com/"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exels.com/photo/aerial-footage-of-a-soil-with-texture-19786595/"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Early_Helladic_pottery_from_Tsoungiza,_AM_of_Nemea,_201892.jpg"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ciat/15740043356"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exels.com/photo/crop-faceless-woman-kneading-clay-in-workshop-5302891/" TargetMode="External"/><Relationship Id="rId3" Type="http://schemas.openxmlformats.org/officeDocument/2006/relationships/hyperlink" Target="https://www.pexels.com/photo/a-person-holding-broken-clay-dough-6694710/"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exels.com/photo/a-person-kneading-a-clay-dough-6694683/"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exels.com/photo/a-person-holding-brown-u-shaped-clays-8063814/" TargetMode="External"/><Relationship Id="rId3" Type="http://schemas.openxmlformats.org/officeDocument/2006/relationships/hyperlink" Target="https://www.pexels.com/photo/a-rolling-pin-beside-the-brown-clay-9304556/" TargetMode="External"/><Relationship Id="rId4" Type="http://schemas.openxmlformats.org/officeDocument/2006/relationships/hyperlink" Target="https://www.pexels.com/photo/two-people-sculpting-6694755/"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tsandculture.google.com/"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tsandculture.google.com/"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4" name="Shape 5064"/>
        <p:cNvGrpSpPr/>
        <p:nvPr/>
      </p:nvGrpSpPr>
      <p:grpSpPr>
        <a:xfrm>
          <a:off x="0" y="0"/>
          <a:ext cx="0" cy="0"/>
          <a:chOff x="0" y="0"/>
          <a:chExt cx="0" cy="0"/>
        </a:xfrm>
      </p:grpSpPr>
      <p:sp>
        <p:nvSpPr>
          <p:cNvPr id="5065" name="Google Shape;5065;g338445b5360_0_50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66" name="Google Shape;5066;g338445b5360_0_50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4" name="Shape 5124"/>
        <p:cNvGrpSpPr/>
        <p:nvPr/>
      </p:nvGrpSpPr>
      <p:grpSpPr>
        <a:xfrm>
          <a:off x="0" y="0"/>
          <a:ext cx="0" cy="0"/>
          <a:chOff x="0" y="0"/>
          <a:chExt cx="0" cy="0"/>
        </a:xfrm>
      </p:grpSpPr>
      <p:sp>
        <p:nvSpPr>
          <p:cNvPr id="5125" name="Google Shape;512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Reveal the stage each samples students explored in your classroom falls into</a:t>
            </a:r>
            <a:endParaRPr/>
          </a:p>
        </p:txBody>
      </p:sp>
      <p:sp>
        <p:nvSpPr>
          <p:cNvPr id="5126" name="Google Shape;512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0" name="Shape 5130"/>
        <p:cNvGrpSpPr/>
        <p:nvPr/>
      </p:nvGrpSpPr>
      <p:grpSpPr>
        <a:xfrm>
          <a:off x="0" y="0"/>
          <a:ext cx="0" cy="0"/>
          <a:chOff x="0" y="0"/>
          <a:chExt cx="0" cy="0"/>
        </a:xfrm>
      </p:grpSpPr>
      <p:sp>
        <p:nvSpPr>
          <p:cNvPr id="5131" name="Google Shape;513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Luzimo. (2017). </a:t>
            </a:r>
            <a:r>
              <a:rPr i="1" lang="en-US"/>
              <a:t>Clay sculpture, manual make </a:t>
            </a:r>
            <a:r>
              <a:rPr lang="en-US"/>
              <a:t>[photo].</a:t>
            </a:r>
            <a:r>
              <a:rPr lang="en-US"/>
              <a:t> </a:t>
            </a:r>
            <a:r>
              <a:rPr lang="en-US" u="sng">
                <a:solidFill>
                  <a:schemeClr val="hlink"/>
                </a:solidFill>
                <a:hlinkClick r:id="rId2"/>
              </a:rPr>
              <a:t>https://pixabay.com/photos/clay-sculpture-manual-make-2299844/</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Iwana. (2015). </a:t>
            </a:r>
            <a:r>
              <a:rPr i="1" lang="en-US"/>
              <a:t>Hand, happens, smudge image </a:t>
            </a:r>
            <a:r>
              <a:rPr lang="en-US"/>
              <a:t>[photo]. </a:t>
            </a:r>
            <a:r>
              <a:rPr lang="en-US" u="sng">
                <a:solidFill>
                  <a:schemeClr val="hlink"/>
                </a:solidFill>
                <a:hlinkClick r:id="rId3"/>
              </a:rPr>
              <a:t>https://pixabay.com/photos/hand-happens-smudge-create-845269/</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Stocksnap (2017). </a:t>
            </a:r>
            <a:r>
              <a:rPr i="1" lang="en-US"/>
              <a:t>Black and while nails, hands image </a:t>
            </a:r>
            <a:r>
              <a:rPr lang="en-US"/>
              <a:t>[photo]. </a:t>
            </a:r>
            <a:r>
              <a:rPr lang="en-US" u="sng">
                <a:solidFill>
                  <a:schemeClr val="hlink"/>
                </a:solidFill>
                <a:hlinkClick r:id="rId4"/>
              </a:rPr>
              <a:t>https://pixabay.com/photos/black-and-white-nails-hands-clay-2567255/</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132" name="Google Shape;513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9" name="Shape 5139"/>
        <p:cNvGrpSpPr/>
        <p:nvPr/>
      </p:nvGrpSpPr>
      <p:grpSpPr>
        <a:xfrm>
          <a:off x="0" y="0"/>
          <a:ext cx="0" cy="0"/>
          <a:chOff x="0" y="0"/>
          <a:chExt cx="0" cy="0"/>
        </a:xfrm>
      </p:grpSpPr>
      <p:sp>
        <p:nvSpPr>
          <p:cNvPr id="5140" name="Google Shape;514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Eja Collier</a:t>
            </a:r>
            <a:r>
              <a:rPr lang="en-US">
                <a:solidFill>
                  <a:schemeClr val="dk1"/>
                </a:solidFill>
              </a:rPr>
              <a:t> (2025). [top photo]</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Preacher Pottery (2025). [bottom photo]</a:t>
            </a:r>
            <a:endParaRPr>
              <a:solidFill>
                <a:schemeClr val="dk1"/>
              </a:solidFill>
            </a:endParaRPr>
          </a:p>
        </p:txBody>
      </p:sp>
      <p:sp>
        <p:nvSpPr>
          <p:cNvPr id="5141" name="Google Shape;514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7" name="Shape 5147"/>
        <p:cNvGrpSpPr/>
        <p:nvPr/>
      </p:nvGrpSpPr>
      <p:grpSpPr>
        <a:xfrm>
          <a:off x="0" y="0"/>
          <a:ext cx="0" cy="0"/>
          <a:chOff x="0" y="0"/>
          <a:chExt cx="0" cy="0"/>
        </a:xfrm>
      </p:grpSpPr>
      <p:sp>
        <p:nvSpPr>
          <p:cNvPr id="5148" name="Google Shape;514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Taigi</a:t>
            </a:r>
            <a:r>
              <a:rPr lang="en-US">
                <a:solidFill>
                  <a:schemeClr val="dk1"/>
                </a:solidFill>
              </a:rPr>
              <a:t>. (2025). </a:t>
            </a:r>
            <a:r>
              <a:rPr i="1" lang="en-US">
                <a:solidFill>
                  <a:schemeClr val="dk1"/>
                </a:solidFill>
              </a:rPr>
              <a:t>Cracked Greenware Plate </a:t>
            </a:r>
            <a:r>
              <a:rPr lang="en-US">
                <a:solidFill>
                  <a:schemeClr val="dk1"/>
                </a:solidFill>
              </a:rPr>
              <a:t>[photo] / Adobe Stock.</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u="sng">
                <a:solidFill>
                  <a:schemeClr val="hlink"/>
                </a:solidFill>
                <a:hlinkClick r:id="rId2"/>
              </a:rPr>
              <a:t>https://rachelimsland.wordpress.com/2017/09/21/bone-dry-clay-repair-9-21-2017/</a:t>
            </a:r>
            <a:endParaRPr/>
          </a:p>
          <a:p>
            <a:pPr indent="0" lvl="0" marL="0" rtl="0" algn="l">
              <a:spcBef>
                <a:spcPts val="0"/>
              </a:spcBef>
              <a:spcAft>
                <a:spcPts val="0"/>
              </a:spcAft>
              <a:buNone/>
            </a:pPr>
            <a:r>
              <a:t/>
            </a:r>
            <a:endParaRPr/>
          </a:p>
        </p:txBody>
      </p:sp>
      <p:sp>
        <p:nvSpPr>
          <p:cNvPr id="5149" name="Google Shape;514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4" name="Shape 5154"/>
        <p:cNvGrpSpPr/>
        <p:nvPr/>
      </p:nvGrpSpPr>
      <p:grpSpPr>
        <a:xfrm>
          <a:off x="0" y="0"/>
          <a:ext cx="0" cy="0"/>
          <a:chOff x="0" y="0"/>
          <a:chExt cx="0" cy="0"/>
        </a:xfrm>
      </p:grpSpPr>
      <p:sp>
        <p:nvSpPr>
          <p:cNvPr id="5155" name="Google Shape;515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Lynae Zebest (2011). </a:t>
            </a:r>
            <a:r>
              <a:rPr i="1" lang="en-US"/>
              <a:t>Thing a Day: Kilnload </a:t>
            </a:r>
            <a:r>
              <a:rPr lang="en-US"/>
              <a:t>[photo]. </a:t>
            </a:r>
            <a:r>
              <a:rPr lang="en-US" u="sng">
                <a:solidFill>
                  <a:schemeClr val="hlink"/>
                </a:solidFill>
                <a:hlinkClick r:id="rId2"/>
              </a:rPr>
              <a:t>https://www.flickr.com/photos/89819035@N00/5555733860/</a:t>
            </a:r>
            <a:endParaRPr/>
          </a:p>
          <a:p>
            <a:pPr indent="0" lvl="0" marL="0" rtl="0" algn="l">
              <a:spcBef>
                <a:spcPts val="0"/>
              </a:spcBef>
              <a:spcAft>
                <a:spcPts val="0"/>
              </a:spcAft>
              <a:buNone/>
            </a:pPr>
            <a:r>
              <a:t/>
            </a:r>
            <a:endParaRPr/>
          </a:p>
        </p:txBody>
      </p:sp>
      <p:sp>
        <p:nvSpPr>
          <p:cNvPr id="5156" name="Google Shape;515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1" name="Shape 5161"/>
        <p:cNvGrpSpPr/>
        <p:nvPr/>
      </p:nvGrpSpPr>
      <p:grpSpPr>
        <a:xfrm>
          <a:off x="0" y="0"/>
          <a:ext cx="0" cy="0"/>
          <a:chOff x="0" y="0"/>
          <a:chExt cx="0" cy="0"/>
        </a:xfrm>
      </p:grpSpPr>
      <p:sp>
        <p:nvSpPr>
          <p:cNvPr id="5162" name="Google Shape;516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top right</a:t>
            </a:r>
            <a:r>
              <a:rPr lang="en-US">
                <a:solidFill>
                  <a:schemeClr val="dk1"/>
                </a:solidFill>
              </a:rPr>
              <a:t>, green jar, 1955, Barbara Cass, UK</a:t>
            </a:r>
            <a:endParaRPr>
              <a:solidFill>
                <a:schemeClr val="dk1"/>
              </a:solidFill>
            </a:endParaRPr>
          </a:p>
          <a:p>
            <a:pPr indent="0" lvl="0" marL="0" rtl="0" algn="l">
              <a:spcBef>
                <a:spcPts val="0"/>
              </a:spcBef>
              <a:spcAft>
                <a:spcPts val="0"/>
              </a:spcAft>
              <a:buNone/>
            </a:pPr>
            <a:r>
              <a:rPr lang="en-US">
                <a:solidFill>
                  <a:schemeClr val="dk1"/>
                </a:solidFill>
              </a:rPr>
              <a:t>top and bottom right corner, George Ohr, early 1900s. American</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u="sng">
                <a:solidFill>
                  <a:schemeClr val="hlink"/>
                </a:solidFill>
                <a:hlinkClick r:id="rId2"/>
              </a:rPr>
              <a:t>https://artsandculture.google.com/</a:t>
            </a:r>
            <a:endParaRPr>
              <a:solidFill>
                <a:schemeClr val="dk1"/>
              </a:solidFill>
            </a:endParaRPr>
          </a:p>
          <a:p>
            <a:pPr indent="0" lvl="0" marL="0" rtl="0" algn="l">
              <a:spcBef>
                <a:spcPts val="0"/>
              </a:spcBef>
              <a:spcAft>
                <a:spcPts val="0"/>
              </a:spcAft>
              <a:buNone/>
            </a:pPr>
            <a:r>
              <a:t/>
            </a:r>
            <a:endParaRPr/>
          </a:p>
        </p:txBody>
      </p:sp>
      <p:sp>
        <p:nvSpPr>
          <p:cNvPr id="5163" name="Google Shape;516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0" name="Shape 5170"/>
        <p:cNvGrpSpPr/>
        <p:nvPr/>
      </p:nvGrpSpPr>
      <p:grpSpPr>
        <a:xfrm>
          <a:off x="0" y="0"/>
          <a:ext cx="0" cy="0"/>
          <a:chOff x="0" y="0"/>
          <a:chExt cx="0" cy="0"/>
        </a:xfrm>
      </p:grpSpPr>
      <p:sp>
        <p:nvSpPr>
          <p:cNvPr id="5171" name="Google Shape;5171;g33971e5843f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72" name="Google Shape;5172;g33971e5843f_0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6" name="Shape 5176"/>
        <p:cNvGrpSpPr/>
        <p:nvPr/>
      </p:nvGrpSpPr>
      <p:grpSpPr>
        <a:xfrm>
          <a:off x="0" y="0"/>
          <a:ext cx="0" cy="0"/>
          <a:chOff x="0" y="0"/>
          <a:chExt cx="0" cy="0"/>
        </a:xfrm>
      </p:grpSpPr>
      <p:sp>
        <p:nvSpPr>
          <p:cNvPr id="5177" name="Google Shape;5177;g33971e5843f_0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78" name="Google Shape;5178;g33971e5843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4" name="Shape 5184"/>
        <p:cNvGrpSpPr/>
        <p:nvPr/>
      </p:nvGrpSpPr>
      <p:grpSpPr>
        <a:xfrm>
          <a:off x="0" y="0"/>
          <a:ext cx="0" cy="0"/>
          <a:chOff x="0" y="0"/>
          <a:chExt cx="0" cy="0"/>
        </a:xfrm>
      </p:grpSpPr>
      <p:sp>
        <p:nvSpPr>
          <p:cNvPr id="5185" name="Google Shape;5185;g33ebedd622f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86" name="Google Shape;5186;g33ebedd622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1" name="Shape 5191"/>
        <p:cNvGrpSpPr/>
        <p:nvPr/>
      </p:nvGrpSpPr>
      <p:grpSpPr>
        <a:xfrm>
          <a:off x="0" y="0"/>
          <a:ext cx="0" cy="0"/>
          <a:chOff x="0" y="0"/>
          <a:chExt cx="0" cy="0"/>
        </a:xfrm>
      </p:grpSpPr>
      <p:sp>
        <p:nvSpPr>
          <p:cNvPr id="5192" name="Google Shape;519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Alfo Medeiros (2024). </a:t>
            </a:r>
            <a:r>
              <a:rPr i="1" lang="en-US"/>
              <a:t>Aerial Footage of a Soil with Texture </a:t>
            </a:r>
            <a:r>
              <a:rPr lang="en-US"/>
              <a:t>[photo]. </a:t>
            </a:r>
            <a:r>
              <a:rPr lang="en-US" u="sng">
                <a:solidFill>
                  <a:schemeClr val="hlink"/>
                </a:solidFill>
                <a:hlinkClick r:id="rId2"/>
              </a:rPr>
              <a:t>https://www.pexels.com/photo/aerial-footage-of-a-soil-with-texture-19786595/</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193" name="Google Shape;519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8" name="Shape 5068"/>
        <p:cNvGrpSpPr/>
        <p:nvPr/>
      </p:nvGrpSpPr>
      <p:grpSpPr>
        <a:xfrm>
          <a:off x="0" y="0"/>
          <a:ext cx="0" cy="0"/>
          <a:chOff x="0" y="0"/>
          <a:chExt cx="0" cy="0"/>
        </a:xfrm>
      </p:grpSpPr>
      <p:sp>
        <p:nvSpPr>
          <p:cNvPr id="5069" name="Google Shape;5069;g338445b5360_0_50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70" name="Google Shape;5070;g338445b5360_0_50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8" name="Shape 5198"/>
        <p:cNvGrpSpPr/>
        <p:nvPr/>
      </p:nvGrpSpPr>
      <p:grpSpPr>
        <a:xfrm>
          <a:off x="0" y="0"/>
          <a:ext cx="0" cy="0"/>
          <a:chOff x="0" y="0"/>
          <a:chExt cx="0" cy="0"/>
        </a:xfrm>
      </p:grpSpPr>
      <p:sp>
        <p:nvSpPr>
          <p:cNvPr id="5199" name="Google Shape;519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Zde</a:t>
            </a:r>
            <a:r>
              <a:rPr lang="en-US">
                <a:solidFill>
                  <a:schemeClr val="dk1"/>
                </a:solidFill>
              </a:rPr>
              <a:t> (2020). </a:t>
            </a:r>
            <a:r>
              <a:rPr i="1" lang="en-US">
                <a:solidFill>
                  <a:schemeClr val="dk1"/>
                </a:solidFill>
              </a:rPr>
              <a:t>Early Helladic II and II pottery from Tsoungiza, Archaeological Museum of Nemea </a:t>
            </a:r>
            <a:r>
              <a:rPr lang="en-US">
                <a:solidFill>
                  <a:schemeClr val="dk1"/>
                </a:solidFill>
              </a:rPr>
              <a:t>[photo]. </a:t>
            </a:r>
            <a:r>
              <a:rPr lang="en-US" u="sng">
                <a:solidFill>
                  <a:schemeClr val="hlink"/>
                </a:solidFill>
                <a:hlinkClick r:id="rId2"/>
              </a:rPr>
              <a:t>https://commons.wikimedia.org/wiki/File:Early_Helladic_pottery_from_Tsoungiza,_AM_of_Nemea,_201892.jpg</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5200" name="Google Shape;520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5" name="Shape 5205"/>
        <p:cNvGrpSpPr/>
        <p:nvPr/>
      </p:nvGrpSpPr>
      <p:grpSpPr>
        <a:xfrm>
          <a:off x="0" y="0"/>
          <a:ext cx="0" cy="0"/>
          <a:chOff x="0" y="0"/>
          <a:chExt cx="0" cy="0"/>
        </a:xfrm>
      </p:grpSpPr>
      <p:sp>
        <p:nvSpPr>
          <p:cNvPr id="5206" name="Google Shape;520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©2014CIAT/GeorginaSmith</a:t>
            </a:r>
            <a:r>
              <a:rPr lang="en-US"/>
              <a:t> </a:t>
            </a:r>
            <a:r>
              <a:rPr lang="en-US" u="sng">
                <a:solidFill>
                  <a:schemeClr val="hlink"/>
                </a:solidFill>
                <a:hlinkClick r:id="rId2"/>
              </a:rPr>
              <a:t>https://www.flickr.com/photos/ciat/15740043356</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207" name="Google Shape;520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2" name="Shape 5212"/>
        <p:cNvGrpSpPr/>
        <p:nvPr/>
      </p:nvGrpSpPr>
      <p:grpSpPr>
        <a:xfrm>
          <a:off x="0" y="0"/>
          <a:ext cx="0" cy="0"/>
          <a:chOff x="0" y="0"/>
          <a:chExt cx="0" cy="0"/>
        </a:xfrm>
      </p:grpSpPr>
      <p:sp>
        <p:nvSpPr>
          <p:cNvPr id="5213" name="Google Shape;5213;g33971e5843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4" name="Google Shape;5214;g33971e5843f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8" name="Shape 5218"/>
        <p:cNvGrpSpPr/>
        <p:nvPr/>
      </p:nvGrpSpPr>
      <p:grpSpPr>
        <a:xfrm>
          <a:off x="0" y="0"/>
          <a:ext cx="0" cy="0"/>
          <a:chOff x="0" y="0"/>
          <a:chExt cx="0" cy="0"/>
        </a:xfrm>
      </p:grpSpPr>
      <p:sp>
        <p:nvSpPr>
          <p:cNvPr id="5219" name="Google Shape;5219;g33971e5843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Monstera Production (2020). </a:t>
            </a:r>
            <a:r>
              <a:rPr i="1" lang="en-US"/>
              <a:t>Crop faceless woman kneading clay in workshop </a:t>
            </a:r>
            <a:r>
              <a:rPr lang="en-US"/>
              <a:t>[photo]. </a:t>
            </a:r>
            <a:r>
              <a:rPr lang="en-US" u="sng">
                <a:solidFill>
                  <a:schemeClr val="hlink"/>
                </a:solidFill>
                <a:hlinkClick r:id="rId2"/>
              </a:rPr>
              <a:t>https://www.pexels.com/photo/crop-faceless-woman-kneading-clay-in-workshop-5302891/</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Antoni Shkraba (2021). </a:t>
            </a:r>
            <a:r>
              <a:rPr i="1" lang="en-US"/>
              <a:t>A Person Holding Broken Clay Dough </a:t>
            </a:r>
            <a:r>
              <a:rPr lang="en-US"/>
              <a:t>[photo]. </a:t>
            </a:r>
            <a:r>
              <a:rPr lang="en-US" u="sng">
                <a:solidFill>
                  <a:schemeClr val="hlink"/>
                </a:solidFill>
                <a:hlinkClick r:id="rId3"/>
              </a:rPr>
              <a:t>https://www.pexels.com/photo/a-person-holding-broken-clay-dough-6694710/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220" name="Google Shape;5220;g33971e5843f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6" name="Shape 5226"/>
        <p:cNvGrpSpPr/>
        <p:nvPr/>
      </p:nvGrpSpPr>
      <p:grpSpPr>
        <a:xfrm>
          <a:off x="0" y="0"/>
          <a:ext cx="0" cy="0"/>
          <a:chOff x="0" y="0"/>
          <a:chExt cx="0" cy="0"/>
        </a:xfrm>
      </p:grpSpPr>
      <p:sp>
        <p:nvSpPr>
          <p:cNvPr id="5227" name="Google Shape;5227;g33971e5843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Preacher Pottery (2025). [photo]</a:t>
            </a:r>
            <a:endParaRPr/>
          </a:p>
        </p:txBody>
      </p:sp>
      <p:sp>
        <p:nvSpPr>
          <p:cNvPr id="5228" name="Google Shape;5228;g33971e5843f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3" name="Shape 5233"/>
        <p:cNvGrpSpPr/>
        <p:nvPr/>
      </p:nvGrpSpPr>
      <p:grpSpPr>
        <a:xfrm>
          <a:off x="0" y="0"/>
          <a:ext cx="0" cy="0"/>
          <a:chOff x="0" y="0"/>
          <a:chExt cx="0" cy="0"/>
        </a:xfrm>
      </p:grpSpPr>
      <p:sp>
        <p:nvSpPr>
          <p:cNvPr id="5234" name="Google Shape;5234;g33971e5843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5" name="Google Shape;5235;g33971e5843f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9" name="Shape 5239"/>
        <p:cNvGrpSpPr/>
        <p:nvPr/>
      </p:nvGrpSpPr>
      <p:grpSpPr>
        <a:xfrm>
          <a:off x="0" y="0"/>
          <a:ext cx="0" cy="0"/>
          <a:chOff x="0" y="0"/>
          <a:chExt cx="0" cy="0"/>
        </a:xfrm>
      </p:grpSpPr>
      <p:sp>
        <p:nvSpPr>
          <p:cNvPr id="5240" name="Google Shape;5240;g33971e5843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41" name="Google Shape;5241;g33971e5843f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5" name="Shape 5245"/>
        <p:cNvGrpSpPr/>
        <p:nvPr/>
      </p:nvGrpSpPr>
      <p:grpSpPr>
        <a:xfrm>
          <a:off x="0" y="0"/>
          <a:ext cx="0" cy="0"/>
          <a:chOff x="0" y="0"/>
          <a:chExt cx="0" cy="0"/>
        </a:xfrm>
      </p:grpSpPr>
      <p:sp>
        <p:nvSpPr>
          <p:cNvPr id="5246" name="Google Shape;5246;g33971e5843f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47" name="Google Shape;5247;g33971e5843f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1" name="Shape 5251"/>
        <p:cNvGrpSpPr/>
        <p:nvPr/>
      </p:nvGrpSpPr>
      <p:grpSpPr>
        <a:xfrm>
          <a:off x="0" y="0"/>
          <a:ext cx="0" cy="0"/>
          <a:chOff x="0" y="0"/>
          <a:chExt cx="0" cy="0"/>
        </a:xfrm>
      </p:grpSpPr>
      <p:sp>
        <p:nvSpPr>
          <p:cNvPr id="5252" name="Google Shape;5252;g33971e5843f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Antoni Shkraba (2021). </a:t>
            </a:r>
            <a:r>
              <a:rPr i="1" lang="en-US"/>
              <a:t>A Person Kneading a Clay Dough </a:t>
            </a:r>
            <a:r>
              <a:rPr lang="en-US"/>
              <a:t>[photo]. </a:t>
            </a:r>
            <a:r>
              <a:rPr lang="en-US" u="sng">
                <a:solidFill>
                  <a:schemeClr val="hlink"/>
                </a:solidFill>
                <a:hlinkClick r:id="rId2"/>
              </a:rPr>
              <a:t>https://www.pexels.com/photo/a-person-kneading-a-clay-dough-6694683/</a:t>
            </a:r>
            <a:endParaRPr/>
          </a:p>
          <a:p>
            <a:pPr indent="0" lvl="0" marL="0" rtl="0" algn="l">
              <a:spcBef>
                <a:spcPts val="0"/>
              </a:spcBef>
              <a:spcAft>
                <a:spcPts val="0"/>
              </a:spcAft>
              <a:buNone/>
            </a:pPr>
            <a:r>
              <a:t/>
            </a:r>
            <a:endParaRPr/>
          </a:p>
        </p:txBody>
      </p:sp>
      <p:sp>
        <p:nvSpPr>
          <p:cNvPr id="5253" name="Google Shape;5253;g33971e5843f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8" name="Shape 5258"/>
        <p:cNvGrpSpPr/>
        <p:nvPr/>
      </p:nvGrpSpPr>
      <p:grpSpPr>
        <a:xfrm>
          <a:off x="0" y="0"/>
          <a:ext cx="0" cy="0"/>
          <a:chOff x="0" y="0"/>
          <a:chExt cx="0" cy="0"/>
        </a:xfrm>
      </p:grpSpPr>
      <p:sp>
        <p:nvSpPr>
          <p:cNvPr id="5259" name="Google Shape;525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Roman Odintsov (2021). </a:t>
            </a:r>
            <a:r>
              <a:rPr i="1" lang="en-US"/>
              <a:t>A Person Holding Brown U Shaped Clays </a:t>
            </a:r>
            <a:r>
              <a:rPr lang="en-US"/>
              <a:t>[photo]. </a:t>
            </a:r>
            <a:r>
              <a:rPr lang="en-US" u="sng">
                <a:solidFill>
                  <a:schemeClr val="hlink"/>
                </a:solidFill>
                <a:hlinkClick r:id="rId2"/>
              </a:rPr>
              <a:t>https://www.pexels.com/photo/a-person-holding-brown-u-shaped-clays-8063814/</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Mikhail Nilov (2021). </a:t>
            </a:r>
            <a:r>
              <a:rPr i="1" lang="en-US"/>
              <a:t>A Rolling Pin Beside the Brown Clay </a:t>
            </a:r>
            <a:r>
              <a:rPr lang="en-US"/>
              <a:t>[photo]. </a:t>
            </a:r>
            <a:endParaRPr/>
          </a:p>
          <a:p>
            <a:pPr indent="0" lvl="0" marL="0" rtl="0" algn="l">
              <a:spcBef>
                <a:spcPts val="0"/>
              </a:spcBef>
              <a:spcAft>
                <a:spcPts val="0"/>
              </a:spcAft>
              <a:buNone/>
            </a:pPr>
            <a:r>
              <a:rPr lang="en-US" u="sng">
                <a:solidFill>
                  <a:schemeClr val="hlink"/>
                </a:solidFill>
                <a:hlinkClick r:id="rId3"/>
              </a:rPr>
              <a:t>https://www.pexels.com/photo/a-rolling-pin-beside-the-brown-clay-9304556/</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cottonbro studio (2020). </a:t>
            </a:r>
            <a:r>
              <a:rPr i="1" lang="en-US"/>
              <a:t>Two People Sculpting </a:t>
            </a:r>
            <a:r>
              <a:rPr lang="en-US"/>
              <a:t>[photo]. </a:t>
            </a:r>
            <a:r>
              <a:rPr lang="en-US" u="sng">
                <a:solidFill>
                  <a:schemeClr val="hlink"/>
                </a:solidFill>
                <a:hlinkClick r:id="rId4"/>
              </a:rPr>
              <a:t>https://www.pexels.com/photo/two-people-sculpting-6694755/</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260" name="Google Shape;526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4" name="Shape 5074"/>
        <p:cNvGrpSpPr/>
        <p:nvPr/>
      </p:nvGrpSpPr>
      <p:grpSpPr>
        <a:xfrm>
          <a:off x="0" y="0"/>
          <a:ext cx="0" cy="0"/>
          <a:chOff x="0" y="0"/>
          <a:chExt cx="0" cy="0"/>
        </a:xfrm>
      </p:grpSpPr>
      <p:sp>
        <p:nvSpPr>
          <p:cNvPr id="5075" name="Google Shape;5075;g338445b5360_0_50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76" name="Google Shape;5076;g338445b5360_0_50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8" name="Shape 5268"/>
        <p:cNvGrpSpPr/>
        <p:nvPr/>
      </p:nvGrpSpPr>
      <p:grpSpPr>
        <a:xfrm>
          <a:off x="0" y="0"/>
          <a:ext cx="0" cy="0"/>
          <a:chOff x="0" y="0"/>
          <a:chExt cx="0" cy="0"/>
        </a:xfrm>
      </p:grpSpPr>
      <p:sp>
        <p:nvSpPr>
          <p:cNvPr id="5269" name="Google Shape;526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Eja Collier</a:t>
            </a:r>
            <a:r>
              <a:rPr lang="en-US">
                <a:solidFill>
                  <a:schemeClr val="dk1"/>
                </a:solidFill>
              </a:rPr>
              <a:t> (2025). [photo]</a:t>
            </a:r>
            <a:endParaRPr/>
          </a:p>
        </p:txBody>
      </p:sp>
      <p:sp>
        <p:nvSpPr>
          <p:cNvPr id="5270" name="Google Shape;527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7" name="Shape 5277"/>
        <p:cNvGrpSpPr/>
        <p:nvPr/>
      </p:nvGrpSpPr>
      <p:grpSpPr>
        <a:xfrm>
          <a:off x="0" y="0"/>
          <a:ext cx="0" cy="0"/>
          <a:chOff x="0" y="0"/>
          <a:chExt cx="0" cy="0"/>
        </a:xfrm>
      </p:grpSpPr>
      <p:sp>
        <p:nvSpPr>
          <p:cNvPr id="5278" name="Google Shape;527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Preacher</a:t>
            </a:r>
            <a:r>
              <a:rPr lang="en-US">
                <a:solidFill>
                  <a:schemeClr val="dk1"/>
                </a:solidFill>
              </a:rPr>
              <a:t> Pottery</a:t>
            </a:r>
            <a:r>
              <a:rPr lang="en-US">
                <a:solidFill>
                  <a:schemeClr val="dk1"/>
                </a:solidFill>
              </a:rPr>
              <a:t> (2025). [photo]</a:t>
            </a:r>
            <a:endParaRPr/>
          </a:p>
        </p:txBody>
      </p:sp>
      <p:sp>
        <p:nvSpPr>
          <p:cNvPr id="5279" name="Google Shape;527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6" name="Shape 5286"/>
        <p:cNvGrpSpPr/>
        <p:nvPr/>
      </p:nvGrpSpPr>
      <p:grpSpPr>
        <a:xfrm>
          <a:off x="0" y="0"/>
          <a:ext cx="0" cy="0"/>
          <a:chOff x="0" y="0"/>
          <a:chExt cx="0" cy="0"/>
        </a:xfrm>
      </p:grpSpPr>
      <p:sp>
        <p:nvSpPr>
          <p:cNvPr id="5287" name="Google Shape;5287;g3418f7cacb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Preacher Pottery (2025). [photo]</a:t>
            </a:r>
            <a:endParaRPr/>
          </a:p>
        </p:txBody>
      </p:sp>
      <p:sp>
        <p:nvSpPr>
          <p:cNvPr id="5288" name="Google Shape;5288;g3418f7cacb5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4" name="Shape 5294"/>
        <p:cNvGrpSpPr/>
        <p:nvPr/>
      </p:nvGrpSpPr>
      <p:grpSpPr>
        <a:xfrm>
          <a:off x="0" y="0"/>
          <a:ext cx="0" cy="0"/>
          <a:chOff x="0" y="0"/>
          <a:chExt cx="0" cy="0"/>
        </a:xfrm>
      </p:grpSpPr>
      <p:sp>
        <p:nvSpPr>
          <p:cNvPr id="5295" name="Google Shape;5295;g33971e5843f_0_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96" name="Google Shape;5296;g33971e5843f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3" name="Shape 5303"/>
        <p:cNvGrpSpPr/>
        <p:nvPr/>
      </p:nvGrpSpPr>
      <p:grpSpPr>
        <a:xfrm>
          <a:off x="0" y="0"/>
          <a:ext cx="0" cy="0"/>
          <a:chOff x="0" y="0"/>
          <a:chExt cx="0" cy="0"/>
        </a:xfrm>
      </p:grpSpPr>
      <p:sp>
        <p:nvSpPr>
          <p:cNvPr id="5304" name="Google Shape;5304;g33971e5843f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05" name="Google Shape;5305;g33971e5843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0" name="Shape 5310"/>
        <p:cNvGrpSpPr/>
        <p:nvPr/>
      </p:nvGrpSpPr>
      <p:grpSpPr>
        <a:xfrm>
          <a:off x="0" y="0"/>
          <a:ext cx="0" cy="0"/>
          <a:chOff x="0" y="0"/>
          <a:chExt cx="0" cy="0"/>
        </a:xfrm>
      </p:grpSpPr>
      <p:sp>
        <p:nvSpPr>
          <p:cNvPr id="5311" name="Google Shape;5311;g33971e5843f_0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12" name="Google Shape;5312;g33971e5843f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0" name="Shape 5080"/>
        <p:cNvGrpSpPr/>
        <p:nvPr/>
      </p:nvGrpSpPr>
      <p:grpSpPr>
        <a:xfrm>
          <a:off x="0" y="0"/>
          <a:ext cx="0" cy="0"/>
          <a:chOff x="0" y="0"/>
          <a:chExt cx="0" cy="0"/>
        </a:xfrm>
      </p:grpSpPr>
      <p:sp>
        <p:nvSpPr>
          <p:cNvPr id="5081" name="Google Shape;5081;g338445b5360_0_50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82" name="Google Shape;5082;g338445b5360_0_50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6" name="Shape 5086"/>
        <p:cNvGrpSpPr/>
        <p:nvPr/>
      </p:nvGrpSpPr>
      <p:grpSpPr>
        <a:xfrm>
          <a:off x="0" y="0"/>
          <a:ext cx="0" cy="0"/>
          <a:chOff x="0" y="0"/>
          <a:chExt cx="0" cy="0"/>
        </a:xfrm>
      </p:grpSpPr>
      <p:sp>
        <p:nvSpPr>
          <p:cNvPr id="5087" name="Google Shape;5087;g33c13e5fbe1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88" name="Google Shape;5088;g33c13e5fbe1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top/center,</a:t>
            </a:r>
            <a:r>
              <a:rPr lang="en-US">
                <a:solidFill>
                  <a:schemeClr val="dk1"/>
                </a:solidFill>
              </a:rPr>
              <a:t> Pueblo 1980s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solidFill>
                  <a:schemeClr val="dk1"/>
                </a:solidFill>
              </a:rPr>
              <a:t>top/left, Wine container, 1870-1900, Degha People, Africa</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solidFill>
                  <a:schemeClr val="dk1"/>
                </a:solidFill>
              </a:rPr>
              <a:t>bottom/left, Jean Pouyat 1880, France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solidFill>
                  <a:schemeClr val="dk1"/>
                </a:solidFill>
              </a:rPr>
              <a:t>bottom center, iguana vessel, 200 BC- AD 500, Mexico</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solidFill>
                  <a:schemeClr val="dk1"/>
                </a:solidFill>
              </a:rPr>
              <a:t>top/right Urn, 8th century, Korea</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solidFill>
                  <a:schemeClr val="dk1"/>
                </a:solidFill>
              </a:rPr>
              <a:t>bottom/right, Brown bowl - Japan 1700s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6" name="Shape 5096"/>
        <p:cNvGrpSpPr/>
        <p:nvPr/>
      </p:nvGrpSpPr>
      <p:grpSpPr>
        <a:xfrm>
          <a:off x="0" y="0"/>
          <a:ext cx="0" cy="0"/>
          <a:chOff x="0" y="0"/>
          <a:chExt cx="0" cy="0"/>
        </a:xfrm>
      </p:grpSpPr>
      <p:sp>
        <p:nvSpPr>
          <p:cNvPr id="5097" name="Google Shape;5097;g33c13e5fbe1_0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98" name="Google Shape;5098;g33c13e5fbe1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center</a:t>
            </a:r>
            <a:r>
              <a:rPr lang="en-US">
                <a:solidFill>
                  <a:schemeClr val="dk1"/>
                </a:solidFill>
              </a:rPr>
              <a:t>, Greece, 570</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US">
                <a:solidFill>
                  <a:schemeClr val="dk1"/>
                </a:solidFill>
              </a:rPr>
              <a:t>Left</a:t>
            </a:r>
            <a:r>
              <a:rPr lang="en-US">
                <a:solidFill>
                  <a:schemeClr val="dk1"/>
                </a:solidFill>
              </a:rPr>
              <a:t>, 2500 BC, Japan</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US">
                <a:solidFill>
                  <a:schemeClr val="dk1"/>
                </a:solidFill>
              </a:rPr>
              <a:t>right, Barry Brickell, 1991, New Zealand</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u="sng">
                <a:solidFill>
                  <a:schemeClr val="hlink"/>
                </a:solidFill>
                <a:hlinkClick r:id="rId2"/>
              </a:rPr>
              <a:t>https://artsandculture.google.com/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3" name="Shape 5103"/>
        <p:cNvGrpSpPr/>
        <p:nvPr/>
      </p:nvGrpSpPr>
      <p:grpSpPr>
        <a:xfrm>
          <a:off x="0" y="0"/>
          <a:ext cx="0" cy="0"/>
          <a:chOff x="0" y="0"/>
          <a:chExt cx="0" cy="0"/>
        </a:xfrm>
      </p:grpSpPr>
      <p:sp>
        <p:nvSpPr>
          <p:cNvPr id="5104" name="Google Shape;5104;g33c13e5fbe1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05" name="Google Shape;5105;g33c13e5fbe1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right</a:t>
            </a:r>
            <a:r>
              <a:rPr lang="en-US">
                <a:solidFill>
                  <a:schemeClr val="dk1"/>
                </a:solidFill>
              </a:rPr>
              <a:t>, Bombay School Potter, 1870, India</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bottom/center, 1984, Magdalene Odundo, African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bottom/left, Pueblo 1980s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top/center, 1575-1500 BCE, Egypt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top/left, 1127-1279, Song Dynasty, Japan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u="sng">
                <a:solidFill>
                  <a:schemeClr val="hlink"/>
                </a:solidFill>
                <a:hlinkClick r:id="rId2"/>
              </a:rPr>
              <a:t>https://artsandculture.google.com/</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2" name="Shape 5112"/>
        <p:cNvGrpSpPr/>
        <p:nvPr/>
      </p:nvGrpSpPr>
      <p:grpSpPr>
        <a:xfrm>
          <a:off x="0" y="0"/>
          <a:ext cx="0" cy="0"/>
          <a:chOff x="0" y="0"/>
          <a:chExt cx="0" cy="0"/>
        </a:xfrm>
      </p:grpSpPr>
      <p:sp>
        <p:nvSpPr>
          <p:cNvPr id="5113" name="Google Shape;5113;g338445b5360_0_51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14" name="Google Shape;5114;g338445b5360_0_5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7" name="Shape 5117"/>
        <p:cNvGrpSpPr/>
        <p:nvPr/>
      </p:nvGrpSpPr>
      <p:grpSpPr>
        <a:xfrm>
          <a:off x="0" y="0"/>
          <a:ext cx="0" cy="0"/>
          <a:chOff x="0" y="0"/>
          <a:chExt cx="0" cy="0"/>
        </a:xfrm>
      </p:grpSpPr>
      <p:sp>
        <p:nvSpPr>
          <p:cNvPr id="5118" name="Google Shape;5118;g33971e5843f_0_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19" name="Google Shape;5119;g33971e5843f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 name="Shape 8"/>
        <p:cNvGrpSpPr/>
        <p:nvPr/>
      </p:nvGrpSpPr>
      <p:grpSpPr>
        <a:xfrm>
          <a:off x="0" y="0"/>
          <a:ext cx="0" cy="0"/>
          <a:chOff x="0" y="0"/>
          <a:chExt cx="0" cy="0"/>
        </a:xfrm>
      </p:grpSpPr>
      <p:sp>
        <p:nvSpPr>
          <p:cNvPr id="9" name="Google Shape;9;g338445b5360_0_3"/>
          <p:cNvSpPr txBox="1"/>
          <p:nvPr>
            <p:ph idx="1" type="body"/>
          </p:nvPr>
        </p:nvSpPr>
        <p:spPr>
          <a:xfrm>
            <a:off x="609600" y="1745803"/>
            <a:ext cx="10972800" cy="4578900"/>
          </a:xfrm>
          <a:prstGeom prst="rect">
            <a:avLst/>
          </a:prstGeom>
          <a:noFill/>
          <a:ln>
            <a:noFill/>
          </a:ln>
        </p:spPr>
        <p:txBody>
          <a:bodyPr anchorCtr="0" anchor="t" bIns="60925" lIns="121900" spcFirstLastPara="1" rIns="121900" wrap="square" tIns="60925">
            <a:normAutofit/>
          </a:bodyPr>
          <a:lstStyle>
            <a:lvl1pPr indent="-450850" lvl="0" marL="457200" algn="l">
              <a:lnSpc>
                <a:spcPct val="100000"/>
              </a:lnSpc>
              <a:spcBef>
                <a:spcPts val="700"/>
              </a:spcBef>
              <a:spcAft>
                <a:spcPts val="0"/>
              </a:spcAft>
              <a:buClr>
                <a:schemeClr val="accent4"/>
              </a:buClr>
              <a:buSzPts val="3500"/>
              <a:buFont typeface="Arial"/>
              <a:buChar char="•"/>
              <a:defRPr sz="3500"/>
            </a:lvl1pPr>
            <a:lvl2pPr indent="-400050" lvl="1" marL="914400" algn="l">
              <a:lnSpc>
                <a:spcPct val="100000"/>
              </a:lnSpc>
              <a:spcBef>
                <a:spcPts val="500"/>
              </a:spcBef>
              <a:spcAft>
                <a:spcPts val="0"/>
              </a:spcAft>
              <a:buSzPts val="2700"/>
              <a:buFont typeface="Arial"/>
              <a:buChar char="•"/>
              <a:defRPr sz="2700"/>
            </a:lvl2pPr>
            <a:lvl3pPr indent="-374650" lvl="2" marL="1371600" algn="l">
              <a:lnSpc>
                <a:spcPct val="100000"/>
              </a:lnSpc>
              <a:spcBef>
                <a:spcPts val="500"/>
              </a:spcBef>
              <a:spcAft>
                <a:spcPts val="0"/>
              </a:spcAft>
              <a:buSzPts val="2300"/>
              <a:buFont typeface="Arial"/>
              <a:buChar char="•"/>
              <a:defRPr sz="2300"/>
            </a:lvl3pPr>
            <a:lvl4pPr indent="-355600" lvl="3" marL="1828800" algn="l">
              <a:lnSpc>
                <a:spcPct val="100000"/>
              </a:lnSpc>
              <a:spcBef>
                <a:spcPts val="400"/>
              </a:spcBef>
              <a:spcAft>
                <a:spcPts val="0"/>
              </a:spcAft>
              <a:buSzPts val="2000"/>
              <a:buFont typeface="Arial"/>
              <a:buChar char="•"/>
              <a:defRPr/>
            </a:lvl4pPr>
            <a:lvl5pPr indent="-342900" lvl="4" marL="2286000" algn="l">
              <a:lnSpc>
                <a:spcPct val="100000"/>
              </a:lnSpc>
              <a:spcBef>
                <a:spcPts val="400"/>
              </a:spcBef>
              <a:spcAft>
                <a:spcPts val="0"/>
              </a:spcAft>
              <a:buSzPts val="1800"/>
              <a:buFont typeface="Arial"/>
              <a:buChar char="•"/>
              <a:defRPr sz="1800"/>
            </a:lvl5pPr>
            <a:lvl6pPr indent="-349250" lvl="5" marL="2743200" algn="l">
              <a:lnSpc>
                <a:spcPct val="100000"/>
              </a:lnSpc>
              <a:spcBef>
                <a:spcPts val="500"/>
              </a:spcBef>
              <a:spcAft>
                <a:spcPts val="0"/>
              </a:spcAft>
              <a:buSzPts val="1900"/>
              <a:buChar char="⚫"/>
              <a:defRPr/>
            </a:lvl6pPr>
            <a:lvl7pPr indent="-349250" lvl="6" marL="3200400" algn="l">
              <a:lnSpc>
                <a:spcPct val="100000"/>
              </a:lnSpc>
              <a:spcBef>
                <a:spcPts val="500"/>
              </a:spcBef>
              <a:spcAft>
                <a:spcPts val="0"/>
              </a:spcAft>
              <a:buSzPts val="1900"/>
              <a:buChar char="⚫"/>
              <a:defRPr/>
            </a:lvl7pPr>
            <a:lvl8pPr indent="-381000" lvl="7" marL="3657600" algn="l">
              <a:lnSpc>
                <a:spcPct val="100000"/>
              </a:lnSpc>
              <a:spcBef>
                <a:spcPts val="500"/>
              </a:spcBef>
              <a:spcAft>
                <a:spcPts val="0"/>
              </a:spcAft>
              <a:buSzPts val="2400"/>
              <a:buChar char="•"/>
              <a:defRPr/>
            </a:lvl8pPr>
            <a:lvl9pPr indent="-381000" lvl="8" marL="4114800" algn="l">
              <a:lnSpc>
                <a:spcPct val="100000"/>
              </a:lnSpc>
              <a:spcBef>
                <a:spcPts val="500"/>
              </a:spcBef>
              <a:spcAft>
                <a:spcPts val="0"/>
              </a:spcAft>
              <a:buSzPts val="2400"/>
              <a:buChar char="•"/>
              <a:defRPr/>
            </a:lvl9pPr>
          </a:lstStyle>
          <a:p/>
        </p:txBody>
      </p:sp>
      <p:pic>
        <p:nvPicPr>
          <p:cNvPr id="10" name="Google Shape;10;g338445b5360_0_3"/>
          <p:cNvPicPr preferRelativeResize="0"/>
          <p:nvPr/>
        </p:nvPicPr>
        <p:blipFill rotWithShape="1">
          <a:blip r:embed="rId2">
            <a:alphaModFix/>
          </a:blip>
          <a:srcRect b="0" l="0" r="0" t="0"/>
          <a:stretch/>
        </p:blipFill>
        <p:spPr>
          <a:xfrm>
            <a:off x="10570464" y="5257800"/>
            <a:ext cx="1219200" cy="1219200"/>
          </a:xfrm>
          <a:prstGeom prst="rect">
            <a:avLst/>
          </a:prstGeom>
          <a:noFill/>
          <a:ln>
            <a:noFill/>
          </a:ln>
        </p:spPr>
      </p:pic>
      <p:sp>
        <p:nvSpPr>
          <p:cNvPr id="11" name="Google Shape;11;g338445b5360_0_3"/>
          <p:cNvSpPr txBox="1"/>
          <p:nvPr>
            <p:ph type="title"/>
          </p:nvPr>
        </p:nvSpPr>
        <p:spPr>
          <a:xfrm>
            <a:off x="609600" y="409663"/>
            <a:ext cx="10972800" cy="1143000"/>
          </a:xfrm>
          <a:prstGeom prst="rect">
            <a:avLst/>
          </a:prstGeom>
          <a:noFill/>
          <a:ln>
            <a:noFill/>
          </a:ln>
        </p:spPr>
        <p:txBody>
          <a:bodyPr anchorCtr="0" anchor="b" bIns="0" lIns="0" spcFirstLastPara="1" rIns="0" wrap="square" tIns="60925">
            <a:normAutofit/>
          </a:bodyPr>
          <a:lstStyle>
            <a:lvl1pPr lvl="0" algn="l">
              <a:lnSpc>
                <a:spcPct val="100000"/>
              </a:lnSpc>
              <a:spcBef>
                <a:spcPts val="0"/>
              </a:spcBef>
              <a:spcAft>
                <a:spcPts val="0"/>
              </a:spcAft>
              <a:buClr>
                <a:schemeClr val="accent4"/>
              </a:buClr>
              <a:buSzPts val="4800"/>
              <a:buFont typeface="Calibri"/>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dered List">
  <p:cSld name="Ordered List">
    <p:spTree>
      <p:nvGrpSpPr>
        <p:cNvPr id="43" name="Shape 43"/>
        <p:cNvGrpSpPr/>
        <p:nvPr/>
      </p:nvGrpSpPr>
      <p:grpSpPr>
        <a:xfrm>
          <a:off x="0" y="0"/>
          <a:ext cx="0" cy="0"/>
          <a:chOff x="0" y="0"/>
          <a:chExt cx="0" cy="0"/>
        </a:xfrm>
      </p:grpSpPr>
      <p:sp>
        <p:nvSpPr>
          <p:cNvPr id="44" name="Google Shape;44;g338445b5360_0_38"/>
          <p:cNvSpPr txBox="1"/>
          <p:nvPr>
            <p:ph idx="1" type="body"/>
          </p:nvPr>
        </p:nvSpPr>
        <p:spPr>
          <a:xfrm>
            <a:off x="609600" y="1745803"/>
            <a:ext cx="10972800" cy="4578900"/>
          </a:xfrm>
          <a:prstGeom prst="rect">
            <a:avLst/>
          </a:prstGeom>
          <a:noFill/>
          <a:ln>
            <a:noFill/>
          </a:ln>
        </p:spPr>
        <p:txBody>
          <a:bodyPr anchorCtr="0" anchor="t" bIns="60925" lIns="121900" spcFirstLastPara="1" rIns="121900" wrap="square" tIns="60925">
            <a:normAutofit/>
          </a:bodyPr>
          <a:lstStyle>
            <a:lvl1pPr indent="-450850" lvl="0" marL="457200" algn="l">
              <a:lnSpc>
                <a:spcPct val="100000"/>
              </a:lnSpc>
              <a:spcBef>
                <a:spcPts val="700"/>
              </a:spcBef>
              <a:spcAft>
                <a:spcPts val="0"/>
              </a:spcAft>
              <a:buClr>
                <a:schemeClr val="accent4"/>
              </a:buClr>
              <a:buSzPts val="3500"/>
              <a:buFont typeface="Calibri"/>
              <a:buAutoNum type="arabicPeriod"/>
              <a:defRPr sz="3500"/>
            </a:lvl1pPr>
            <a:lvl2pPr indent="-400050" lvl="1" marL="914400" algn="l">
              <a:lnSpc>
                <a:spcPct val="100000"/>
              </a:lnSpc>
              <a:spcBef>
                <a:spcPts val="500"/>
              </a:spcBef>
              <a:spcAft>
                <a:spcPts val="0"/>
              </a:spcAft>
              <a:buClr>
                <a:schemeClr val="accent4"/>
              </a:buClr>
              <a:buSzPts val="2700"/>
              <a:buFont typeface="Calibri"/>
              <a:buAutoNum type="alphaLcParenR"/>
              <a:defRPr sz="2700"/>
            </a:lvl2pPr>
            <a:lvl3pPr indent="-374650" lvl="2" marL="1371600" algn="l">
              <a:lnSpc>
                <a:spcPct val="100000"/>
              </a:lnSpc>
              <a:spcBef>
                <a:spcPts val="500"/>
              </a:spcBef>
              <a:spcAft>
                <a:spcPts val="0"/>
              </a:spcAft>
              <a:buClr>
                <a:schemeClr val="accent4"/>
              </a:buClr>
              <a:buSzPts val="2300"/>
              <a:buFont typeface="Calibri"/>
              <a:buAutoNum type="romanLcPeriod"/>
              <a:defRPr sz="2300"/>
            </a:lvl3pPr>
            <a:lvl4pPr indent="-355600" lvl="3" marL="1828800" algn="l">
              <a:lnSpc>
                <a:spcPct val="100000"/>
              </a:lnSpc>
              <a:spcBef>
                <a:spcPts val="400"/>
              </a:spcBef>
              <a:spcAft>
                <a:spcPts val="0"/>
              </a:spcAft>
              <a:buSzPts val="2000"/>
              <a:buFont typeface="Calibri"/>
              <a:buAutoNum type="arabicPeriod"/>
              <a:defRPr/>
            </a:lvl4pPr>
            <a:lvl5pPr indent="-342900" lvl="4" marL="2286000" algn="l">
              <a:lnSpc>
                <a:spcPct val="100000"/>
              </a:lnSpc>
              <a:spcBef>
                <a:spcPts val="400"/>
              </a:spcBef>
              <a:spcAft>
                <a:spcPts val="0"/>
              </a:spcAft>
              <a:buSzPts val="1800"/>
              <a:buFont typeface="Calibri"/>
              <a:buAutoNum type="arabicPeriod"/>
              <a:defRPr sz="1800"/>
            </a:lvl5pPr>
            <a:lvl6pPr indent="-349250" lvl="5" marL="2743200" algn="l">
              <a:lnSpc>
                <a:spcPct val="100000"/>
              </a:lnSpc>
              <a:spcBef>
                <a:spcPts val="500"/>
              </a:spcBef>
              <a:spcAft>
                <a:spcPts val="0"/>
              </a:spcAft>
              <a:buSzPts val="1900"/>
              <a:buChar char="⚫"/>
              <a:defRPr/>
            </a:lvl6pPr>
            <a:lvl7pPr indent="-349250" lvl="6" marL="3200400" algn="l">
              <a:lnSpc>
                <a:spcPct val="100000"/>
              </a:lnSpc>
              <a:spcBef>
                <a:spcPts val="500"/>
              </a:spcBef>
              <a:spcAft>
                <a:spcPts val="0"/>
              </a:spcAft>
              <a:buSzPts val="1900"/>
              <a:buChar char="⚫"/>
              <a:defRPr/>
            </a:lvl7pPr>
            <a:lvl8pPr indent="-381000" lvl="7" marL="3657600" algn="l">
              <a:lnSpc>
                <a:spcPct val="100000"/>
              </a:lnSpc>
              <a:spcBef>
                <a:spcPts val="500"/>
              </a:spcBef>
              <a:spcAft>
                <a:spcPts val="0"/>
              </a:spcAft>
              <a:buSzPts val="2400"/>
              <a:buChar char="•"/>
              <a:defRPr/>
            </a:lvl8pPr>
            <a:lvl9pPr indent="-381000" lvl="8" marL="4114800" algn="l">
              <a:lnSpc>
                <a:spcPct val="100000"/>
              </a:lnSpc>
              <a:spcBef>
                <a:spcPts val="500"/>
              </a:spcBef>
              <a:spcAft>
                <a:spcPts val="0"/>
              </a:spcAft>
              <a:buSzPts val="2400"/>
              <a:buChar char="•"/>
              <a:defRPr/>
            </a:lvl9pPr>
          </a:lstStyle>
          <a:p/>
        </p:txBody>
      </p:sp>
      <p:pic>
        <p:nvPicPr>
          <p:cNvPr id="45" name="Google Shape;45;g338445b5360_0_38"/>
          <p:cNvPicPr preferRelativeResize="0"/>
          <p:nvPr/>
        </p:nvPicPr>
        <p:blipFill rotWithShape="1">
          <a:blip r:embed="rId2">
            <a:alphaModFix/>
          </a:blip>
          <a:srcRect b="0" l="0" r="0" t="0"/>
          <a:stretch/>
        </p:blipFill>
        <p:spPr>
          <a:xfrm>
            <a:off x="10570464" y="5257800"/>
            <a:ext cx="1219200" cy="1219200"/>
          </a:xfrm>
          <a:prstGeom prst="rect">
            <a:avLst/>
          </a:prstGeom>
          <a:noFill/>
          <a:ln>
            <a:noFill/>
          </a:ln>
        </p:spPr>
      </p:pic>
      <p:sp>
        <p:nvSpPr>
          <p:cNvPr id="46" name="Google Shape;46;g338445b5360_0_38"/>
          <p:cNvSpPr txBox="1"/>
          <p:nvPr>
            <p:ph type="title"/>
          </p:nvPr>
        </p:nvSpPr>
        <p:spPr>
          <a:xfrm>
            <a:off x="609600" y="409663"/>
            <a:ext cx="10972800" cy="1143000"/>
          </a:xfrm>
          <a:prstGeom prst="rect">
            <a:avLst/>
          </a:prstGeom>
          <a:noFill/>
          <a:ln>
            <a:noFill/>
          </a:ln>
        </p:spPr>
        <p:txBody>
          <a:bodyPr anchorCtr="0" anchor="b" bIns="0" lIns="0" spcFirstLastPara="1" rIns="0" wrap="square" tIns="60925">
            <a:normAutofit/>
          </a:bodyPr>
          <a:lstStyle>
            <a:lvl1pPr lvl="0" algn="l">
              <a:lnSpc>
                <a:spcPct val="100000"/>
              </a:lnSpc>
              <a:spcBef>
                <a:spcPts val="0"/>
              </a:spcBef>
              <a:spcAft>
                <a:spcPts val="0"/>
              </a:spcAft>
              <a:buClr>
                <a:schemeClr val="accent4"/>
              </a:buClr>
              <a:buSzPts val="4800"/>
              <a:buFont typeface="Calibri"/>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gradFill>
          <a:gsLst>
            <a:gs pos="0">
              <a:srgbClr val="659298"/>
            </a:gs>
            <a:gs pos="100000">
              <a:srgbClr val="4E6F74"/>
            </a:gs>
          </a:gsLst>
          <a:lin ang="15960000" scaled="0"/>
        </a:gradFill>
      </p:bgPr>
    </p:bg>
    <p:spTree>
      <p:nvGrpSpPr>
        <p:cNvPr id="47" name="Shape 47"/>
        <p:cNvGrpSpPr/>
        <p:nvPr/>
      </p:nvGrpSpPr>
      <p:grpSpPr>
        <a:xfrm>
          <a:off x="0" y="0"/>
          <a:ext cx="0" cy="0"/>
          <a:chOff x="0" y="0"/>
          <a:chExt cx="0" cy="0"/>
        </a:xfrm>
      </p:grpSpPr>
      <p:sp>
        <p:nvSpPr>
          <p:cNvPr id="48" name="Google Shape;48;g338445b5360_0_42"/>
          <p:cNvSpPr txBox="1"/>
          <p:nvPr>
            <p:ph type="title"/>
          </p:nvPr>
        </p:nvSpPr>
        <p:spPr>
          <a:xfrm>
            <a:off x="707136" y="1316736"/>
            <a:ext cx="10363200" cy="1362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rgbClr val="FFFFFF"/>
              </a:buClr>
              <a:buSzPts val="6700"/>
              <a:buFont typeface="Calibri"/>
              <a:buNone/>
              <a:defRPr b="0" sz="6700" cap="none">
                <a:solidFill>
                  <a:srgbClr val="FFFFFF"/>
                </a:solidFill>
                <a:latin typeface="Calibri"/>
                <a:ea typeface="Calibri"/>
                <a:cs typeface="Calibri"/>
                <a:sym typeface="Calibri"/>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49" name="Google Shape;49;g338445b5360_0_42"/>
          <p:cNvSpPr txBox="1"/>
          <p:nvPr>
            <p:ph idx="1" type="body"/>
          </p:nvPr>
        </p:nvSpPr>
        <p:spPr>
          <a:xfrm>
            <a:off x="707136" y="2704664"/>
            <a:ext cx="10363200" cy="1509600"/>
          </a:xfrm>
          <a:prstGeom prst="rect">
            <a:avLst/>
          </a:prstGeom>
          <a:noFill/>
          <a:ln>
            <a:noFill/>
          </a:ln>
        </p:spPr>
        <p:txBody>
          <a:bodyPr anchorCtr="0" anchor="t" bIns="60925" lIns="60925" spcFirstLastPara="1" rIns="60925" wrap="square" tIns="60925">
            <a:normAutofit/>
          </a:bodyPr>
          <a:lstStyle>
            <a:lvl1pPr indent="-450850" lvl="0" marL="457200" algn="l">
              <a:lnSpc>
                <a:spcPct val="100000"/>
              </a:lnSpc>
              <a:spcBef>
                <a:spcPts val="700"/>
              </a:spcBef>
              <a:spcAft>
                <a:spcPts val="0"/>
              </a:spcAft>
              <a:buClr>
                <a:schemeClr val="lt1"/>
              </a:buClr>
              <a:buSzPts val="3500"/>
              <a:buFont typeface="Arial"/>
              <a:buChar char="•"/>
              <a:defRPr sz="3500">
                <a:solidFill>
                  <a:schemeClr val="lt1"/>
                </a:solidFill>
              </a:defRPr>
            </a:lvl1pPr>
            <a:lvl2pPr indent="-228600" lvl="1" marL="914400" algn="l">
              <a:lnSpc>
                <a:spcPct val="100000"/>
              </a:lnSpc>
              <a:spcBef>
                <a:spcPts val="400"/>
              </a:spcBef>
              <a:spcAft>
                <a:spcPts val="0"/>
              </a:spcAft>
              <a:buSzPts val="1500"/>
              <a:buNone/>
              <a:defRPr sz="1800">
                <a:solidFill>
                  <a:schemeClr val="lt1"/>
                </a:solidFill>
              </a:defRPr>
            </a:lvl2pPr>
            <a:lvl3pPr indent="-228600" lvl="2" marL="1371600" algn="l">
              <a:lnSpc>
                <a:spcPct val="100000"/>
              </a:lnSpc>
              <a:spcBef>
                <a:spcPts val="300"/>
              </a:spcBef>
              <a:spcAft>
                <a:spcPts val="0"/>
              </a:spcAft>
              <a:buSzPts val="1100"/>
              <a:buNone/>
              <a:defRPr sz="1600">
                <a:solidFill>
                  <a:schemeClr val="lt1"/>
                </a:solidFill>
              </a:defRPr>
            </a:lvl3pPr>
            <a:lvl4pPr indent="-228600" lvl="3" marL="1828800" algn="l">
              <a:lnSpc>
                <a:spcPct val="100000"/>
              </a:lnSpc>
              <a:spcBef>
                <a:spcPts val="300"/>
              </a:spcBef>
              <a:spcAft>
                <a:spcPts val="0"/>
              </a:spcAft>
              <a:buSzPts val="900"/>
              <a:buNone/>
              <a:defRPr sz="1400">
                <a:solidFill>
                  <a:schemeClr val="lt1"/>
                </a:solidFill>
              </a:defRPr>
            </a:lvl4pPr>
            <a:lvl5pPr indent="-228600" lvl="4" marL="2286000" algn="l">
              <a:lnSpc>
                <a:spcPct val="100000"/>
              </a:lnSpc>
              <a:spcBef>
                <a:spcPts val="300"/>
              </a:spcBef>
              <a:spcAft>
                <a:spcPts val="0"/>
              </a:spcAft>
              <a:buSzPts val="900"/>
              <a:buNone/>
              <a:defRPr sz="1400">
                <a:solidFill>
                  <a:schemeClr val="lt1"/>
                </a:solidFill>
              </a:defRPr>
            </a:lvl5pPr>
            <a:lvl6pPr indent="-349250" lvl="5" marL="2743200" algn="l">
              <a:lnSpc>
                <a:spcPct val="100000"/>
              </a:lnSpc>
              <a:spcBef>
                <a:spcPts val="500"/>
              </a:spcBef>
              <a:spcAft>
                <a:spcPts val="0"/>
              </a:spcAft>
              <a:buSzPts val="1900"/>
              <a:buChar char="⚫"/>
              <a:defRPr/>
            </a:lvl6pPr>
            <a:lvl7pPr indent="-349250" lvl="6" marL="3200400" algn="l">
              <a:lnSpc>
                <a:spcPct val="100000"/>
              </a:lnSpc>
              <a:spcBef>
                <a:spcPts val="500"/>
              </a:spcBef>
              <a:spcAft>
                <a:spcPts val="0"/>
              </a:spcAft>
              <a:buSzPts val="1900"/>
              <a:buChar char="⚫"/>
              <a:defRPr/>
            </a:lvl7pPr>
            <a:lvl8pPr indent="-381000" lvl="7" marL="3657600" algn="l">
              <a:lnSpc>
                <a:spcPct val="100000"/>
              </a:lnSpc>
              <a:spcBef>
                <a:spcPts val="500"/>
              </a:spcBef>
              <a:spcAft>
                <a:spcPts val="0"/>
              </a:spcAft>
              <a:buSzPts val="2400"/>
              <a:buChar char="•"/>
              <a:defRPr/>
            </a:lvl8pPr>
            <a:lvl9pPr indent="-381000" lvl="8" marL="4114800" algn="l">
              <a:lnSpc>
                <a:spcPct val="100000"/>
              </a:lnSpc>
              <a:spcBef>
                <a:spcPts val="500"/>
              </a:spcBef>
              <a:spcAft>
                <a:spcPts val="0"/>
              </a:spcAft>
              <a:buSzPts val="2400"/>
              <a:buChar char="•"/>
              <a:defRPr/>
            </a:lvl9pPr>
          </a:lstStyle>
          <a:p/>
        </p:txBody>
      </p:sp>
      <p:pic>
        <p:nvPicPr>
          <p:cNvPr id="50" name="Google Shape;50;g338445b5360_0_42"/>
          <p:cNvPicPr preferRelativeResize="0"/>
          <p:nvPr/>
        </p:nvPicPr>
        <p:blipFill rotWithShape="1">
          <a:blip r:embed="rId2">
            <a:alphaModFix/>
          </a:blip>
          <a:srcRect b="0" l="0" r="0" t="0"/>
          <a:stretch/>
        </p:blipFill>
        <p:spPr>
          <a:xfrm>
            <a:off x="10570464" y="5257800"/>
            <a:ext cx="1219200" cy="1219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51" name="Shape 51"/>
        <p:cNvGrpSpPr/>
        <p:nvPr/>
      </p:nvGrpSpPr>
      <p:grpSpPr>
        <a:xfrm>
          <a:off x="0" y="0"/>
          <a:ext cx="0" cy="0"/>
          <a:chOff x="0" y="0"/>
          <a:chExt cx="0" cy="0"/>
        </a:xfrm>
      </p:grpSpPr>
      <p:sp>
        <p:nvSpPr>
          <p:cNvPr id="52" name="Google Shape;52;g338445b5360_0_46"/>
          <p:cNvSpPr txBox="1"/>
          <p:nvPr>
            <p:ph type="title"/>
          </p:nvPr>
        </p:nvSpPr>
        <p:spPr>
          <a:xfrm>
            <a:off x="609600" y="409663"/>
            <a:ext cx="10972800" cy="1143000"/>
          </a:xfrm>
          <a:prstGeom prst="rect">
            <a:avLst/>
          </a:prstGeom>
          <a:noFill/>
          <a:ln>
            <a:noFill/>
          </a:ln>
        </p:spPr>
        <p:txBody>
          <a:bodyPr anchorCtr="0" anchor="b" bIns="0" lIns="0" spcFirstLastPara="1" rIns="0" wrap="square" tIns="60925">
            <a:normAutofit/>
          </a:bodyPr>
          <a:lstStyle>
            <a:lvl1pPr lvl="0" algn="l">
              <a:lnSpc>
                <a:spcPct val="100000"/>
              </a:lnSpc>
              <a:spcBef>
                <a:spcPts val="0"/>
              </a:spcBef>
              <a:spcAft>
                <a:spcPts val="0"/>
              </a:spcAft>
              <a:buClr>
                <a:schemeClr val="accent4"/>
              </a:buClr>
              <a:buSzPts val="4800"/>
              <a:buFont typeface="Calibri"/>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53" name="Google Shape;53;g338445b5360_0_46"/>
          <p:cNvSpPr txBox="1"/>
          <p:nvPr>
            <p:ph idx="1" type="body"/>
          </p:nvPr>
        </p:nvSpPr>
        <p:spPr>
          <a:xfrm>
            <a:off x="609600" y="1855248"/>
            <a:ext cx="5386800" cy="659400"/>
          </a:xfrm>
          <a:prstGeom prst="rect">
            <a:avLst/>
          </a:prstGeom>
          <a:noFill/>
          <a:ln>
            <a:noFill/>
          </a:ln>
        </p:spPr>
        <p:txBody>
          <a:bodyPr anchorCtr="0" anchor="ctr" bIns="0" lIns="60925" spcFirstLastPara="1" rIns="60925" wrap="square" tIns="0">
            <a:noAutofit/>
          </a:bodyPr>
          <a:lstStyle>
            <a:lvl1pPr indent="-228600" lvl="0" marL="457200" algn="l">
              <a:lnSpc>
                <a:spcPct val="100000"/>
              </a:lnSpc>
              <a:spcBef>
                <a:spcPts val="600"/>
              </a:spcBef>
              <a:spcAft>
                <a:spcPts val="0"/>
              </a:spcAft>
              <a:buSzPts val="3200"/>
              <a:buNone/>
              <a:defRPr b="1" sz="3200" cap="none">
                <a:solidFill>
                  <a:schemeClr val="dk2"/>
                </a:solidFill>
              </a:defRPr>
            </a:lvl1pPr>
            <a:lvl2pPr indent="-228600" lvl="1" marL="914400" algn="l">
              <a:lnSpc>
                <a:spcPct val="100000"/>
              </a:lnSpc>
              <a:spcBef>
                <a:spcPts val="400"/>
              </a:spcBef>
              <a:spcAft>
                <a:spcPts val="0"/>
              </a:spcAft>
              <a:buSzPts val="1700"/>
              <a:buNone/>
              <a:defRPr b="1" sz="2000"/>
            </a:lvl2pPr>
            <a:lvl3pPr indent="-228600" lvl="2" marL="1371600" algn="l">
              <a:lnSpc>
                <a:spcPct val="100000"/>
              </a:lnSpc>
              <a:spcBef>
                <a:spcPts val="400"/>
              </a:spcBef>
              <a:spcAft>
                <a:spcPts val="0"/>
              </a:spcAft>
              <a:buSzPts val="1300"/>
              <a:buNone/>
              <a:defRPr b="1" sz="1800"/>
            </a:lvl3pPr>
            <a:lvl4pPr indent="-228600" lvl="3" marL="1828800" algn="l">
              <a:lnSpc>
                <a:spcPct val="100000"/>
              </a:lnSpc>
              <a:spcBef>
                <a:spcPts val="300"/>
              </a:spcBef>
              <a:spcAft>
                <a:spcPts val="0"/>
              </a:spcAft>
              <a:buSzPts val="1000"/>
              <a:buNone/>
              <a:defRPr b="1" sz="1600"/>
            </a:lvl4pPr>
            <a:lvl5pPr indent="-228600" lvl="4" marL="2286000" algn="l">
              <a:lnSpc>
                <a:spcPct val="100000"/>
              </a:lnSpc>
              <a:spcBef>
                <a:spcPts val="300"/>
              </a:spcBef>
              <a:spcAft>
                <a:spcPts val="0"/>
              </a:spcAft>
              <a:buSzPts val="1000"/>
              <a:buNone/>
              <a:defRPr b="1" sz="1600"/>
            </a:lvl5pPr>
            <a:lvl6pPr indent="-349250" lvl="5" marL="2743200" algn="l">
              <a:lnSpc>
                <a:spcPct val="100000"/>
              </a:lnSpc>
              <a:spcBef>
                <a:spcPts val="500"/>
              </a:spcBef>
              <a:spcAft>
                <a:spcPts val="0"/>
              </a:spcAft>
              <a:buSzPts val="1900"/>
              <a:buChar char="⚫"/>
              <a:defRPr/>
            </a:lvl6pPr>
            <a:lvl7pPr indent="-349250" lvl="6" marL="3200400" algn="l">
              <a:lnSpc>
                <a:spcPct val="100000"/>
              </a:lnSpc>
              <a:spcBef>
                <a:spcPts val="500"/>
              </a:spcBef>
              <a:spcAft>
                <a:spcPts val="0"/>
              </a:spcAft>
              <a:buSzPts val="1900"/>
              <a:buChar char="⚫"/>
              <a:defRPr/>
            </a:lvl7pPr>
            <a:lvl8pPr indent="-381000" lvl="7" marL="3657600" algn="l">
              <a:lnSpc>
                <a:spcPct val="100000"/>
              </a:lnSpc>
              <a:spcBef>
                <a:spcPts val="500"/>
              </a:spcBef>
              <a:spcAft>
                <a:spcPts val="0"/>
              </a:spcAft>
              <a:buSzPts val="2400"/>
              <a:buChar char="•"/>
              <a:defRPr/>
            </a:lvl8pPr>
            <a:lvl9pPr indent="-381000" lvl="8" marL="4114800" algn="l">
              <a:lnSpc>
                <a:spcPct val="100000"/>
              </a:lnSpc>
              <a:spcBef>
                <a:spcPts val="500"/>
              </a:spcBef>
              <a:spcAft>
                <a:spcPts val="0"/>
              </a:spcAft>
              <a:buSzPts val="2400"/>
              <a:buChar char="•"/>
              <a:defRPr/>
            </a:lvl9pPr>
          </a:lstStyle>
          <a:p/>
        </p:txBody>
      </p:sp>
      <p:sp>
        <p:nvSpPr>
          <p:cNvPr id="54" name="Google Shape;54;g338445b5360_0_46"/>
          <p:cNvSpPr txBox="1"/>
          <p:nvPr>
            <p:ph idx="2" type="body"/>
          </p:nvPr>
        </p:nvSpPr>
        <p:spPr>
          <a:xfrm>
            <a:off x="6193369" y="1859760"/>
            <a:ext cx="5388900" cy="654900"/>
          </a:xfrm>
          <a:prstGeom prst="rect">
            <a:avLst/>
          </a:prstGeom>
          <a:noFill/>
          <a:ln>
            <a:noFill/>
          </a:ln>
        </p:spPr>
        <p:txBody>
          <a:bodyPr anchorCtr="0" anchor="ctr" bIns="0" lIns="60925" spcFirstLastPara="1" rIns="60925" wrap="square" tIns="0">
            <a:normAutofit/>
          </a:bodyPr>
          <a:lstStyle>
            <a:lvl1pPr indent="-228600" lvl="0" marL="457200" algn="l">
              <a:lnSpc>
                <a:spcPct val="100000"/>
              </a:lnSpc>
              <a:spcBef>
                <a:spcPts val="600"/>
              </a:spcBef>
              <a:spcAft>
                <a:spcPts val="0"/>
              </a:spcAft>
              <a:buSzPts val="3200"/>
              <a:buNone/>
              <a:defRPr b="1" sz="3200" cap="none">
                <a:solidFill>
                  <a:schemeClr val="dk2"/>
                </a:solidFill>
              </a:defRPr>
            </a:lvl1pPr>
            <a:lvl2pPr indent="-228600" lvl="1" marL="914400" algn="l">
              <a:lnSpc>
                <a:spcPct val="100000"/>
              </a:lnSpc>
              <a:spcBef>
                <a:spcPts val="400"/>
              </a:spcBef>
              <a:spcAft>
                <a:spcPts val="0"/>
              </a:spcAft>
              <a:buSzPts val="1700"/>
              <a:buNone/>
              <a:defRPr b="1" sz="2000"/>
            </a:lvl2pPr>
            <a:lvl3pPr indent="-228600" lvl="2" marL="1371600" algn="l">
              <a:lnSpc>
                <a:spcPct val="100000"/>
              </a:lnSpc>
              <a:spcBef>
                <a:spcPts val="400"/>
              </a:spcBef>
              <a:spcAft>
                <a:spcPts val="0"/>
              </a:spcAft>
              <a:buSzPts val="1300"/>
              <a:buNone/>
              <a:defRPr b="1" sz="1800"/>
            </a:lvl3pPr>
            <a:lvl4pPr indent="-228600" lvl="3" marL="1828800" algn="l">
              <a:lnSpc>
                <a:spcPct val="100000"/>
              </a:lnSpc>
              <a:spcBef>
                <a:spcPts val="300"/>
              </a:spcBef>
              <a:spcAft>
                <a:spcPts val="0"/>
              </a:spcAft>
              <a:buSzPts val="1000"/>
              <a:buNone/>
              <a:defRPr b="1" sz="1600"/>
            </a:lvl4pPr>
            <a:lvl5pPr indent="-228600" lvl="4" marL="2286000" algn="l">
              <a:lnSpc>
                <a:spcPct val="100000"/>
              </a:lnSpc>
              <a:spcBef>
                <a:spcPts val="300"/>
              </a:spcBef>
              <a:spcAft>
                <a:spcPts val="0"/>
              </a:spcAft>
              <a:buSzPts val="1000"/>
              <a:buNone/>
              <a:defRPr b="1" sz="1600"/>
            </a:lvl5pPr>
            <a:lvl6pPr indent="-349250" lvl="5" marL="2743200" algn="l">
              <a:lnSpc>
                <a:spcPct val="100000"/>
              </a:lnSpc>
              <a:spcBef>
                <a:spcPts val="500"/>
              </a:spcBef>
              <a:spcAft>
                <a:spcPts val="0"/>
              </a:spcAft>
              <a:buSzPts val="1900"/>
              <a:buChar char="⚫"/>
              <a:defRPr/>
            </a:lvl6pPr>
            <a:lvl7pPr indent="-349250" lvl="6" marL="3200400" algn="l">
              <a:lnSpc>
                <a:spcPct val="100000"/>
              </a:lnSpc>
              <a:spcBef>
                <a:spcPts val="500"/>
              </a:spcBef>
              <a:spcAft>
                <a:spcPts val="0"/>
              </a:spcAft>
              <a:buSzPts val="1900"/>
              <a:buChar char="⚫"/>
              <a:defRPr/>
            </a:lvl7pPr>
            <a:lvl8pPr indent="-381000" lvl="7" marL="3657600" algn="l">
              <a:lnSpc>
                <a:spcPct val="100000"/>
              </a:lnSpc>
              <a:spcBef>
                <a:spcPts val="500"/>
              </a:spcBef>
              <a:spcAft>
                <a:spcPts val="0"/>
              </a:spcAft>
              <a:buSzPts val="2400"/>
              <a:buChar char="•"/>
              <a:defRPr/>
            </a:lvl8pPr>
            <a:lvl9pPr indent="-381000" lvl="8" marL="4114800" algn="l">
              <a:lnSpc>
                <a:spcPct val="100000"/>
              </a:lnSpc>
              <a:spcBef>
                <a:spcPts val="500"/>
              </a:spcBef>
              <a:spcAft>
                <a:spcPts val="0"/>
              </a:spcAft>
              <a:buSzPts val="2400"/>
              <a:buChar char="•"/>
              <a:defRPr/>
            </a:lvl9pPr>
          </a:lstStyle>
          <a:p/>
        </p:txBody>
      </p:sp>
      <p:sp>
        <p:nvSpPr>
          <p:cNvPr id="55" name="Google Shape;55;g338445b5360_0_46"/>
          <p:cNvSpPr txBox="1"/>
          <p:nvPr>
            <p:ph idx="3" type="body"/>
          </p:nvPr>
        </p:nvSpPr>
        <p:spPr>
          <a:xfrm>
            <a:off x="609600" y="2633013"/>
            <a:ext cx="5386800" cy="3727200"/>
          </a:xfrm>
          <a:prstGeom prst="rect">
            <a:avLst/>
          </a:prstGeom>
          <a:noFill/>
          <a:ln>
            <a:noFill/>
          </a:ln>
        </p:spPr>
        <p:txBody>
          <a:bodyPr anchorCtr="0" anchor="t" bIns="60925" lIns="121900" spcFirstLastPara="1" rIns="121900" wrap="square" tIns="0">
            <a:normAutofit/>
          </a:bodyPr>
          <a:lstStyle>
            <a:lvl1pPr indent="-381000" lvl="0" marL="457200" algn="l">
              <a:lnSpc>
                <a:spcPct val="100000"/>
              </a:lnSpc>
              <a:spcBef>
                <a:spcPts val="500"/>
              </a:spcBef>
              <a:spcAft>
                <a:spcPts val="0"/>
              </a:spcAft>
              <a:buSzPts val="2400"/>
              <a:buChar char="•"/>
              <a:defRPr sz="2400"/>
            </a:lvl1pPr>
            <a:lvl2pPr indent="-355600" lvl="1" marL="914400" algn="l">
              <a:lnSpc>
                <a:spcPct val="100000"/>
              </a:lnSpc>
              <a:spcBef>
                <a:spcPts val="400"/>
              </a:spcBef>
              <a:spcAft>
                <a:spcPts val="0"/>
              </a:spcAft>
              <a:buSzPts val="2000"/>
              <a:buFont typeface="Arial"/>
              <a:buChar char="•"/>
              <a:defRPr sz="2000"/>
            </a:lvl2pPr>
            <a:lvl3pPr indent="-342900" lvl="2" marL="1371600" algn="l">
              <a:lnSpc>
                <a:spcPct val="100000"/>
              </a:lnSpc>
              <a:spcBef>
                <a:spcPts val="400"/>
              </a:spcBef>
              <a:spcAft>
                <a:spcPts val="0"/>
              </a:spcAft>
              <a:buSzPts val="1800"/>
              <a:buFont typeface="Arial"/>
              <a:buChar char="•"/>
              <a:defRPr sz="1800"/>
            </a:lvl3pPr>
            <a:lvl4pPr indent="-330200" lvl="3" marL="1828800" algn="l">
              <a:lnSpc>
                <a:spcPct val="100000"/>
              </a:lnSpc>
              <a:spcBef>
                <a:spcPts val="300"/>
              </a:spcBef>
              <a:spcAft>
                <a:spcPts val="0"/>
              </a:spcAft>
              <a:buSzPts val="1600"/>
              <a:buFont typeface="Arial"/>
              <a:buChar char="•"/>
              <a:defRPr sz="1600"/>
            </a:lvl4pPr>
            <a:lvl5pPr indent="-330200" lvl="4" marL="2286000" algn="l">
              <a:lnSpc>
                <a:spcPct val="100000"/>
              </a:lnSpc>
              <a:spcBef>
                <a:spcPts val="300"/>
              </a:spcBef>
              <a:spcAft>
                <a:spcPts val="0"/>
              </a:spcAft>
              <a:buSzPts val="1600"/>
              <a:buFont typeface="Arial"/>
              <a:buChar char="•"/>
              <a:defRPr sz="1600"/>
            </a:lvl5pPr>
            <a:lvl6pPr indent="-349250" lvl="5" marL="2743200" algn="l">
              <a:lnSpc>
                <a:spcPct val="100000"/>
              </a:lnSpc>
              <a:spcBef>
                <a:spcPts val="500"/>
              </a:spcBef>
              <a:spcAft>
                <a:spcPts val="0"/>
              </a:spcAft>
              <a:buSzPts val="1900"/>
              <a:buChar char="⚫"/>
              <a:defRPr/>
            </a:lvl6pPr>
            <a:lvl7pPr indent="-349250" lvl="6" marL="3200400" algn="l">
              <a:lnSpc>
                <a:spcPct val="100000"/>
              </a:lnSpc>
              <a:spcBef>
                <a:spcPts val="500"/>
              </a:spcBef>
              <a:spcAft>
                <a:spcPts val="0"/>
              </a:spcAft>
              <a:buSzPts val="1900"/>
              <a:buChar char="⚫"/>
              <a:defRPr/>
            </a:lvl7pPr>
            <a:lvl8pPr indent="-381000" lvl="7" marL="3657600" algn="l">
              <a:lnSpc>
                <a:spcPct val="100000"/>
              </a:lnSpc>
              <a:spcBef>
                <a:spcPts val="500"/>
              </a:spcBef>
              <a:spcAft>
                <a:spcPts val="0"/>
              </a:spcAft>
              <a:buSzPts val="2400"/>
              <a:buChar char="•"/>
              <a:defRPr/>
            </a:lvl8pPr>
            <a:lvl9pPr indent="-381000" lvl="8" marL="4114800" algn="l">
              <a:lnSpc>
                <a:spcPct val="100000"/>
              </a:lnSpc>
              <a:spcBef>
                <a:spcPts val="500"/>
              </a:spcBef>
              <a:spcAft>
                <a:spcPts val="0"/>
              </a:spcAft>
              <a:buSzPts val="2400"/>
              <a:buChar char="•"/>
              <a:defRPr/>
            </a:lvl9pPr>
          </a:lstStyle>
          <a:p/>
        </p:txBody>
      </p:sp>
      <p:pic>
        <p:nvPicPr>
          <p:cNvPr id="56" name="Google Shape;56;g338445b5360_0_46"/>
          <p:cNvPicPr preferRelativeResize="0"/>
          <p:nvPr/>
        </p:nvPicPr>
        <p:blipFill rotWithShape="1">
          <a:blip r:embed="rId2">
            <a:alphaModFix/>
          </a:blip>
          <a:srcRect b="0" l="0" r="0" t="0"/>
          <a:stretch/>
        </p:blipFill>
        <p:spPr>
          <a:xfrm>
            <a:off x="10570464" y="5257800"/>
            <a:ext cx="1219200" cy="1219200"/>
          </a:xfrm>
          <a:prstGeom prst="rect">
            <a:avLst/>
          </a:prstGeom>
          <a:noFill/>
          <a:ln>
            <a:noFill/>
          </a:ln>
        </p:spPr>
      </p:pic>
      <p:sp>
        <p:nvSpPr>
          <p:cNvPr id="57" name="Google Shape;57;g338445b5360_0_46"/>
          <p:cNvSpPr txBox="1"/>
          <p:nvPr>
            <p:ph idx="4" type="body"/>
          </p:nvPr>
        </p:nvSpPr>
        <p:spPr>
          <a:xfrm>
            <a:off x="6199717" y="2633013"/>
            <a:ext cx="5386800" cy="3727200"/>
          </a:xfrm>
          <a:prstGeom prst="rect">
            <a:avLst/>
          </a:prstGeom>
          <a:noFill/>
          <a:ln>
            <a:noFill/>
          </a:ln>
        </p:spPr>
        <p:txBody>
          <a:bodyPr anchorCtr="0" anchor="t" bIns="60925" lIns="121900" spcFirstLastPara="1" rIns="121900" wrap="square" tIns="0">
            <a:normAutofit/>
          </a:bodyPr>
          <a:lstStyle>
            <a:lvl1pPr indent="-381000" lvl="0" marL="457200" algn="l">
              <a:lnSpc>
                <a:spcPct val="100000"/>
              </a:lnSpc>
              <a:spcBef>
                <a:spcPts val="500"/>
              </a:spcBef>
              <a:spcAft>
                <a:spcPts val="0"/>
              </a:spcAft>
              <a:buSzPts val="2400"/>
              <a:buChar char="•"/>
              <a:defRPr sz="2400"/>
            </a:lvl1pPr>
            <a:lvl2pPr indent="-355600" lvl="1" marL="914400" algn="l">
              <a:lnSpc>
                <a:spcPct val="100000"/>
              </a:lnSpc>
              <a:spcBef>
                <a:spcPts val="400"/>
              </a:spcBef>
              <a:spcAft>
                <a:spcPts val="0"/>
              </a:spcAft>
              <a:buSzPts val="2000"/>
              <a:buFont typeface="Arial"/>
              <a:buChar char="•"/>
              <a:defRPr sz="2000"/>
            </a:lvl2pPr>
            <a:lvl3pPr indent="-342900" lvl="2" marL="1371600" algn="l">
              <a:lnSpc>
                <a:spcPct val="100000"/>
              </a:lnSpc>
              <a:spcBef>
                <a:spcPts val="400"/>
              </a:spcBef>
              <a:spcAft>
                <a:spcPts val="0"/>
              </a:spcAft>
              <a:buSzPts val="1800"/>
              <a:buFont typeface="Arial"/>
              <a:buChar char="•"/>
              <a:defRPr sz="1800"/>
            </a:lvl3pPr>
            <a:lvl4pPr indent="-330200" lvl="3" marL="1828800" algn="l">
              <a:lnSpc>
                <a:spcPct val="100000"/>
              </a:lnSpc>
              <a:spcBef>
                <a:spcPts val="300"/>
              </a:spcBef>
              <a:spcAft>
                <a:spcPts val="0"/>
              </a:spcAft>
              <a:buSzPts val="1600"/>
              <a:buFont typeface="Arial"/>
              <a:buChar char="•"/>
              <a:defRPr sz="1600"/>
            </a:lvl4pPr>
            <a:lvl5pPr indent="-330200" lvl="4" marL="2286000" algn="l">
              <a:lnSpc>
                <a:spcPct val="100000"/>
              </a:lnSpc>
              <a:spcBef>
                <a:spcPts val="300"/>
              </a:spcBef>
              <a:spcAft>
                <a:spcPts val="0"/>
              </a:spcAft>
              <a:buSzPts val="1600"/>
              <a:buFont typeface="Arial"/>
              <a:buChar char="•"/>
              <a:defRPr sz="1600"/>
            </a:lvl5pPr>
            <a:lvl6pPr indent="-349250" lvl="5" marL="2743200" algn="l">
              <a:lnSpc>
                <a:spcPct val="100000"/>
              </a:lnSpc>
              <a:spcBef>
                <a:spcPts val="500"/>
              </a:spcBef>
              <a:spcAft>
                <a:spcPts val="0"/>
              </a:spcAft>
              <a:buSzPts val="1900"/>
              <a:buChar char="⚫"/>
              <a:defRPr/>
            </a:lvl6pPr>
            <a:lvl7pPr indent="-349250" lvl="6" marL="3200400" algn="l">
              <a:lnSpc>
                <a:spcPct val="100000"/>
              </a:lnSpc>
              <a:spcBef>
                <a:spcPts val="500"/>
              </a:spcBef>
              <a:spcAft>
                <a:spcPts val="0"/>
              </a:spcAft>
              <a:buSzPts val="1900"/>
              <a:buChar char="⚫"/>
              <a:defRPr/>
            </a:lvl7pPr>
            <a:lvl8pPr indent="-381000" lvl="7" marL="3657600" algn="l">
              <a:lnSpc>
                <a:spcPct val="100000"/>
              </a:lnSpc>
              <a:spcBef>
                <a:spcPts val="500"/>
              </a:spcBef>
              <a:spcAft>
                <a:spcPts val="0"/>
              </a:spcAft>
              <a:buSzPts val="2400"/>
              <a:buChar char="•"/>
              <a:defRPr/>
            </a:lvl8pPr>
            <a:lvl9pPr indent="-381000" lvl="8" marL="4114800" algn="l">
              <a:lnSpc>
                <a:spcPct val="100000"/>
              </a:lnSpc>
              <a:spcBef>
                <a:spcPts val="500"/>
              </a:spcBef>
              <a:spcAft>
                <a:spcPts val="0"/>
              </a:spcAft>
              <a:buSzPts val="2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Graphic">
  <p:cSld name="Content with Graphic">
    <p:spTree>
      <p:nvGrpSpPr>
        <p:cNvPr id="58" name="Shape 58"/>
        <p:cNvGrpSpPr/>
        <p:nvPr/>
      </p:nvGrpSpPr>
      <p:grpSpPr>
        <a:xfrm>
          <a:off x="0" y="0"/>
          <a:ext cx="0" cy="0"/>
          <a:chOff x="0" y="0"/>
          <a:chExt cx="0" cy="0"/>
        </a:xfrm>
      </p:grpSpPr>
      <p:sp>
        <p:nvSpPr>
          <p:cNvPr id="59" name="Google Shape;59;g338445b5360_0_53"/>
          <p:cNvSpPr txBox="1"/>
          <p:nvPr>
            <p:ph idx="1" type="body"/>
          </p:nvPr>
        </p:nvSpPr>
        <p:spPr>
          <a:xfrm>
            <a:off x="4775200" y="1773349"/>
            <a:ext cx="6815700" cy="4343400"/>
          </a:xfrm>
          <a:prstGeom prst="rect">
            <a:avLst/>
          </a:prstGeom>
          <a:noFill/>
          <a:ln>
            <a:noFill/>
          </a:ln>
        </p:spPr>
        <p:txBody>
          <a:bodyPr anchorCtr="0" anchor="t" bIns="60925" lIns="121900" spcFirstLastPara="1" rIns="121900" wrap="square" tIns="0">
            <a:normAutofit/>
          </a:bodyPr>
          <a:lstStyle>
            <a:lvl1pPr indent="-228600" lvl="0" marL="457200" algn="l">
              <a:lnSpc>
                <a:spcPct val="100000"/>
              </a:lnSpc>
              <a:spcBef>
                <a:spcPts val="600"/>
              </a:spcBef>
              <a:spcAft>
                <a:spcPts val="0"/>
              </a:spcAft>
              <a:buSzPts val="2800"/>
              <a:buNone/>
              <a:defRPr sz="2800"/>
            </a:lvl1pPr>
            <a:lvl2pPr indent="-368300" lvl="1" marL="914400" algn="l">
              <a:lnSpc>
                <a:spcPct val="100000"/>
              </a:lnSpc>
              <a:spcBef>
                <a:spcPts val="500"/>
              </a:spcBef>
              <a:spcAft>
                <a:spcPts val="0"/>
              </a:spcAft>
              <a:buSzPts val="2200"/>
              <a:buChar char="⚫"/>
              <a:defRPr sz="2600"/>
            </a:lvl2pPr>
            <a:lvl3pPr indent="-336550" lvl="2" marL="1371600" algn="l">
              <a:lnSpc>
                <a:spcPct val="100000"/>
              </a:lnSpc>
              <a:spcBef>
                <a:spcPts val="500"/>
              </a:spcBef>
              <a:spcAft>
                <a:spcPts val="0"/>
              </a:spcAft>
              <a:buSzPts val="1700"/>
              <a:buChar char="⚫"/>
              <a:defRPr sz="2400"/>
            </a:lvl3pPr>
            <a:lvl4pPr indent="-311150" lvl="3" marL="1828800" algn="l">
              <a:lnSpc>
                <a:spcPct val="100000"/>
              </a:lnSpc>
              <a:spcBef>
                <a:spcPts val="400"/>
              </a:spcBef>
              <a:spcAft>
                <a:spcPts val="0"/>
              </a:spcAft>
              <a:buSzPts val="1300"/>
              <a:buChar char="⚫"/>
              <a:defRPr sz="2000"/>
            </a:lvl4pPr>
            <a:lvl5pPr indent="-304800" lvl="4" marL="2286000" algn="l">
              <a:lnSpc>
                <a:spcPct val="100000"/>
              </a:lnSpc>
              <a:spcBef>
                <a:spcPts val="400"/>
              </a:spcBef>
              <a:spcAft>
                <a:spcPts val="0"/>
              </a:spcAft>
              <a:buSzPts val="1200"/>
              <a:buChar char="⚫"/>
              <a:defRPr sz="1800"/>
            </a:lvl5pPr>
            <a:lvl6pPr indent="-349250" lvl="5" marL="2743200" algn="l">
              <a:lnSpc>
                <a:spcPct val="100000"/>
              </a:lnSpc>
              <a:spcBef>
                <a:spcPts val="500"/>
              </a:spcBef>
              <a:spcAft>
                <a:spcPts val="0"/>
              </a:spcAft>
              <a:buSzPts val="1900"/>
              <a:buChar char="⚫"/>
              <a:defRPr/>
            </a:lvl6pPr>
            <a:lvl7pPr indent="-349250" lvl="6" marL="3200400" algn="l">
              <a:lnSpc>
                <a:spcPct val="100000"/>
              </a:lnSpc>
              <a:spcBef>
                <a:spcPts val="500"/>
              </a:spcBef>
              <a:spcAft>
                <a:spcPts val="0"/>
              </a:spcAft>
              <a:buSzPts val="1900"/>
              <a:buChar char="⚫"/>
              <a:defRPr/>
            </a:lvl7pPr>
            <a:lvl8pPr indent="-381000" lvl="7" marL="3657600" algn="l">
              <a:lnSpc>
                <a:spcPct val="100000"/>
              </a:lnSpc>
              <a:spcBef>
                <a:spcPts val="500"/>
              </a:spcBef>
              <a:spcAft>
                <a:spcPts val="0"/>
              </a:spcAft>
              <a:buSzPts val="2400"/>
              <a:buChar char="•"/>
              <a:defRPr/>
            </a:lvl8pPr>
            <a:lvl9pPr indent="-381000" lvl="8" marL="4114800" algn="l">
              <a:lnSpc>
                <a:spcPct val="100000"/>
              </a:lnSpc>
              <a:spcBef>
                <a:spcPts val="500"/>
              </a:spcBef>
              <a:spcAft>
                <a:spcPts val="0"/>
              </a:spcAft>
              <a:buSzPts val="2400"/>
              <a:buChar char="•"/>
              <a:defRPr/>
            </a:lvl9pPr>
          </a:lstStyle>
          <a:p/>
        </p:txBody>
      </p:sp>
      <p:sp>
        <p:nvSpPr>
          <p:cNvPr id="60" name="Google Shape;60;g338445b5360_0_53"/>
          <p:cNvSpPr txBox="1"/>
          <p:nvPr>
            <p:ph idx="2" type="body"/>
          </p:nvPr>
        </p:nvSpPr>
        <p:spPr>
          <a:xfrm>
            <a:off x="601133" y="1773349"/>
            <a:ext cx="4165500" cy="4343400"/>
          </a:xfrm>
          <a:prstGeom prst="rect">
            <a:avLst/>
          </a:prstGeom>
          <a:noFill/>
          <a:ln>
            <a:noFill/>
          </a:ln>
        </p:spPr>
        <p:txBody>
          <a:bodyPr anchorCtr="0" anchor="t" bIns="60925" lIns="121900" spcFirstLastPara="1" rIns="121900" wrap="square" tIns="0">
            <a:normAutofit/>
          </a:bodyPr>
          <a:lstStyle>
            <a:lvl1pPr indent="-381000" lvl="0" marL="457200" algn="l">
              <a:lnSpc>
                <a:spcPct val="100000"/>
              </a:lnSpc>
              <a:spcBef>
                <a:spcPts val="500"/>
              </a:spcBef>
              <a:spcAft>
                <a:spcPts val="0"/>
              </a:spcAft>
              <a:buSzPts val="2400"/>
              <a:buChar char="•"/>
              <a:defRPr sz="2400"/>
            </a:lvl1pPr>
            <a:lvl2pPr indent="-361950" lvl="1" marL="914400" algn="l">
              <a:lnSpc>
                <a:spcPct val="100000"/>
              </a:lnSpc>
              <a:spcBef>
                <a:spcPts val="400"/>
              </a:spcBef>
              <a:spcAft>
                <a:spcPts val="0"/>
              </a:spcAft>
              <a:buSzPts val="2100"/>
              <a:buFont typeface="Arial"/>
              <a:buChar char="•"/>
              <a:defRPr sz="2100"/>
            </a:lvl2pPr>
            <a:lvl3pPr indent="-349250" lvl="2" marL="1371600" algn="l">
              <a:lnSpc>
                <a:spcPct val="100000"/>
              </a:lnSpc>
              <a:spcBef>
                <a:spcPts val="400"/>
              </a:spcBef>
              <a:spcAft>
                <a:spcPts val="0"/>
              </a:spcAft>
              <a:buSzPts val="1900"/>
              <a:buFont typeface="Arial"/>
              <a:buChar char="•"/>
              <a:defRPr sz="1900"/>
            </a:lvl3pPr>
            <a:lvl4pPr indent="-336550" lvl="3" marL="1828800" algn="l">
              <a:lnSpc>
                <a:spcPct val="100000"/>
              </a:lnSpc>
              <a:spcBef>
                <a:spcPts val="300"/>
              </a:spcBef>
              <a:spcAft>
                <a:spcPts val="0"/>
              </a:spcAft>
              <a:buSzPts val="1700"/>
              <a:buFont typeface="Arial"/>
              <a:buChar char="•"/>
              <a:defRPr sz="1700"/>
            </a:lvl4pPr>
            <a:lvl5pPr indent="-330200" lvl="4" marL="2286000" algn="l">
              <a:lnSpc>
                <a:spcPct val="100000"/>
              </a:lnSpc>
              <a:spcBef>
                <a:spcPts val="300"/>
              </a:spcBef>
              <a:spcAft>
                <a:spcPts val="0"/>
              </a:spcAft>
              <a:buSzPts val="1600"/>
              <a:buFont typeface="Arial"/>
              <a:buChar char="•"/>
              <a:defRPr sz="1600"/>
            </a:lvl5pPr>
            <a:lvl6pPr indent="-349250" lvl="5" marL="2743200" algn="l">
              <a:lnSpc>
                <a:spcPct val="100000"/>
              </a:lnSpc>
              <a:spcBef>
                <a:spcPts val="500"/>
              </a:spcBef>
              <a:spcAft>
                <a:spcPts val="0"/>
              </a:spcAft>
              <a:buSzPts val="1900"/>
              <a:buChar char="⚫"/>
              <a:defRPr/>
            </a:lvl6pPr>
            <a:lvl7pPr indent="-349250" lvl="6" marL="3200400" algn="l">
              <a:lnSpc>
                <a:spcPct val="100000"/>
              </a:lnSpc>
              <a:spcBef>
                <a:spcPts val="500"/>
              </a:spcBef>
              <a:spcAft>
                <a:spcPts val="0"/>
              </a:spcAft>
              <a:buSzPts val="1900"/>
              <a:buChar char="⚫"/>
              <a:defRPr/>
            </a:lvl7pPr>
            <a:lvl8pPr indent="-381000" lvl="7" marL="3657600" algn="l">
              <a:lnSpc>
                <a:spcPct val="100000"/>
              </a:lnSpc>
              <a:spcBef>
                <a:spcPts val="500"/>
              </a:spcBef>
              <a:spcAft>
                <a:spcPts val="0"/>
              </a:spcAft>
              <a:buSzPts val="2400"/>
              <a:buChar char="•"/>
              <a:defRPr/>
            </a:lvl8pPr>
            <a:lvl9pPr indent="-381000" lvl="8" marL="4114800" algn="l">
              <a:lnSpc>
                <a:spcPct val="100000"/>
              </a:lnSpc>
              <a:spcBef>
                <a:spcPts val="500"/>
              </a:spcBef>
              <a:spcAft>
                <a:spcPts val="0"/>
              </a:spcAft>
              <a:buSzPts val="2400"/>
              <a:buChar char="•"/>
              <a:defRPr/>
            </a:lvl9pPr>
          </a:lstStyle>
          <a:p/>
        </p:txBody>
      </p:sp>
      <p:pic>
        <p:nvPicPr>
          <p:cNvPr id="61" name="Google Shape;61;g338445b5360_0_53"/>
          <p:cNvPicPr preferRelativeResize="0"/>
          <p:nvPr/>
        </p:nvPicPr>
        <p:blipFill rotWithShape="1">
          <a:blip r:embed="rId2">
            <a:alphaModFix/>
          </a:blip>
          <a:srcRect b="0" l="0" r="0" t="0"/>
          <a:stretch/>
        </p:blipFill>
        <p:spPr>
          <a:xfrm>
            <a:off x="10570464" y="5257800"/>
            <a:ext cx="1219200" cy="1219200"/>
          </a:xfrm>
          <a:prstGeom prst="rect">
            <a:avLst/>
          </a:prstGeom>
          <a:noFill/>
          <a:ln>
            <a:noFill/>
          </a:ln>
        </p:spPr>
      </p:pic>
      <p:sp>
        <p:nvSpPr>
          <p:cNvPr id="62" name="Google Shape;62;g338445b5360_0_53"/>
          <p:cNvSpPr txBox="1"/>
          <p:nvPr>
            <p:ph type="title"/>
          </p:nvPr>
        </p:nvSpPr>
        <p:spPr>
          <a:xfrm>
            <a:off x="609600" y="409663"/>
            <a:ext cx="10972800" cy="1143000"/>
          </a:xfrm>
          <a:prstGeom prst="rect">
            <a:avLst/>
          </a:prstGeom>
          <a:noFill/>
          <a:ln>
            <a:noFill/>
          </a:ln>
        </p:spPr>
        <p:txBody>
          <a:bodyPr anchorCtr="0" anchor="b" bIns="0" lIns="0" spcFirstLastPara="1" rIns="0" wrap="square" tIns="60925">
            <a:normAutofit/>
          </a:bodyPr>
          <a:lstStyle>
            <a:lvl1pPr lvl="0" algn="l">
              <a:lnSpc>
                <a:spcPct val="100000"/>
              </a:lnSpc>
              <a:spcBef>
                <a:spcPts val="0"/>
              </a:spcBef>
              <a:spcAft>
                <a:spcPts val="0"/>
              </a:spcAft>
              <a:buClr>
                <a:schemeClr val="accent4"/>
              </a:buClr>
              <a:buSzPts val="4800"/>
              <a:buFont typeface="Calibri"/>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63" name="Shape 63"/>
        <p:cNvGrpSpPr/>
        <p:nvPr/>
      </p:nvGrpSpPr>
      <p:grpSpPr>
        <a:xfrm>
          <a:off x="0" y="0"/>
          <a:ext cx="0" cy="0"/>
          <a:chOff x="0" y="0"/>
          <a:chExt cx="0" cy="0"/>
        </a:xfrm>
      </p:grpSpPr>
      <p:pic>
        <p:nvPicPr>
          <p:cNvPr id="64" name="Google Shape;64;g338445b5360_0_58"/>
          <p:cNvPicPr preferRelativeResize="0"/>
          <p:nvPr/>
        </p:nvPicPr>
        <p:blipFill rotWithShape="1">
          <a:blip r:embed="rId2">
            <a:alphaModFix/>
          </a:blip>
          <a:srcRect b="0" l="0" r="0" t="0"/>
          <a:stretch/>
        </p:blipFill>
        <p:spPr>
          <a:xfrm>
            <a:off x="10570464" y="5257800"/>
            <a:ext cx="1219200" cy="1219200"/>
          </a:xfrm>
          <a:prstGeom prst="rect">
            <a:avLst/>
          </a:prstGeom>
          <a:noFill/>
          <a:ln>
            <a:noFill/>
          </a:ln>
        </p:spPr>
      </p:pic>
      <p:sp>
        <p:nvSpPr>
          <p:cNvPr id="65" name="Google Shape;65;g338445b5360_0_58"/>
          <p:cNvSpPr/>
          <p:nvPr>
            <p:ph idx="2" type="media"/>
          </p:nvPr>
        </p:nvSpPr>
        <p:spPr>
          <a:xfrm>
            <a:off x="609600" y="1791595"/>
            <a:ext cx="8167800" cy="45444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700"/>
              </a:spcBef>
              <a:spcAft>
                <a:spcPts val="0"/>
              </a:spcAft>
              <a:buClr>
                <a:schemeClr val="accent4"/>
              </a:buClr>
              <a:buSzPts val="3500"/>
              <a:buFont typeface="Arial"/>
              <a:buChar char="•"/>
              <a:defRPr b="0" i="0" sz="3500" u="none" cap="none" strike="noStrike">
                <a:solidFill>
                  <a:schemeClr val="dk1"/>
                </a:solidFill>
                <a:latin typeface="Calibri"/>
                <a:ea typeface="Calibri"/>
                <a:cs typeface="Calibri"/>
                <a:sym typeface="Calibri"/>
              </a:defRPr>
            </a:lvl1pPr>
            <a:lvl2pPr lvl="1" marR="0" rtl="0" algn="l">
              <a:lnSpc>
                <a:spcPct val="100000"/>
              </a:lnSpc>
              <a:spcBef>
                <a:spcPts val="500"/>
              </a:spcBef>
              <a:spcAft>
                <a:spcPts val="0"/>
              </a:spcAft>
              <a:buClr>
                <a:schemeClr val="accent1"/>
              </a:buClr>
              <a:buSzPts val="2000"/>
              <a:buFont typeface="Noto Sans Symbols"/>
              <a:buChar char="⚫"/>
              <a:defRPr b="0" i="0" sz="2400" u="none" cap="none" strike="noStrike">
                <a:solidFill>
                  <a:schemeClr val="dk1"/>
                </a:solidFill>
                <a:latin typeface="Calibri"/>
                <a:ea typeface="Calibri"/>
                <a:cs typeface="Calibri"/>
                <a:sym typeface="Calibri"/>
              </a:defRPr>
            </a:lvl2pPr>
            <a:lvl3pPr lvl="2" marR="0" rtl="0" algn="l">
              <a:lnSpc>
                <a:spcPct val="100000"/>
              </a:lnSpc>
              <a:spcBef>
                <a:spcPts val="400"/>
              </a:spcBef>
              <a:spcAft>
                <a:spcPts val="0"/>
              </a:spcAft>
              <a:buClr>
                <a:schemeClr val="accent2"/>
              </a:buClr>
              <a:buSzPts val="1500"/>
              <a:buFont typeface="Noto Sans Symbols"/>
              <a:buChar char="⚫"/>
              <a:defRPr b="0" i="0" sz="21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accent3"/>
              </a:buClr>
              <a:buSzPts val="1300"/>
              <a:buFont typeface="Noto Sans Symbols"/>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accent4"/>
              </a:buClr>
              <a:buSzPts val="1300"/>
              <a:buFont typeface="Noto Sans Symbols"/>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accent5"/>
              </a:buClr>
              <a:buSzPts val="1400"/>
              <a:buFont typeface="Noto Sans Symbols"/>
              <a:buChar char="⚫"/>
              <a:defRPr b="0" i="0" sz="1800" u="none" cap="none" strike="noStrike">
                <a:solidFill>
                  <a:schemeClr val="dk1"/>
                </a:solidFill>
                <a:latin typeface="Calibri"/>
                <a:ea typeface="Calibri"/>
                <a:cs typeface="Calibri"/>
                <a:sym typeface="Calibri"/>
              </a:defRPr>
            </a:lvl6pPr>
            <a:lvl7pPr lvl="6" marR="0" rtl="0" algn="l">
              <a:lnSpc>
                <a:spcPct val="100000"/>
              </a:lnSpc>
              <a:spcBef>
                <a:spcPts val="300"/>
              </a:spcBef>
              <a:spcAft>
                <a:spcPts val="0"/>
              </a:spcAft>
              <a:buClr>
                <a:schemeClr val="accent6"/>
              </a:buClr>
              <a:buSzPts val="1300"/>
              <a:buFont typeface="Noto Sans Symbols"/>
              <a:buChar char="⚫"/>
              <a:defRPr b="0" i="0" sz="1600" u="none" cap="none" strike="noStrike">
                <a:solidFill>
                  <a:schemeClr val="dk1"/>
                </a:solidFill>
                <a:latin typeface="Calibri"/>
                <a:ea typeface="Calibri"/>
                <a:cs typeface="Calibri"/>
                <a:sym typeface="Calibri"/>
              </a:defRPr>
            </a:lvl7pPr>
            <a:lvl8pPr lvl="7" marR="0" rtl="0" algn="l">
              <a:lnSpc>
                <a:spcPct val="100000"/>
              </a:lnSpc>
              <a:spcBef>
                <a:spcPts val="300"/>
              </a:spcBef>
              <a:spcAft>
                <a:spcPts val="0"/>
              </a:spcAft>
              <a:buClr>
                <a:schemeClr val="dk2"/>
              </a:buClr>
              <a:buSzPts val="1600"/>
              <a:buFont typeface="Calibri"/>
              <a:buChar char="•"/>
              <a:defRPr b="0" i="0" sz="1600" u="none" cap="none" strike="noStrike">
                <a:solidFill>
                  <a:schemeClr val="dk1"/>
                </a:solidFill>
                <a:latin typeface="Calibri"/>
                <a:ea typeface="Calibri"/>
                <a:cs typeface="Calibri"/>
                <a:sym typeface="Calibri"/>
              </a:defRPr>
            </a:lvl8pPr>
            <a:lvl9pPr lvl="8" marR="0" rtl="0" algn="l">
              <a:lnSpc>
                <a:spcPct val="100000"/>
              </a:lnSpc>
              <a:spcBef>
                <a:spcPts val="300"/>
              </a:spcBef>
              <a:spcAft>
                <a:spcPts val="0"/>
              </a:spcAft>
              <a:buClr>
                <a:schemeClr val="dk2"/>
              </a:buClr>
              <a:buSzPts val="1400"/>
              <a:buFont typeface="Calibri"/>
              <a:buChar char="•"/>
              <a:defRPr b="0" i="0" sz="1400" u="none" cap="none" strike="noStrike">
                <a:solidFill>
                  <a:schemeClr val="dk1"/>
                </a:solidFill>
                <a:latin typeface="Calibri"/>
                <a:ea typeface="Calibri"/>
                <a:cs typeface="Calibri"/>
                <a:sym typeface="Calibri"/>
              </a:defRPr>
            </a:lvl9pPr>
          </a:lstStyle>
          <a:p/>
        </p:txBody>
      </p:sp>
      <p:sp>
        <p:nvSpPr>
          <p:cNvPr id="66" name="Google Shape;66;g338445b5360_0_58"/>
          <p:cNvSpPr txBox="1"/>
          <p:nvPr>
            <p:ph type="title"/>
          </p:nvPr>
        </p:nvSpPr>
        <p:spPr>
          <a:xfrm>
            <a:off x="609600" y="409663"/>
            <a:ext cx="10972800" cy="1143000"/>
          </a:xfrm>
          <a:prstGeom prst="rect">
            <a:avLst/>
          </a:prstGeom>
          <a:noFill/>
          <a:ln>
            <a:noFill/>
          </a:ln>
        </p:spPr>
        <p:txBody>
          <a:bodyPr anchorCtr="0" anchor="b" bIns="0" lIns="0" spcFirstLastPara="1" rIns="0" wrap="square" tIns="60925">
            <a:normAutofit/>
          </a:bodyPr>
          <a:lstStyle>
            <a:lvl1pPr lvl="0" algn="l">
              <a:lnSpc>
                <a:spcPct val="100000"/>
              </a:lnSpc>
              <a:spcBef>
                <a:spcPts val="0"/>
              </a:spcBef>
              <a:spcAft>
                <a:spcPts val="0"/>
              </a:spcAft>
              <a:buClr>
                <a:schemeClr val="accent4"/>
              </a:buClr>
              <a:buSzPts val="4800"/>
              <a:buFont typeface="Calibri"/>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cSld name="Table">
    <p:spTree>
      <p:nvGrpSpPr>
        <p:cNvPr id="67" name="Shape 67"/>
        <p:cNvGrpSpPr/>
        <p:nvPr/>
      </p:nvGrpSpPr>
      <p:grpSpPr>
        <a:xfrm>
          <a:off x="0" y="0"/>
          <a:ext cx="0" cy="0"/>
          <a:chOff x="0" y="0"/>
          <a:chExt cx="0" cy="0"/>
        </a:xfrm>
      </p:grpSpPr>
      <p:pic>
        <p:nvPicPr>
          <p:cNvPr id="68" name="Google Shape;68;g338445b5360_0_62"/>
          <p:cNvPicPr preferRelativeResize="0"/>
          <p:nvPr/>
        </p:nvPicPr>
        <p:blipFill rotWithShape="1">
          <a:blip r:embed="rId2">
            <a:alphaModFix/>
          </a:blip>
          <a:srcRect b="0" l="0" r="0" t="0"/>
          <a:stretch/>
        </p:blipFill>
        <p:spPr>
          <a:xfrm>
            <a:off x="10570464" y="5257800"/>
            <a:ext cx="1219200" cy="1219200"/>
          </a:xfrm>
          <a:prstGeom prst="rect">
            <a:avLst/>
          </a:prstGeom>
          <a:noFill/>
          <a:ln>
            <a:noFill/>
          </a:ln>
        </p:spPr>
      </p:pic>
      <p:sp>
        <p:nvSpPr>
          <p:cNvPr id="69" name="Google Shape;69;g338445b5360_0_62"/>
          <p:cNvSpPr txBox="1"/>
          <p:nvPr>
            <p:ph type="title"/>
          </p:nvPr>
        </p:nvSpPr>
        <p:spPr>
          <a:xfrm>
            <a:off x="609600" y="409663"/>
            <a:ext cx="10972800" cy="1143000"/>
          </a:xfrm>
          <a:prstGeom prst="rect">
            <a:avLst/>
          </a:prstGeom>
          <a:noFill/>
          <a:ln>
            <a:noFill/>
          </a:ln>
        </p:spPr>
        <p:txBody>
          <a:bodyPr anchorCtr="0" anchor="b" bIns="0" lIns="0" spcFirstLastPara="1" rIns="0" wrap="square" tIns="60925">
            <a:normAutofit/>
          </a:bodyPr>
          <a:lstStyle>
            <a:lvl1pPr lvl="0" algn="l">
              <a:lnSpc>
                <a:spcPct val="100000"/>
              </a:lnSpc>
              <a:spcBef>
                <a:spcPts val="0"/>
              </a:spcBef>
              <a:spcAft>
                <a:spcPts val="0"/>
              </a:spcAft>
              <a:buClr>
                <a:schemeClr val="accent4"/>
              </a:buClr>
              <a:buSzPts val="4800"/>
              <a:buFont typeface="Calibri"/>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70" name="Shape 70"/>
        <p:cNvGrpSpPr/>
        <p:nvPr/>
      </p:nvGrpSpPr>
      <p:grpSpPr>
        <a:xfrm>
          <a:off x="0" y="0"/>
          <a:ext cx="0" cy="0"/>
          <a:chOff x="0" y="0"/>
          <a:chExt cx="0" cy="0"/>
        </a:xfrm>
      </p:grpSpPr>
      <p:pic>
        <p:nvPicPr>
          <p:cNvPr id="71" name="Google Shape;71;g338445b5360_0_65"/>
          <p:cNvPicPr preferRelativeResize="0"/>
          <p:nvPr/>
        </p:nvPicPr>
        <p:blipFill rotWithShape="1">
          <a:blip r:embed="rId2">
            <a:alphaModFix/>
          </a:blip>
          <a:srcRect b="0" l="0" r="0" t="0"/>
          <a:stretch/>
        </p:blipFill>
        <p:spPr>
          <a:xfrm>
            <a:off x="10570464" y="5257800"/>
            <a:ext cx="1219200" cy="1219200"/>
          </a:xfrm>
          <a:prstGeom prst="rect">
            <a:avLst/>
          </a:prstGeom>
          <a:noFill/>
          <a:ln>
            <a:noFill/>
          </a:ln>
        </p:spPr>
      </p:pic>
      <p:sp>
        <p:nvSpPr>
          <p:cNvPr id="72" name="Google Shape;72;g338445b5360_0_65"/>
          <p:cNvSpPr txBox="1"/>
          <p:nvPr>
            <p:ph type="title"/>
          </p:nvPr>
        </p:nvSpPr>
        <p:spPr>
          <a:xfrm>
            <a:off x="609600" y="409663"/>
            <a:ext cx="10972800" cy="1143000"/>
          </a:xfrm>
          <a:prstGeom prst="rect">
            <a:avLst/>
          </a:prstGeom>
          <a:noFill/>
          <a:ln>
            <a:noFill/>
          </a:ln>
        </p:spPr>
        <p:txBody>
          <a:bodyPr anchorCtr="0" anchor="b" bIns="0" lIns="0" spcFirstLastPara="1" rIns="0" wrap="square" tIns="60925">
            <a:normAutofit/>
          </a:bodyPr>
          <a:lstStyle>
            <a:lvl1pPr lvl="0" algn="l">
              <a:lnSpc>
                <a:spcPct val="100000"/>
              </a:lnSpc>
              <a:spcBef>
                <a:spcPts val="0"/>
              </a:spcBef>
              <a:spcAft>
                <a:spcPts val="0"/>
              </a:spcAft>
              <a:buClr>
                <a:schemeClr val="accent4"/>
              </a:buClr>
              <a:buSzPts val="4800"/>
              <a:buFont typeface="Calibri"/>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BG">
  <p:cSld name="Blank White BG">
    <p:bg>
      <p:bgPr>
        <a:solidFill>
          <a:schemeClr val="lt1"/>
        </a:solidFill>
      </p:bgPr>
    </p:bg>
    <p:spTree>
      <p:nvGrpSpPr>
        <p:cNvPr id="73" name="Shape 73"/>
        <p:cNvGrpSpPr/>
        <p:nvPr/>
      </p:nvGrpSpPr>
      <p:grpSpPr>
        <a:xfrm>
          <a:off x="0" y="0"/>
          <a:ext cx="0" cy="0"/>
          <a:chOff x="0" y="0"/>
          <a:chExt cx="0" cy="0"/>
        </a:xfrm>
      </p:grpSpPr>
      <p:pic>
        <p:nvPicPr>
          <p:cNvPr id="74" name="Google Shape;74;g338445b5360_0_68"/>
          <p:cNvPicPr preferRelativeResize="0"/>
          <p:nvPr/>
        </p:nvPicPr>
        <p:blipFill rotWithShape="1">
          <a:blip r:embed="rId2">
            <a:alphaModFix/>
          </a:blip>
          <a:srcRect b="0" l="0" r="0" t="0"/>
          <a:stretch/>
        </p:blipFill>
        <p:spPr>
          <a:xfrm>
            <a:off x="10570464" y="5257800"/>
            <a:ext cx="1219200" cy="12192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1">
    <p:bg>
      <p:bgPr>
        <a:solidFill>
          <a:schemeClr val="lt2"/>
        </a:solidFill>
      </p:bgPr>
    </p:bg>
    <p:spTree>
      <p:nvGrpSpPr>
        <p:cNvPr id="75" name="Shape 75"/>
        <p:cNvGrpSpPr/>
        <p:nvPr/>
      </p:nvGrpSpPr>
      <p:grpSpPr>
        <a:xfrm>
          <a:off x="0" y="0"/>
          <a:ext cx="0" cy="0"/>
          <a:chOff x="0" y="0"/>
          <a:chExt cx="0" cy="0"/>
        </a:xfrm>
      </p:grpSpPr>
      <p:sp>
        <p:nvSpPr>
          <p:cNvPr id="76" name="Google Shape;76;g338445b5360_0_70"/>
          <p:cNvSpPr txBox="1"/>
          <p:nvPr>
            <p:ph idx="12" type="sldNum"/>
          </p:nvPr>
        </p:nvSpPr>
        <p:spPr>
          <a:xfrm>
            <a:off x="9917834" y="6333133"/>
            <a:ext cx="2195100" cy="524700"/>
          </a:xfrm>
          <a:prstGeom prst="rect">
            <a:avLst/>
          </a:prstGeom>
          <a:noFill/>
          <a:ln>
            <a:noFill/>
          </a:ln>
        </p:spPr>
        <p:txBody>
          <a:bodyPr anchorCtr="0" anchor="ctr" bIns="121900" lIns="121900" spcFirstLastPara="1" rIns="121900" wrap="square" tIns="121900">
            <a:noAutofit/>
          </a:bodyPr>
          <a:lstStyle>
            <a:lvl1pPr indent="0" lvl="0" marL="0" marR="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descr="Untitled-5.png" id="77" name="Google Shape;77;g338445b5360_0_70"/>
          <p:cNvPicPr preferRelativeResize="0"/>
          <p:nvPr/>
        </p:nvPicPr>
        <p:blipFill rotWithShape="1">
          <a:blip r:embed="rId2">
            <a:alphaModFix/>
          </a:blip>
          <a:srcRect b="0" l="0" r="0" t="0"/>
          <a:stretch/>
        </p:blipFill>
        <p:spPr>
          <a:xfrm>
            <a:off x="2119716" y="2492099"/>
            <a:ext cx="7952400" cy="1874100"/>
          </a:xfrm>
          <a:prstGeom prst="rect">
            <a:avLst/>
          </a:prstGeom>
          <a:noFill/>
          <a:ln>
            <a:noFill/>
          </a:ln>
        </p:spPr>
      </p:pic>
      <p:sp>
        <p:nvSpPr>
          <p:cNvPr id="78" name="Google Shape;78;g338445b5360_0_70"/>
          <p:cNvSpPr/>
          <p:nvPr/>
        </p:nvSpPr>
        <p:spPr>
          <a:xfrm>
            <a:off x="0" y="0"/>
            <a:ext cx="12192000" cy="6504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rgbClr val="000000"/>
              </a:solidFill>
              <a:latin typeface="Arial"/>
              <a:ea typeface="Arial"/>
              <a:cs typeface="Arial"/>
              <a:sym typeface="Arial"/>
            </a:endParaRPr>
          </a:p>
        </p:txBody>
      </p:sp>
      <p:sp>
        <p:nvSpPr>
          <p:cNvPr id="79" name="Google Shape;79;g338445b5360_0_70"/>
          <p:cNvSpPr/>
          <p:nvPr/>
        </p:nvSpPr>
        <p:spPr>
          <a:xfrm>
            <a:off x="0" y="6207600"/>
            <a:ext cx="12192000" cy="6504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80" name="Shape 80"/>
        <p:cNvGrpSpPr/>
        <p:nvPr/>
      </p:nvGrpSpPr>
      <p:grpSpPr>
        <a:xfrm>
          <a:off x="0" y="0"/>
          <a:ext cx="0" cy="0"/>
          <a:chOff x="0" y="0"/>
          <a:chExt cx="0" cy="0"/>
        </a:xfrm>
      </p:grpSpPr>
      <p:grpSp>
        <p:nvGrpSpPr>
          <p:cNvPr id="81" name="Google Shape;81;g338445b5360_0_75"/>
          <p:cNvGrpSpPr/>
          <p:nvPr/>
        </p:nvGrpSpPr>
        <p:grpSpPr>
          <a:xfrm>
            <a:off x="50867" y="47235"/>
            <a:ext cx="12090264" cy="6763357"/>
            <a:chOff x="0" y="-63776"/>
            <a:chExt cx="9309513" cy="5207389"/>
          </a:xfrm>
        </p:grpSpPr>
        <p:sp>
          <p:nvSpPr>
            <p:cNvPr id="82" name="Google Shape;82;g338445b5360_0_75"/>
            <p:cNvSpPr/>
            <p:nvPr/>
          </p:nvSpPr>
          <p:spPr>
            <a:xfrm>
              <a:off x="2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 name="Google Shape;83;g338445b5360_0_75"/>
            <p:cNvSpPr/>
            <p:nvPr/>
          </p:nvSpPr>
          <p:spPr>
            <a:xfrm>
              <a:off x="2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 name="Google Shape;84;g338445b5360_0_75"/>
            <p:cNvSpPr/>
            <p:nvPr/>
          </p:nvSpPr>
          <p:spPr>
            <a:xfrm>
              <a:off x="2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 name="Google Shape;85;g338445b5360_0_75"/>
            <p:cNvSpPr/>
            <p:nvPr/>
          </p:nvSpPr>
          <p:spPr>
            <a:xfrm>
              <a:off x="2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 name="Google Shape;86;g338445b5360_0_75"/>
            <p:cNvSpPr/>
            <p:nvPr/>
          </p:nvSpPr>
          <p:spPr>
            <a:xfrm>
              <a:off x="2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 name="Google Shape;87;g338445b5360_0_75"/>
            <p:cNvSpPr/>
            <p:nvPr/>
          </p:nvSpPr>
          <p:spPr>
            <a:xfrm>
              <a:off x="2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 name="Google Shape;88;g338445b5360_0_75"/>
            <p:cNvSpPr/>
            <p:nvPr/>
          </p:nvSpPr>
          <p:spPr>
            <a:xfrm>
              <a:off x="2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 name="Google Shape;89;g338445b5360_0_75"/>
            <p:cNvSpPr/>
            <p:nvPr/>
          </p:nvSpPr>
          <p:spPr>
            <a:xfrm>
              <a:off x="2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 name="Google Shape;90;g338445b5360_0_75"/>
            <p:cNvSpPr/>
            <p:nvPr/>
          </p:nvSpPr>
          <p:spPr>
            <a:xfrm>
              <a:off x="2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 name="Google Shape;91;g338445b5360_0_75"/>
            <p:cNvSpPr/>
            <p:nvPr/>
          </p:nvSpPr>
          <p:spPr>
            <a:xfrm>
              <a:off x="2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 name="Google Shape;92;g338445b5360_0_75"/>
            <p:cNvSpPr/>
            <p:nvPr/>
          </p:nvSpPr>
          <p:spPr>
            <a:xfrm>
              <a:off x="2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 name="Google Shape;93;g338445b5360_0_75"/>
            <p:cNvSpPr/>
            <p:nvPr/>
          </p:nvSpPr>
          <p:spPr>
            <a:xfrm>
              <a:off x="2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 name="Google Shape;94;g338445b5360_0_75"/>
            <p:cNvSpPr/>
            <p:nvPr/>
          </p:nvSpPr>
          <p:spPr>
            <a:xfrm>
              <a:off x="1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 name="Google Shape;95;g338445b5360_0_75"/>
            <p:cNvSpPr/>
            <p:nvPr/>
          </p:nvSpPr>
          <p:spPr>
            <a:xfrm>
              <a:off x="1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 name="Google Shape;96;g338445b5360_0_75"/>
            <p:cNvSpPr/>
            <p:nvPr/>
          </p:nvSpPr>
          <p:spPr>
            <a:xfrm>
              <a:off x="1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 name="Google Shape;97;g338445b5360_0_75"/>
            <p:cNvSpPr/>
            <p:nvPr/>
          </p:nvSpPr>
          <p:spPr>
            <a:xfrm>
              <a:off x="1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 name="Google Shape;98;g338445b5360_0_75"/>
            <p:cNvSpPr/>
            <p:nvPr/>
          </p:nvSpPr>
          <p:spPr>
            <a:xfrm>
              <a:off x="1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 name="Google Shape;99;g338445b5360_0_75"/>
            <p:cNvSpPr/>
            <p:nvPr/>
          </p:nvSpPr>
          <p:spPr>
            <a:xfrm>
              <a:off x="1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 name="Google Shape;100;g338445b5360_0_75"/>
            <p:cNvSpPr/>
            <p:nvPr/>
          </p:nvSpPr>
          <p:spPr>
            <a:xfrm>
              <a:off x="0"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 name="Google Shape;101;g338445b5360_0_75"/>
            <p:cNvSpPr/>
            <p:nvPr/>
          </p:nvSpPr>
          <p:spPr>
            <a:xfrm>
              <a:off x="0"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 name="Google Shape;102;g338445b5360_0_75"/>
            <p:cNvSpPr/>
            <p:nvPr/>
          </p:nvSpPr>
          <p:spPr>
            <a:xfrm>
              <a:off x="21763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 name="Google Shape;103;g338445b5360_0_75"/>
            <p:cNvSpPr/>
            <p:nvPr/>
          </p:nvSpPr>
          <p:spPr>
            <a:xfrm>
              <a:off x="21763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 name="Google Shape;104;g338445b5360_0_75"/>
            <p:cNvSpPr/>
            <p:nvPr/>
          </p:nvSpPr>
          <p:spPr>
            <a:xfrm>
              <a:off x="21763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 name="Google Shape;105;g338445b5360_0_75"/>
            <p:cNvSpPr/>
            <p:nvPr/>
          </p:nvSpPr>
          <p:spPr>
            <a:xfrm>
              <a:off x="21763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 name="Google Shape;106;g338445b5360_0_75"/>
            <p:cNvSpPr/>
            <p:nvPr/>
          </p:nvSpPr>
          <p:spPr>
            <a:xfrm>
              <a:off x="21763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 name="Google Shape;107;g338445b5360_0_75"/>
            <p:cNvSpPr/>
            <p:nvPr/>
          </p:nvSpPr>
          <p:spPr>
            <a:xfrm>
              <a:off x="21763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 name="Google Shape;108;g338445b5360_0_75"/>
            <p:cNvSpPr/>
            <p:nvPr/>
          </p:nvSpPr>
          <p:spPr>
            <a:xfrm>
              <a:off x="21763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 name="Google Shape;109;g338445b5360_0_75"/>
            <p:cNvSpPr/>
            <p:nvPr/>
          </p:nvSpPr>
          <p:spPr>
            <a:xfrm>
              <a:off x="21763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0" name="Google Shape;110;g338445b5360_0_75"/>
            <p:cNvSpPr/>
            <p:nvPr/>
          </p:nvSpPr>
          <p:spPr>
            <a:xfrm>
              <a:off x="21763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1" name="Google Shape;111;g338445b5360_0_75"/>
            <p:cNvSpPr/>
            <p:nvPr/>
          </p:nvSpPr>
          <p:spPr>
            <a:xfrm>
              <a:off x="21763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2" name="Google Shape;112;g338445b5360_0_75"/>
            <p:cNvSpPr/>
            <p:nvPr/>
          </p:nvSpPr>
          <p:spPr>
            <a:xfrm>
              <a:off x="21763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 name="Google Shape;113;g338445b5360_0_75"/>
            <p:cNvSpPr/>
            <p:nvPr/>
          </p:nvSpPr>
          <p:spPr>
            <a:xfrm>
              <a:off x="21763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 name="Google Shape;114;g338445b5360_0_75"/>
            <p:cNvSpPr/>
            <p:nvPr/>
          </p:nvSpPr>
          <p:spPr>
            <a:xfrm>
              <a:off x="21761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5" name="Google Shape;115;g338445b5360_0_75"/>
            <p:cNvSpPr/>
            <p:nvPr/>
          </p:nvSpPr>
          <p:spPr>
            <a:xfrm>
              <a:off x="21761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 name="Google Shape;116;g338445b5360_0_75"/>
            <p:cNvSpPr/>
            <p:nvPr/>
          </p:nvSpPr>
          <p:spPr>
            <a:xfrm>
              <a:off x="21761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 name="Google Shape;117;g338445b5360_0_75"/>
            <p:cNvSpPr/>
            <p:nvPr/>
          </p:nvSpPr>
          <p:spPr>
            <a:xfrm>
              <a:off x="21761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 name="Google Shape;118;g338445b5360_0_75"/>
            <p:cNvSpPr/>
            <p:nvPr/>
          </p:nvSpPr>
          <p:spPr>
            <a:xfrm>
              <a:off x="21761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 name="Google Shape;119;g338445b5360_0_75"/>
            <p:cNvSpPr/>
            <p:nvPr/>
          </p:nvSpPr>
          <p:spPr>
            <a:xfrm>
              <a:off x="21761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 name="Google Shape;120;g338445b5360_0_75"/>
            <p:cNvSpPr/>
            <p:nvPr/>
          </p:nvSpPr>
          <p:spPr>
            <a:xfrm>
              <a:off x="21760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 name="Google Shape;121;g338445b5360_0_75"/>
            <p:cNvSpPr/>
            <p:nvPr/>
          </p:nvSpPr>
          <p:spPr>
            <a:xfrm>
              <a:off x="21760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 name="Google Shape;122;g338445b5360_0_75"/>
            <p:cNvSpPr/>
            <p:nvPr/>
          </p:nvSpPr>
          <p:spPr>
            <a:xfrm>
              <a:off x="43523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 name="Google Shape;123;g338445b5360_0_75"/>
            <p:cNvSpPr/>
            <p:nvPr/>
          </p:nvSpPr>
          <p:spPr>
            <a:xfrm>
              <a:off x="43523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 name="Google Shape;124;g338445b5360_0_75"/>
            <p:cNvSpPr/>
            <p:nvPr/>
          </p:nvSpPr>
          <p:spPr>
            <a:xfrm>
              <a:off x="43523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 name="Google Shape;125;g338445b5360_0_75"/>
            <p:cNvSpPr/>
            <p:nvPr/>
          </p:nvSpPr>
          <p:spPr>
            <a:xfrm>
              <a:off x="43523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 name="Google Shape;126;g338445b5360_0_75"/>
            <p:cNvSpPr/>
            <p:nvPr/>
          </p:nvSpPr>
          <p:spPr>
            <a:xfrm>
              <a:off x="43523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 name="Google Shape;127;g338445b5360_0_75"/>
            <p:cNvSpPr/>
            <p:nvPr/>
          </p:nvSpPr>
          <p:spPr>
            <a:xfrm>
              <a:off x="43523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 name="Google Shape;128;g338445b5360_0_75"/>
            <p:cNvSpPr/>
            <p:nvPr/>
          </p:nvSpPr>
          <p:spPr>
            <a:xfrm>
              <a:off x="43523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 name="Google Shape;129;g338445b5360_0_75"/>
            <p:cNvSpPr/>
            <p:nvPr/>
          </p:nvSpPr>
          <p:spPr>
            <a:xfrm>
              <a:off x="43523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 name="Google Shape;130;g338445b5360_0_75"/>
            <p:cNvSpPr/>
            <p:nvPr/>
          </p:nvSpPr>
          <p:spPr>
            <a:xfrm>
              <a:off x="43523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 name="Google Shape;131;g338445b5360_0_75"/>
            <p:cNvSpPr/>
            <p:nvPr/>
          </p:nvSpPr>
          <p:spPr>
            <a:xfrm>
              <a:off x="43523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 name="Google Shape;132;g338445b5360_0_75"/>
            <p:cNvSpPr/>
            <p:nvPr/>
          </p:nvSpPr>
          <p:spPr>
            <a:xfrm>
              <a:off x="43523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 name="Google Shape;133;g338445b5360_0_75"/>
            <p:cNvSpPr/>
            <p:nvPr/>
          </p:nvSpPr>
          <p:spPr>
            <a:xfrm>
              <a:off x="43523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 name="Google Shape;134;g338445b5360_0_75"/>
            <p:cNvSpPr/>
            <p:nvPr/>
          </p:nvSpPr>
          <p:spPr>
            <a:xfrm>
              <a:off x="43522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 name="Google Shape;135;g338445b5360_0_75"/>
            <p:cNvSpPr/>
            <p:nvPr/>
          </p:nvSpPr>
          <p:spPr>
            <a:xfrm>
              <a:off x="43522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 name="Google Shape;136;g338445b5360_0_75"/>
            <p:cNvSpPr/>
            <p:nvPr/>
          </p:nvSpPr>
          <p:spPr>
            <a:xfrm>
              <a:off x="43522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 name="Google Shape;137;g338445b5360_0_75"/>
            <p:cNvSpPr/>
            <p:nvPr/>
          </p:nvSpPr>
          <p:spPr>
            <a:xfrm>
              <a:off x="43522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 name="Google Shape;138;g338445b5360_0_75"/>
            <p:cNvSpPr/>
            <p:nvPr/>
          </p:nvSpPr>
          <p:spPr>
            <a:xfrm>
              <a:off x="43522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 name="Google Shape;139;g338445b5360_0_75"/>
            <p:cNvSpPr/>
            <p:nvPr/>
          </p:nvSpPr>
          <p:spPr>
            <a:xfrm>
              <a:off x="43522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 name="Google Shape;140;g338445b5360_0_75"/>
            <p:cNvSpPr/>
            <p:nvPr/>
          </p:nvSpPr>
          <p:spPr>
            <a:xfrm>
              <a:off x="43521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 name="Google Shape;141;g338445b5360_0_75"/>
            <p:cNvSpPr/>
            <p:nvPr/>
          </p:nvSpPr>
          <p:spPr>
            <a:xfrm>
              <a:off x="43521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 name="Google Shape;142;g338445b5360_0_75"/>
            <p:cNvSpPr/>
            <p:nvPr/>
          </p:nvSpPr>
          <p:spPr>
            <a:xfrm>
              <a:off x="65284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 name="Google Shape;143;g338445b5360_0_75"/>
            <p:cNvSpPr/>
            <p:nvPr/>
          </p:nvSpPr>
          <p:spPr>
            <a:xfrm>
              <a:off x="65284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 name="Google Shape;144;g338445b5360_0_75"/>
            <p:cNvSpPr/>
            <p:nvPr/>
          </p:nvSpPr>
          <p:spPr>
            <a:xfrm>
              <a:off x="65284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 name="Google Shape;145;g338445b5360_0_75"/>
            <p:cNvSpPr/>
            <p:nvPr/>
          </p:nvSpPr>
          <p:spPr>
            <a:xfrm>
              <a:off x="65284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 name="Google Shape;146;g338445b5360_0_75"/>
            <p:cNvSpPr/>
            <p:nvPr/>
          </p:nvSpPr>
          <p:spPr>
            <a:xfrm>
              <a:off x="65284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 name="Google Shape;147;g338445b5360_0_75"/>
            <p:cNvSpPr/>
            <p:nvPr/>
          </p:nvSpPr>
          <p:spPr>
            <a:xfrm>
              <a:off x="65284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 name="Google Shape;148;g338445b5360_0_75"/>
            <p:cNvSpPr/>
            <p:nvPr/>
          </p:nvSpPr>
          <p:spPr>
            <a:xfrm>
              <a:off x="65284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 name="Google Shape;149;g338445b5360_0_75"/>
            <p:cNvSpPr/>
            <p:nvPr/>
          </p:nvSpPr>
          <p:spPr>
            <a:xfrm>
              <a:off x="65284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 name="Google Shape;150;g338445b5360_0_75"/>
            <p:cNvSpPr/>
            <p:nvPr/>
          </p:nvSpPr>
          <p:spPr>
            <a:xfrm>
              <a:off x="65284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 name="Google Shape;151;g338445b5360_0_75"/>
            <p:cNvSpPr/>
            <p:nvPr/>
          </p:nvSpPr>
          <p:spPr>
            <a:xfrm>
              <a:off x="65284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 name="Google Shape;152;g338445b5360_0_75"/>
            <p:cNvSpPr/>
            <p:nvPr/>
          </p:nvSpPr>
          <p:spPr>
            <a:xfrm>
              <a:off x="65284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 name="Google Shape;153;g338445b5360_0_75"/>
            <p:cNvSpPr/>
            <p:nvPr/>
          </p:nvSpPr>
          <p:spPr>
            <a:xfrm>
              <a:off x="65284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 name="Google Shape;154;g338445b5360_0_75"/>
            <p:cNvSpPr/>
            <p:nvPr/>
          </p:nvSpPr>
          <p:spPr>
            <a:xfrm>
              <a:off x="65283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 name="Google Shape;155;g338445b5360_0_75"/>
            <p:cNvSpPr/>
            <p:nvPr/>
          </p:nvSpPr>
          <p:spPr>
            <a:xfrm>
              <a:off x="65283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 name="Google Shape;156;g338445b5360_0_75"/>
            <p:cNvSpPr/>
            <p:nvPr/>
          </p:nvSpPr>
          <p:spPr>
            <a:xfrm>
              <a:off x="65283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 name="Google Shape;157;g338445b5360_0_75"/>
            <p:cNvSpPr/>
            <p:nvPr/>
          </p:nvSpPr>
          <p:spPr>
            <a:xfrm>
              <a:off x="65283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8" name="Google Shape;158;g338445b5360_0_75"/>
            <p:cNvSpPr/>
            <p:nvPr/>
          </p:nvSpPr>
          <p:spPr>
            <a:xfrm>
              <a:off x="65283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9" name="Google Shape;159;g338445b5360_0_75"/>
            <p:cNvSpPr/>
            <p:nvPr/>
          </p:nvSpPr>
          <p:spPr>
            <a:xfrm>
              <a:off x="65283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 name="Google Shape;160;g338445b5360_0_75"/>
            <p:cNvSpPr/>
            <p:nvPr/>
          </p:nvSpPr>
          <p:spPr>
            <a:xfrm>
              <a:off x="65281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 name="Google Shape;161;g338445b5360_0_75"/>
            <p:cNvSpPr/>
            <p:nvPr/>
          </p:nvSpPr>
          <p:spPr>
            <a:xfrm>
              <a:off x="65281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 name="Google Shape;162;g338445b5360_0_75"/>
            <p:cNvSpPr/>
            <p:nvPr/>
          </p:nvSpPr>
          <p:spPr>
            <a:xfrm>
              <a:off x="87044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3" name="Google Shape;163;g338445b5360_0_75"/>
            <p:cNvSpPr/>
            <p:nvPr/>
          </p:nvSpPr>
          <p:spPr>
            <a:xfrm>
              <a:off x="87044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4" name="Google Shape;164;g338445b5360_0_75"/>
            <p:cNvSpPr/>
            <p:nvPr/>
          </p:nvSpPr>
          <p:spPr>
            <a:xfrm>
              <a:off x="87044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 name="Google Shape;165;g338445b5360_0_75"/>
            <p:cNvSpPr/>
            <p:nvPr/>
          </p:nvSpPr>
          <p:spPr>
            <a:xfrm>
              <a:off x="87044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 name="Google Shape;166;g338445b5360_0_75"/>
            <p:cNvSpPr/>
            <p:nvPr/>
          </p:nvSpPr>
          <p:spPr>
            <a:xfrm>
              <a:off x="87044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 name="Google Shape;167;g338445b5360_0_75"/>
            <p:cNvSpPr/>
            <p:nvPr/>
          </p:nvSpPr>
          <p:spPr>
            <a:xfrm>
              <a:off x="87044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 name="Google Shape;168;g338445b5360_0_75"/>
            <p:cNvSpPr/>
            <p:nvPr/>
          </p:nvSpPr>
          <p:spPr>
            <a:xfrm>
              <a:off x="87044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 name="Google Shape;169;g338445b5360_0_75"/>
            <p:cNvSpPr/>
            <p:nvPr/>
          </p:nvSpPr>
          <p:spPr>
            <a:xfrm>
              <a:off x="87044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 name="Google Shape;170;g338445b5360_0_75"/>
            <p:cNvSpPr/>
            <p:nvPr/>
          </p:nvSpPr>
          <p:spPr>
            <a:xfrm>
              <a:off x="87044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 name="Google Shape;171;g338445b5360_0_75"/>
            <p:cNvSpPr/>
            <p:nvPr/>
          </p:nvSpPr>
          <p:spPr>
            <a:xfrm>
              <a:off x="87044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2" name="Google Shape;172;g338445b5360_0_75"/>
            <p:cNvSpPr/>
            <p:nvPr/>
          </p:nvSpPr>
          <p:spPr>
            <a:xfrm>
              <a:off x="87044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3" name="Google Shape;173;g338445b5360_0_75"/>
            <p:cNvSpPr/>
            <p:nvPr/>
          </p:nvSpPr>
          <p:spPr>
            <a:xfrm>
              <a:off x="87044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4" name="Google Shape;174;g338445b5360_0_75"/>
            <p:cNvSpPr/>
            <p:nvPr/>
          </p:nvSpPr>
          <p:spPr>
            <a:xfrm>
              <a:off x="870436"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5" name="Google Shape;175;g338445b5360_0_75"/>
            <p:cNvSpPr/>
            <p:nvPr/>
          </p:nvSpPr>
          <p:spPr>
            <a:xfrm>
              <a:off x="870436"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 name="Google Shape;176;g338445b5360_0_75"/>
            <p:cNvSpPr/>
            <p:nvPr/>
          </p:nvSpPr>
          <p:spPr>
            <a:xfrm>
              <a:off x="870436"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 name="Google Shape;177;g338445b5360_0_75"/>
            <p:cNvSpPr/>
            <p:nvPr/>
          </p:nvSpPr>
          <p:spPr>
            <a:xfrm>
              <a:off x="870436"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8" name="Google Shape;178;g338445b5360_0_75"/>
            <p:cNvSpPr/>
            <p:nvPr/>
          </p:nvSpPr>
          <p:spPr>
            <a:xfrm>
              <a:off x="870436"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9" name="Google Shape;179;g338445b5360_0_75"/>
            <p:cNvSpPr/>
            <p:nvPr/>
          </p:nvSpPr>
          <p:spPr>
            <a:xfrm>
              <a:off x="870436"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 name="Google Shape;180;g338445b5360_0_75"/>
            <p:cNvSpPr/>
            <p:nvPr/>
          </p:nvSpPr>
          <p:spPr>
            <a:xfrm>
              <a:off x="870424"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 name="Google Shape;181;g338445b5360_0_75"/>
            <p:cNvSpPr/>
            <p:nvPr/>
          </p:nvSpPr>
          <p:spPr>
            <a:xfrm>
              <a:off x="870424"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 name="Google Shape;182;g338445b5360_0_75"/>
            <p:cNvSpPr/>
            <p:nvPr/>
          </p:nvSpPr>
          <p:spPr>
            <a:xfrm>
              <a:off x="1088054"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3" name="Google Shape;183;g338445b5360_0_75"/>
            <p:cNvSpPr/>
            <p:nvPr/>
          </p:nvSpPr>
          <p:spPr>
            <a:xfrm>
              <a:off x="1088054"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4" name="Google Shape;184;g338445b5360_0_75"/>
            <p:cNvSpPr/>
            <p:nvPr/>
          </p:nvSpPr>
          <p:spPr>
            <a:xfrm>
              <a:off x="1088054"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 name="Google Shape;185;g338445b5360_0_75"/>
            <p:cNvSpPr/>
            <p:nvPr/>
          </p:nvSpPr>
          <p:spPr>
            <a:xfrm>
              <a:off x="1088054"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 name="Google Shape;186;g338445b5360_0_75"/>
            <p:cNvSpPr/>
            <p:nvPr/>
          </p:nvSpPr>
          <p:spPr>
            <a:xfrm>
              <a:off x="1088054"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 name="Google Shape;187;g338445b5360_0_75"/>
            <p:cNvSpPr/>
            <p:nvPr/>
          </p:nvSpPr>
          <p:spPr>
            <a:xfrm>
              <a:off x="1088054"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 name="Google Shape;188;g338445b5360_0_75"/>
            <p:cNvSpPr/>
            <p:nvPr/>
          </p:nvSpPr>
          <p:spPr>
            <a:xfrm>
              <a:off x="1088054"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 name="Google Shape;189;g338445b5360_0_75"/>
            <p:cNvSpPr/>
            <p:nvPr/>
          </p:nvSpPr>
          <p:spPr>
            <a:xfrm>
              <a:off x="1088054"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 name="Google Shape;190;g338445b5360_0_75"/>
            <p:cNvSpPr/>
            <p:nvPr/>
          </p:nvSpPr>
          <p:spPr>
            <a:xfrm>
              <a:off x="1088054"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 name="Google Shape;191;g338445b5360_0_75"/>
            <p:cNvSpPr/>
            <p:nvPr/>
          </p:nvSpPr>
          <p:spPr>
            <a:xfrm>
              <a:off x="1088054"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 name="Google Shape;192;g338445b5360_0_75"/>
            <p:cNvSpPr/>
            <p:nvPr/>
          </p:nvSpPr>
          <p:spPr>
            <a:xfrm>
              <a:off x="1088054"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 name="Google Shape;193;g338445b5360_0_75"/>
            <p:cNvSpPr/>
            <p:nvPr/>
          </p:nvSpPr>
          <p:spPr>
            <a:xfrm>
              <a:off x="1088054"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 name="Google Shape;194;g338445b5360_0_75"/>
            <p:cNvSpPr/>
            <p:nvPr/>
          </p:nvSpPr>
          <p:spPr>
            <a:xfrm>
              <a:off x="108804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 name="Google Shape;195;g338445b5360_0_75"/>
            <p:cNvSpPr/>
            <p:nvPr/>
          </p:nvSpPr>
          <p:spPr>
            <a:xfrm>
              <a:off x="108804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 name="Google Shape;196;g338445b5360_0_75"/>
            <p:cNvSpPr/>
            <p:nvPr/>
          </p:nvSpPr>
          <p:spPr>
            <a:xfrm>
              <a:off x="108804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 name="Google Shape;197;g338445b5360_0_75"/>
            <p:cNvSpPr/>
            <p:nvPr/>
          </p:nvSpPr>
          <p:spPr>
            <a:xfrm>
              <a:off x="108804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 name="Google Shape;198;g338445b5360_0_75"/>
            <p:cNvSpPr/>
            <p:nvPr/>
          </p:nvSpPr>
          <p:spPr>
            <a:xfrm>
              <a:off x="108804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 name="Google Shape;199;g338445b5360_0_75"/>
            <p:cNvSpPr/>
            <p:nvPr/>
          </p:nvSpPr>
          <p:spPr>
            <a:xfrm>
              <a:off x="108804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 name="Google Shape;200;g338445b5360_0_75"/>
            <p:cNvSpPr/>
            <p:nvPr/>
          </p:nvSpPr>
          <p:spPr>
            <a:xfrm>
              <a:off x="1088029"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 name="Google Shape;201;g338445b5360_0_75"/>
            <p:cNvSpPr/>
            <p:nvPr/>
          </p:nvSpPr>
          <p:spPr>
            <a:xfrm>
              <a:off x="1088029"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 name="Google Shape;202;g338445b5360_0_75"/>
            <p:cNvSpPr/>
            <p:nvPr/>
          </p:nvSpPr>
          <p:spPr>
            <a:xfrm>
              <a:off x="1305660"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 name="Google Shape;203;g338445b5360_0_75"/>
            <p:cNvSpPr/>
            <p:nvPr/>
          </p:nvSpPr>
          <p:spPr>
            <a:xfrm>
              <a:off x="1305660"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4" name="Google Shape;204;g338445b5360_0_75"/>
            <p:cNvSpPr/>
            <p:nvPr/>
          </p:nvSpPr>
          <p:spPr>
            <a:xfrm>
              <a:off x="1305660"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 name="Google Shape;205;g338445b5360_0_75"/>
            <p:cNvSpPr/>
            <p:nvPr/>
          </p:nvSpPr>
          <p:spPr>
            <a:xfrm>
              <a:off x="1305660"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 name="Google Shape;206;g338445b5360_0_75"/>
            <p:cNvSpPr/>
            <p:nvPr/>
          </p:nvSpPr>
          <p:spPr>
            <a:xfrm>
              <a:off x="1305660"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 name="Google Shape;207;g338445b5360_0_75"/>
            <p:cNvSpPr/>
            <p:nvPr/>
          </p:nvSpPr>
          <p:spPr>
            <a:xfrm>
              <a:off x="1305660"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 name="Google Shape;208;g338445b5360_0_75"/>
            <p:cNvSpPr/>
            <p:nvPr/>
          </p:nvSpPr>
          <p:spPr>
            <a:xfrm>
              <a:off x="1305660"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9" name="Google Shape;209;g338445b5360_0_75"/>
            <p:cNvSpPr/>
            <p:nvPr/>
          </p:nvSpPr>
          <p:spPr>
            <a:xfrm>
              <a:off x="1305660"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 name="Google Shape;210;g338445b5360_0_75"/>
            <p:cNvSpPr/>
            <p:nvPr/>
          </p:nvSpPr>
          <p:spPr>
            <a:xfrm>
              <a:off x="1305660"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 name="Google Shape;211;g338445b5360_0_75"/>
            <p:cNvSpPr/>
            <p:nvPr/>
          </p:nvSpPr>
          <p:spPr>
            <a:xfrm>
              <a:off x="1305660"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 name="Google Shape;212;g338445b5360_0_75"/>
            <p:cNvSpPr/>
            <p:nvPr/>
          </p:nvSpPr>
          <p:spPr>
            <a:xfrm>
              <a:off x="1305660"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 name="Google Shape;213;g338445b5360_0_75"/>
            <p:cNvSpPr/>
            <p:nvPr/>
          </p:nvSpPr>
          <p:spPr>
            <a:xfrm>
              <a:off x="1305660"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4" name="Google Shape;214;g338445b5360_0_75"/>
            <p:cNvSpPr/>
            <p:nvPr/>
          </p:nvSpPr>
          <p:spPr>
            <a:xfrm>
              <a:off x="130564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5" name="Google Shape;215;g338445b5360_0_75"/>
            <p:cNvSpPr/>
            <p:nvPr/>
          </p:nvSpPr>
          <p:spPr>
            <a:xfrm>
              <a:off x="130564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6" name="Google Shape;216;g338445b5360_0_75"/>
            <p:cNvSpPr/>
            <p:nvPr/>
          </p:nvSpPr>
          <p:spPr>
            <a:xfrm>
              <a:off x="130564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7" name="Google Shape;217;g338445b5360_0_75"/>
            <p:cNvSpPr/>
            <p:nvPr/>
          </p:nvSpPr>
          <p:spPr>
            <a:xfrm>
              <a:off x="130564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8" name="Google Shape;218;g338445b5360_0_75"/>
            <p:cNvSpPr/>
            <p:nvPr/>
          </p:nvSpPr>
          <p:spPr>
            <a:xfrm>
              <a:off x="130564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9" name="Google Shape;219;g338445b5360_0_75"/>
            <p:cNvSpPr/>
            <p:nvPr/>
          </p:nvSpPr>
          <p:spPr>
            <a:xfrm>
              <a:off x="130564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0" name="Google Shape;220;g338445b5360_0_75"/>
            <p:cNvSpPr/>
            <p:nvPr/>
          </p:nvSpPr>
          <p:spPr>
            <a:xfrm>
              <a:off x="1305635"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 name="Google Shape;221;g338445b5360_0_75"/>
            <p:cNvSpPr/>
            <p:nvPr/>
          </p:nvSpPr>
          <p:spPr>
            <a:xfrm>
              <a:off x="1305635"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2" name="Google Shape;222;g338445b5360_0_75"/>
            <p:cNvSpPr/>
            <p:nvPr/>
          </p:nvSpPr>
          <p:spPr>
            <a:xfrm>
              <a:off x="155135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 name="Google Shape;223;g338445b5360_0_75"/>
            <p:cNvSpPr/>
            <p:nvPr/>
          </p:nvSpPr>
          <p:spPr>
            <a:xfrm>
              <a:off x="155135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 name="Google Shape;224;g338445b5360_0_75"/>
            <p:cNvSpPr/>
            <p:nvPr/>
          </p:nvSpPr>
          <p:spPr>
            <a:xfrm>
              <a:off x="155135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 name="Google Shape;225;g338445b5360_0_75"/>
            <p:cNvSpPr/>
            <p:nvPr/>
          </p:nvSpPr>
          <p:spPr>
            <a:xfrm>
              <a:off x="155135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 name="Google Shape;226;g338445b5360_0_75"/>
            <p:cNvSpPr/>
            <p:nvPr/>
          </p:nvSpPr>
          <p:spPr>
            <a:xfrm>
              <a:off x="155135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 name="Google Shape;227;g338445b5360_0_75"/>
            <p:cNvSpPr/>
            <p:nvPr/>
          </p:nvSpPr>
          <p:spPr>
            <a:xfrm>
              <a:off x="155135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 name="Google Shape;228;g338445b5360_0_75"/>
            <p:cNvSpPr/>
            <p:nvPr/>
          </p:nvSpPr>
          <p:spPr>
            <a:xfrm>
              <a:off x="155135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 name="Google Shape;229;g338445b5360_0_75"/>
            <p:cNvSpPr/>
            <p:nvPr/>
          </p:nvSpPr>
          <p:spPr>
            <a:xfrm>
              <a:off x="155135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 name="Google Shape;230;g338445b5360_0_75"/>
            <p:cNvSpPr/>
            <p:nvPr/>
          </p:nvSpPr>
          <p:spPr>
            <a:xfrm>
              <a:off x="155135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 name="Google Shape;231;g338445b5360_0_75"/>
            <p:cNvSpPr/>
            <p:nvPr/>
          </p:nvSpPr>
          <p:spPr>
            <a:xfrm>
              <a:off x="155135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 name="Google Shape;232;g338445b5360_0_75"/>
            <p:cNvSpPr/>
            <p:nvPr/>
          </p:nvSpPr>
          <p:spPr>
            <a:xfrm>
              <a:off x="155135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 name="Google Shape;233;g338445b5360_0_75"/>
            <p:cNvSpPr/>
            <p:nvPr/>
          </p:nvSpPr>
          <p:spPr>
            <a:xfrm>
              <a:off x="155135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 name="Google Shape;234;g338445b5360_0_75"/>
            <p:cNvSpPr/>
            <p:nvPr/>
          </p:nvSpPr>
          <p:spPr>
            <a:xfrm>
              <a:off x="155134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 name="Google Shape;235;g338445b5360_0_75"/>
            <p:cNvSpPr/>
            <p:nvPr/>
          </p:nvSpPr>
          <p:spPr>
            <a:xfrm>
              <a:off x="155134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 name="Google Shape;236;g338445b5360_0_75"/>
            <p:cNvSpPr/>
            <p:nvPr/>
          </p:nvSpPr>
          <p:spPr>
            <a:xfrm>
              <a:off x="155134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 name="Google Shape;237;g338445b5360_0_75"/>
            <p:cNvSpPr/>
            <p:nvPr/>
          </p:nvSpPr>
          <p:spPr>
            <a:xfrm>
              <a:off x="155134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 name="Google Shape;238;g338445b5360_0_75"/>
            <p:cNvSpPr/>
            <p:nvPr/>
          </p:nvSpPr>
          <p:spPr>
            <a:xfrm>
              <a:off x="155134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 name="Google Shape;239;g338445b5360_0_75"/>
            <p:cNvSpPr/>
            <p:nvPr/>
          </p:nvSpPr>
          <p:spPr>
            <a:xfrm>
              <a:off x="155134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 name="Google Shape;240;g338445b5360_0_75"/>
            <p:cNvSpPr/>
            <p:nvPr/>
          </p:nvSpPr>
          <p:spPr>
            <a:xfrm>
              <a:off x="155133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 name="Google Shape;241;g338445b5360_0_75"/>
            <p:cNvSpPr/>
            <p:nvPr/>
          </p:nvSpPr>
          <p:spPr>
            <a:xfrm>
              <a:off x="155133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 name="Google Shape;242;g338445b5360_0_75"/>
            <p:cNvSpPr/>
            <p:nvPr/>
          </p:nvSpPr>
          <p:spPr>
            <a:xfrm>
              <a:off x="179705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 name="Google Shape;243;g338445b5360_0_75"/>
            <p:cNvSpPr/>
            <p:nvPr/>
          </p:nvSpPr>
          <p:spPr>
            <a:xfrm>
              <a:off x="179705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 name="Google Shape;244;g338445b5360_0_75"/>
            <p:cNvSpPr/>
            <p:nvPr/>
          </p:nvSpPr>
          <p:spPr>
            <a:xfrm>
              <a:off x="179705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 name="Google Shape;245;g338445b5360_0_75"/>
            <p:cNvSpPr/>
            <p:nvPr/>
          </p:nvSpPr>
          <p:spPr>
            <a:xfrm>
              <a:off x="179705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 name="Google Shape;246;g338445b5360_0_75"/>
            <p:cNvSpPr/>
            <p:nvPr/>
          </p:nvSpPr>
          <p:spPr>
            <a:xfrm>
              <a:off x="179705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 name="Google Shape;247;g338445b5360_0_75"/>
            <p:cNvSpPr/>
            <p:nvPr/>
          </p:nvSpPr>
          <p:spPr>
            <a:xfrm>
              <a:off x="179705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 name="Google Shape;248;g338445b5360_0_75"/>
            <p:cNvSpPr/>
            <p:nvPr/>
          </p:nvSpPr>
          <p:spPr>
            <a:xfrm>
              <a:off x="179705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 name="Google Shape;249;g338445b5360_0_75"/>
            <p:cNvSpPr/>
            <p:nvPr/>
          </p:nvSpPr>
          <p:spPr>
            <a:xfrm>
              <a:off x="179705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0" name="Google Shape;250;g338445b5360_0_75"/>
            <p:cNvSpPr/>
            <p:nvPr/>
          </p:nvSpPr>
          <p:spPr>
            <a:xfrm>
              <a:off x="179705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1" name="Google Shape;251;g338445b5360_0_75"/>
            <p:cNvSpPr/>
            <p:nvPr/>
          </p:nvSpPr>
          <p:spPr>
            <a:xfrm>
              <a:off x="179705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2" name="Google Shape;252;g338445b5360_0_75"/>
            <p:cNvSpPr/>
            <p:nvPr/>
          </p:nvSpPr>
          <p:spPr>
            <a:xfrm>
              <a:off x="179705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3" name="Google Shape;253;g338445b5360_0_75"/>
            <p:cNvSpPr/>
            <p:nvPr/>
          </p:nvSpPr>
          <p:spPr>
            <a:xfrm>
              <a:off x="179705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4" name="Google Shape;254;g338445b5360_0_75"/>
            <p:cNvSpPr/>
            <p:nvPr/>
          </p:nvSpPr>
          <p:spPr>
            <a:xfrm>
              <a:off x="179703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5" name="Google Shape;255;g338445b5360_0_75"/>
            <p:cNvSpPr/>
            <p:nvPr/>
          </p:nvSpPr>
          <p:spPr>
            <a:xfrm>
              <a:off x="179703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6" name="Google Shape;256;g338445b5360_0_75"/>
            <p:cNvSpPr/>
            <p:nvPr/>
          </p:nvSpPr>
          <p:spPr>
            <a:xfrm>
              <a:off x="179703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7" name="Google Shape;257;g338445b5360_0_75"/>
            <p:cNvSpPr/>
            <p:nvPr/>
          </p:nvSpPr>
          <p:spPr>
            <a:xfrm>
              <a:off x="179703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8" name="Google Shape;258;g338445b5360_0_75"/>
            <p:cNvSpPr/>
            <p:nvPr/>
          </p:nvSpPr>
          <p:spPr>
            <a:xfrm>
              <a:off x="179703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9" name="Google Shape;259;g338445b5360_0_75"/>
            <p:cNvSpPr/>
            <p:nvPr/>
          </p:nvSpPr>
          <p:spPr>
            <a:xfrm>
              <a:off x="179703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0" name="Google Shape;260;g338445b5360_0_75"/>
            <p:cNvSpPr/>
            <p:nvPr/>
          </p:nvSpPr>
          <p:spPr>
            <a:xfrm>
              <a:off x="179702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1" name="Google Shape;261;g338445b5360_0_75"/>
            <p:cNvSpPr/>
            <p:nvPr/>
          </p:nvSpPr>
          <p:spPr>
            <a:xfrm>
              <a:off x="179702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2" name="Google Shape;262;g338445b5360_0_75"/>
            <p:cNvSpPr/>
            <p:nvPr/>
          </p:nvSpPr>
          <p:spPr>
            <a:xfrm>
              <a:off x="204274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3" name="Google Shape;263;g338445b5360_0_75"/>
            <p:cNvSpPr/>
            <p:nvPr/>
          </p:nvSpPr>
          <p:spPr>
            <a:xfrm>
              <a:off x="204274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4" name="Google Shape;264;g338445b5360_0_75"/>
            <p:cNvSpPr/>
            <p:nvPr/>
          </p:nvSpPr>
          <p:spPr>
            <a:xfrm>
              <a:off x="204274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5" name="Google Shape;265;g338445b5360_0_75"/>
            <p:cNvSpPr/>
            <p:nvPr/>
          </p:nvSpPr>
          <p:spPr>
            <a:xfrm>
              <a:off x="204274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6" name="Google Shape;266;g338445b5360_0_75"/>
            <p:cNvSpPr/>
            <p:nvPr/>
          </p:nvSpPr>
          <p:spPr>
            <a:xfrm>
              <a:off x="204274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7" name="Google Shape;267;g338445b5360_0_75"/>
            <p:cNvSpPr/>
            <p:nvPr/>
          </p:nvSpPr>
          <p:spPr>
            <a:xfrm>
              <a:off x="204274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8" name="Google Shape;268;g338445b5360_0_75"/>
            <p:cNvSpPr/>
            <p:nvPr/>
          </p:nvSpPr>
          <p:spPr>
            <a:xfrm>
              <a:off x="204274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 name="Google Shape;269;g338445b5360_0_75"/>
            <p:cNvSpPr/>
            <p:nvPr/>
          </p:nvSpPr>
          <p:spPr>
            <a:xfrm>
              <a:off x="204274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0" name="Google Shape;270;g338445b5360_0_75"/>
            <p:cNvSpPr/>
            <p:nvPr/>
          </p:nvSpPr>
          <p:spPr>
            <a:xfrm>
              <a:off x="204274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1" name="Google Shape;271;g338445b5360_0_75"/>
            <p:cNvSpPr/>
            <p:nvPr/>
          </p:nvSpPr>
          <p:spPr>
            <a:xfrm>
              <a:off x="204274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2" name="Google Shape;272;g338445b5360_0_75"/>
            <p:cNvSpPr/>
            <p:nvPr/>
          </p:nvSpPr>
          <p:spPr>
            <a:xfrm>
              <a:off x="204274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3" name="Google Shape;273;g338445b5360_0_75"/>
            <p:cNvSpPr/>
            <p:nvPr/>
          </p:nvSpPr>
          <p:spPr>
            <a:xfrm>
              <a:off x="204274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4" name="Google Shape;274;g338445b5360_0_75"/>
            <p:cNvSpPr/>
            <p:nvPr/>
          </p:nvSpPr>
          <p:spPr>
            <a:xfrm>
              <a:off x="204273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5" name="Google Shape;275;g338445b5360_0_75"/>
            <p:cNvSpPr/>
            <p:nvPr/>
          </p:nvSpPr>
          <p:spPr>
            <a:xfrm>
              <a:off x="204273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6" name="Google Shape;276;g338445b5360_0_75"/>
            <p:cNvSpPr/>
            <p:nvPr/>
          </p:nvSpPr>
          <p:spPr>
            <a:xfrm>
              <a:off x="204273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7" name="Google Shape;277;g338445b5360_0_75"/>
            <p:cNvSpPr/>
            <p:nvPr/>
          </p:nvSpPr>
          <p:spPr>
            <a:xfrm>
              <a:off x="204273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8" name="Google Shape;278;g338445b5360_0_75"/>
            <p:cNvSpPr/>
            <p:nvPr/>
          </p:nvSpPr>
          <p:spPr>
            <a:xfrm>
              <a:off x="204273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9" name="Google Shape;279;g338445b5360_0_75"/>
            <p:cNvSpPr/>
            <p:nvPr/>
          </p:nvSpPr>
          <p:spPr>
            <a:xfrm>
              <a:off x="204273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0" name="Google Shape;280;g338445b5360_0_75"/>
            <p:cNvSpPr/>
            <p:nvPr/>
          </p:nvSpPr>
          <p:spPr>
            <a:xfrm>
              <a:off x="204272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1" name="Google Shape;281;g338445b5360_0_75"/>
            <p:cNvSpPr/>
            <p:nvPr/>
          </p:nvSpPr>
          <p:spPr>
            <a:xfrm>
              <a:off x="204272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2" name="Google Shape;282;g338445b5360_0_75"/>
            <p:cNvSpPr/>
            <p:nvPr/>
          </p:nvSpPr>
          <p:spPr>
            <a:xfrm>
              <a:off x="228844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3" name="Google Shape;283;g338445b5360_0_75"/>
            <p:cNvSpPr/>
            <p:nvPr/>
          </p:nvSpPr>
          <p:spPr>
            <a:xfrm>
              <a:off x="228844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4" name="Google Shape;284;g338445b5360_0_75"/>
            <p:cNvSpPr/>
            <p:nvPr/>
          </p:nvSpPr>
          <p:spPr>
            <a:xfrm>
              <a:off x="228844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5" name="Google Shape;285;g338445b5360_0_75"/>
            <p:cNvSpPr/>
            <p:nvPr/>
          </p:nvSpPr>
          <p:spPr>
            <a:xfrm>
              <a:off x="228844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6" name="Google Shape;286;g338445b5360_0_75"/>
            <p:cNvSpPr/>
            <p:nvPr/>
          </p:nvSpPr>
          <p:spPr>
            <a:xfrm>
              <a:off x="228844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7" name="Google Shape;287;g338445b5360_0_75"/>
            <p:cNvSpPr/>
            <p:nvPr/>
          </p:nvSpPr>
          <p:spPr>
            <a:xfrm>
              <a:off x="228844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8" name="Google Shape;288;g338445b5360_0_75"/>
            <p:cNvSpPr/>
            <p:nvPr/>
          </p:nvSpPr>
          <p:spPr>
            <a:xfrm>
              <a:off x="228844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9" name="Google Shape;289;g338445b5360_0_75"/>
            <p:cNvSpPr/>
            <p:nvPr/>
          </p:nvSpPr>
          <p:spPr>
            <a:xfrm>
              <a:off x="228844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0" name="Google Shape;290;g338445b5360_0_75"/>
            <p:cNvSpPr/>
            <p:nvPr/>
          </p:nvSpPr>
          <p:spPr>
            <a:xfrm>
              <a:off x="228844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1" name="Google Shape;291;g338445b5360_0_75"/>
            <p:cNvSpPr/>
            <p:nvPr/>
          </p:nvSpPr>
          <p:spPr>
            <a:xfrm>
              <a:off x="228844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2" name="Google Shape;292;g338445b5360_0_75"/>
            <p:cNvSpPr/>
            <p:nvPr/>
          </p:nvSpPr>
          <p:spPr>
            <a:xfrm>
              <a:off x="228844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3" name="Google Shape;293;g338445b5360_0_75"/>
            <p:cNvSpPr/>
            <p:nvPr/>
          </p:nvSpPr>
          <p:spPr>
            <a:xfrm>
              <a:off x="228844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4" name="Google Shape;294;g338445b5360_0_75"/>
            <p:cNvSpPr/>
            <p:nvPr/>
          </p:nvSpPr>
          <p:spPr>
            <a:xfrm>
              <a:off x="228842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5" name="Google Shape;295;g338445b5360_0_75"/>
            <p:cNvSpPr/>
            <p:nvPr/>
          </p:nvSpPr>
          <p:spPr>
            <a:xfrm>
              <a:off x="228842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6" name="Google Shape;296;g338445b5360_0_75"/>
            <p:cNvSpPr/>
            <p:nvPr/>
          </p:nvSpPr>
          <p:spPr>
            <a:xfrm>
              <a:off x="228842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7" name="Google Shape;297;g338445b5360_0_75"/>
            <p:cNvSpPr/>
            <p:nvPr/>
          </p:nvSpPr>
          <p:spPr>
            <a:xfrm>
              <a:off x="228842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8" name="Google Shape;298;g338445b5360_0_75"/>
            <p:cNvSpPr/>
            <p:nvPr/>
          </p:nvSpPr>
          <p:spPr>
            <a:xfrm>
              <a:off x="228842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9" name="Google Shape;299;g338445b5360_0_75"/>
            <p:cNvSpPr/>
            <p:nvPr/>
          </p:nvSpPr>
          <p:spPr>
            <a:xfrm>
              <a:off x="228842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0" name="Google Shape;300;g338445b5360_0_75"/>
            <p:cNvSpPr/>
            <p:nvPr/>
          </p:nvSpPr>
          <p:spPr>
            <a:xfrm>
              <a:off x="228841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1" name="Google Shape;301;g338445b5360_0_75"/>
            <p:cNvSpPr/>
            <p:nvPr/>
          </p:nvSpPr>
          <p:spPr>
            <a:xfrm>
              <a:off x="228841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2" name="Google Shape;302;g338445b5360_0_75"/>
            <p:cNvSpPr/>
            <p:nvPr/>
          </p:nvSpPr>
          <p:spPr>
            <a:xfrm>
              <a:off x="253413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3" name="Google Shape;303;g338445b5360_0_75"/>
            <p:cNvSpPr/>
            <p:nvPr/>
          </p:nvSpPr>
          <p:spPr>
            <a:xfrm>
              <a:off x="253413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4" name="Google Shape;304;g338445b5360_0_75"/>
            <p:cNvSpPr/>
            <p:nvPr/>
          </p:nvSpPr>
          <p:spPr>
            <a:xfrm>
              <a:off x="253413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5" name="Google Shape;305;g338445b5360_0_75"/>
            <p:cNvSpPr/>
            <p:nvPr/>
          </p:nvSpPr>
          <p:spPr>
            <a:xfrm>
              <a:off x="253413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6" name="Google Shape;306;g338445b5360_0_75"/>
            <p:cNvSpPr/>
            <p:nvPr/>
          </p:nvSpPr>
          <p:spPr>
            <a:xfrm>
              <a:off x="253413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7" name="Google Shape;307;g338445b5360_0_75"/>
            <p:cNvSpPr/>
            <p:nvPr/>
          </p:nvSpPr>
          <p:spPr>
            <a:xfrm>
              <a:off x="253413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8" name="Google Shape;308;g338445b5360_0_75"/>
            <p:cNvSpPr/>
            <p:nvPr/>
          </p:nvSpPr>
          <p:spPr>
            <a:xfrm>
              <a:off x="253413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9" name="Google Shape;309;g338445b5360_0_75"/>
            <p:cNvSpPr/>
            <p:nvPr/>
          </p:nvSpPr>
          <p:spPr>
            <a:xfrm>
              <a:off x="253413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0" name="Google Shape;310;g338445b5360_0_75"/>
            <p:cNvSpPr/>
            <p:nvPr/>
          </p:nvSpPr>
          <p:spPr>
            <a:xfrm>
              <a:off x="253413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1" name="Google Shape;311;g338445b5360_0_75"/>
            <p:cNvSpPr/>
            <p:nvPr/>
          </p:nvSpPr>
          <p:spPr>
            <a:xfrm>
              <a:off x="253413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2" name="Google Shape;312;g338445b5360_0_75"/>
            <p:cNvSpPr/>
            <p:nvPr/>
          </p:nvSpPr>
          <p:spPr>
            <a:xfrm>
              <a:off x="253413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3" name="Google Shape;313;g338445b5360_0_75"/>
            <p:cNvSpPr/>
            <p:nvPr/>
          </p:nvSpPr>
          <p:spPr>
            <a:xfrm>
              <a:off x="253413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4" name="Google Shape;314;g338445b5360_0_75"/>
            <p:cNvSpPr/>
            <p:nvPr/>
          </p:nvSpPr>
          <p:spPr>
            <a:xfrm>
              <a:off x="253412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5" name="Google Shape;315;g338445b5360_0_75"/>
            <p:cNvSpPr/>
            <p:nvPr/>
          </p:nvSpPr>
          <p:spPr>
            <a:xfrm>
              <a:off x="253412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6" name="Google Shape;316;g338445b5360_0_75"/>
            <p:cNvSpPr/>
            <p:nvPr/>
          </p:nvSpPr>
          <p:spPr>
            <a:xfrm>
              <a:off x="253412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7" name="Google Shape;317;g338445b5360_0_75"/>
            <p:cNvSpPr/>
            <p:nvPr/>
          </p:nvSpPr>
          <p:spPr>
            <a:xfrm>
              <a:off x="253412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8" name="Google Shape;318;g338445b5360_0_75"/>
            <p:cNvSpPr/>
            <p:nvPr/>
          </p:nvSpPr>
          <p:spPr>
            <a:xfrm>
              <a:off x="253412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9" name="Google Shape;319;g338445b5360_0_75"/>
            <p:cNvSpPr/>
            <p:nvPr/>
          </p:nvSpPr>
          <p:spPr>
            <a:xfrm>
              <a:off x="253412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0" name="Google Shape;320;g338445b5360_0_75"/>
            <p:cNvSpPr/>
            <p:nvPr/>
          </p:nvSpPr>
          <p:spPr>
            <a:xfrm>
              <a:off x="253411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1" name="Google Shape;321;g338445b5360_0_75"/>
            <p:cNvSpPr/>
            <p:nvPr/>
          </p:nvSpPr>
          <p:spPr>
            <a:xfrm>
              <a:off x="253411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2" name="Google Shape;322;g338445b5360_0_75"/>
            <p:cNvSpPr/>
            <p:nvPr/>
          </p:nvSpPr>
          <p:spPr>
            <a:xfrm>
              <a:off x="277983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3" name="Google Shape;323;g338445b5360_0_75"/>
            <p:cNvSpPr/>
            <p:nvPr/>
          </p:nvSpPr>
          <p:spPr>
            <a:xfrm>
              <a:off x="277983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4" name="Google Shape;324;g338445b5360_0_75"/>
            <p:cNvSpPr/>
            <p:nvPr/>
          </p:nvSpPr>
          <p:spPr>
            <a:xfrm>
              <a:off x="277983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5" name="Google Shape;325;g338445b5360_0_75"/>
            <p:cNvSpPr/>
            <p:nvPr/>
          </p:nvSpPr>
          <p:spPr>
            <a:xfrm>
              <a:off x="277983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6" name="Google Shape;326;g338445b5360_0_75"/>
            <p:cNvSpPr/>
            <p:nvPr/>
          </p:nvSpPr>
          <p:spPr>
            <a:xfrm>
              <a:off x="277983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7" name="Google Shape;327;g338445b5360_0_75"/>
            <p:cNvSpPr/>
            <p:nvPr/>
          </p:nvSpPr>
          <p:spPr>
            <a:xfrm>
              <a:off x="277983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8" name="Google Shape;328;g338445b5360_0_75"/>
            <p:cNvSpPr/>
            <p:nvPr/>
          </p:nvSpPr>
          <p:spPr>
            <a:xfrm>
              <a:off x="277983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9" name="Google Shape;329;g338445b5360_0_75"/>
            <p:cNvSpPr/>
            <p:nvPr/>
          </p:nvSpPr>
          <p:spPr>
            <a:xfrm>
              <a:off x="277983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0" name="Google Shape;330;g338445b5360_0_75"/>
            <p:cNvSpPr/>
            <p:nvPr/>
          </p:nvSpPr>
          <p:spPr>
            <a:xfrm>
              <a:off x="277983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1" name="Google Shape;331;g338445b5360_0_75"/>
            <p:cNvSpPr/>
            <p:nvPr/>
          </p:nvSpPr>
          <p:spPr>
            <a:xfrm>
              <a:off x="277983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2" name="Google Shape;332;g338445b5360_0_75"/>
            <p:cNvSpPr/>
            <p:nvPr/>
          </p:nvSpPr>
          <p:spPr>
            <a:xfrm>
              <a:off x="277983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3" name="Google Shape;333;g338445b5360_0_75"/>
            <p:cNvSpPr/>
            <p:nvPr/>
          </p:nvSpPr>
          <p:spPr>
            <a:xfrm>
              <a:off x="277983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4" name="Google Shape;334;g338445b5360_0_75"/>
            <p:cNvSpPr/>
            <p:nvPr/>
          </p:nvSpPr>
          <p:spPr>
            <a:xfrm>
              <a:off x="277981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5" name="Google Shape;335;g338445b5360_0_75"/>
            <p:cNvSpPr/>
            <p:nvPr/>
          </p:nvSpPr>
          <p:spPr>
            <a:xfrm>
              <a:off x="277981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6" name="Google Shape;336;g338445b5360_0_75"/>
            <p:cNvSpPr/>
            <p:nvPr/>
          </p:nvSpPr>
          <p:spPr>
            <a:xfrm>
              <a:off x="277981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7" name="Google Shape;337;g338445b5360_0_75"/>
            <p:cNvSpPr/>
            <p:nvPr/>
          </p:nvSpPr>
          <p:spPr>
            <a:xfrm>
              <a:off x="277981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8" name="Google Shape;338;g338445b5360_0_75"/>
            <p:cNvSpPr/>
            <p:nvPr/>
          </p:nvSpPr>
          <p:spPr>
            <a:xfrm>
              <a:off x="277981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9" name="Google Shape;339;g338445b5360_0_75"/>
            <p:cNvSpPr/>
            <p:nvPr/>
          </p:nvSpPr>
          <p:spPr>
            <a:xfrm>
              <a:off x="277981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0" name="Google Shape;340;g338445b5360_0_75"/>
            <p:cNvSpPr/>
            <p:nvPr/>
          </p:nvSpPr>
          <p:spPr>
            <a:xfrm>
              <a:off x="277980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1" name="Google Shape;341;g338445b5360_0_75"/>
            <p:cNvSpPr/>
            <p:nvPr/>
          </p:nvSpPr>
          <p:spPr>
            <a:xfrm>
              <a:off x="277980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2" name="Google Shape;342;g338445b5360_0_75"/>
            <p:cNvSpPr/>
            <p:nvPr/>
          </p:nvSpPr>
          <p:spPr>
            <a:xfrm>
              <a:off x="302552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3" name="Google Shape;343;g338445b5360_0_75"/>
            <p:cNvSpPr/>
            <p:nvPr/>
          </p:nvSpPr>
          <p:spPr>
            <a:xfrm>
              <a:off x="302552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4" name="Google Shape;344;g338445b5360_0_75"/>
            <p:cNvSpPr/>
            <p:nvPr/>
          </p:nvSpPr>
          <p:spPr>
            <a:xfrm>
              <a:off x="302552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5" name="Google Shape;345;g338445b5360_0_75"/>
            <p:cNvSpPr/>
            <p:nvPr/>
          </p:nvSpPr>
          <p:spPr>
            <a:xfrm>
              <a:off x="302552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6" name="Google Shape;346;g338445b5360_0_75"/>
            <p:cNvSpPr/>
            <p:nvPr/>
          </p:nvSpPr>
          <p:spPr>
            <a:xfrm>
              <a:off x="302552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7" name="Google Shape;347;g338445b5360_0_75"/>
            <p:cNvSpPr/>
            <p:nvPr/>
          </p:nvSpPr>
          <p:spPr>
            <a:xfrm>
              <a:off x="302552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8" name="Google Shape;348;g338445b5360_0_75"/>
            <p:cNvSpPr/>
            <p:nvPr/>
          </p:nvSpPr>
          <p:spPr>
            <a:xfrm>
              <a:off x="302552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9" name="Google Shape;349;g338445b5360_0_75"/>
            <p:cNvSpPr/>
            <p:nvPr/>
          </p:nvSpPr>
          <p:spPr>
            <a:xfrm>
              <a:off x="302552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0" name="Google Shape;350;g338445b5360_0_75"/>
            <p:cNvSpPr/>
            <p:nvPr/>
          </p:nvSpPr>
          <p:spPr>
            <a:xfrm>
              <a:off x="302552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1" name="Google Shape;351;g338445b5360_0_75"/>
            <p:cNvSpPr/>
            <p:nvPr/>
          </p:nvSpPr>
          <p:spPr>
            <a:xfrm>
              <a:off x="302552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2" name="Google Shape;352;g338445b5360_0_75"/>
            <p:cNvSpPr/>
            <p:nvPr/>
          </p:nvSpPr>
          <p:spPr>
            <a:xfrm>
              <a:off x="302552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3" name="Google Shape;353;g338445b5360_0_75"/>
            <p:cNvSpPr/>
            <p:nvPr/>
          </p:nvSpPr>
          <p:spPr>
            <a:xfrm>
              <a:off x="302552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4" name="Google Shape;354;g338445b5360_0_75"/>
            <p:cNvSpPr/>
            <p:nvPr/>
          </p:nvSpPr>
          <p:spPr>
            <a:xfrm>
              <a:off x="302551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5" name="Google Shape;355;g338445b5360_0_75"/>
            <p:cNvSpPr/>
            <p:nvPr/>
          </p:nvSpPr>
          <p:spPr>
            <a:xfrm>
              <a:off x="302551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6" name="Google Shape;356;g338445b5360_0_75"/>
            <p:cNvSpPr/>
            <p:nvPr/>
          </p:nvSpPr>
          <p:spPr>
            <a:xfrm>
              <a:off x="302551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7" name="Google Shape;357;g338445b5360_0_75"/>
            <p:cNvSpPr/>
            <p:nvPr/>
          </p:nvSpPr>
          <p:spPr>
            <a:xfrm>
              <a:off x="302551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8" name="Google Shape;358;g338445b5360_0_75"/>
            <p:cNvSpPr/>
            <p:nvPr/>
          </p:nvSpPr>
          <p:spPr>
            <a:xfrm>
              <a:off x="302551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9" name="Google Shape;359;g338445b5360_0_75"/>
            <p:cNvSpPr/>
            <p:nvPr/>
          </p:nvSpPr>
          <p:spPr>
            <a:xfrm>
              <a:off x="302551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0" name="Google Shape;360;g338445b5360_0_75"/>
            <p:cNvSpPr/>
            <p:nvPr/>
          </p:nvSpPr>
          <p:spPr>
            <a:xfrm>
              <a:off x="302550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1" name="Google Shape;361;g338445b5360_0_75"/>
            <p:cNvSpPr/>
            <p:nvPr/>
          </p:nvSpPr>
          <p:spPr>
            <a:xfrm>
              <a:off x="302550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2" name="Google Shape;362;g338445b5360_0_75"/>
            <p:cNvSpPr/>
            <p:nvPr/>
          </p:nvSpPr>
          <p:spPr>
            <a:xfrm>
              <a:off x="327122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3" name="Google Shape;363;g338445b5360_0_75"/>
            <p:cNvSpPr/>
            <p:nvPr/>
          </p:nvSpPr>
          <p:spPr>
            <a:xfrm>
              <a:off x="327122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4" name="Google Shape;364;g338445b5360_0_75"/>
            <p:cNvSpPr/>
            <p:nvPr/>
          </p:nvSpPr>
          <p:spPr>
            <a:xfrm>
              <a:off x="327122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5" name="Google Shape;365;g338445b5360_0_75"/>
            <p:cNvSpPr/>
            <p:nvPr/>
          </p:nvSpPr>
          <p:spPr>
            <a:xfrm>
              <a:off x="327122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6" name="Google Shape;366;g338445b5360_0_75"/>
            <p:cNvSpPr/>
            <p:nvPr/>
          </p:nvSpPr>
          <p:spPr>
            <a:xfrm>
              <a:off x="327122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7" name="Google Shape;367;g338445b5360_0_75"/>
            <p:cNvSpPr/>
            <p:nvPr/>
          </p:nvSpPr>
          <p:spPr>
            <a:xfrm>
              <a:off x="327122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8" name="Google Shape;368;g338445b5360_0_75"/>
            <p:cNvSpPr/>
            <p:nvPr/>
          </p:nvSpPr>
          <p:spPr>
            <a:xfrm>
              <a:off x="327122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9" name="Google Shape;369;g338445b5360_0_75"/>
            <p:cNvSpPr/>
            <p:nvPr/>
          </p:nvSpPr>
          <p:spPr>
            <a:xfrm>
              <a:off x="327122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0" name="Google Shape;370;g338445b5360_0_75"/>
            <p:cNvSpPr/>
            <p:nvPr/>
          </p:nvSpPr>
          <p:spPr>
            <a:xfrm>
              <a:off x="327122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1" name="Google Shape;371;g338445b5360_0_75"/>
            <p:cNvSpPr/>
            <p:nvPr/>
          </p:nvSpPr>
          <p:spPr>
            <a:xfrm>
              <a:off x="327122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2" name="Google Shape;372;g338445b5360_0_75"/>
            <p:cNvSpPr/>
            <p:nvPr/>
          </p:nvSpPr>
          <p:spPr>
            <a:xfrm>
              <a:off x="327122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3" name="Google Shape;373;g338445b5360_0_75"/>
            <p:cNvSpPr/>
            <p:nvPr/>
          </p:nvSpPr>
          <p:spPr>
            <a:xfrm>
              <a:off x="327122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4" name="Google Shape;374;g338445b5360_0_75"/>
            <p:cNvSpPr/>
            <p:nvPr/>
          </p:nvSpPr>
          <p:spPr>
            <a:xfrm>
              <a:off x="327121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5" name="Google Shape;375;g338445b5360_0_75"/>
            <p:cNvSpPr/>
            <p:nvPr/>
          </p:nvSpPr>
          <p:spPr>
            <a:xfrm>
              <a:off x="327121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6" name="Google Shape;376;g338445b5360_0_75"/>
            <p:cNvSpPr/>
            <p:nvPr/>
          </p:nvSpPr>
          <p:spPr>
            <a:xfrm>
              <a:off x="327121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7" name="Google Shape;377;g338445b5360_0_75"/>
            <p:cNvSpPr/>
            <p:nvPr/>
          </p:nvSpPr>
          <p:spPr>
            <a:xfrm>
              <a:off x="327121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8" name="Google Shape;378;g338445b5360_0_75"/>
            <p:cNvSpPr/>
            <p:nvPr/>
          </p:nvSpPr>
          <p:spPr>
            <a:xfrm>
              <a:off x="327121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9" name="Google Shape;379;g338445b5360_0_75"/>
            <p:cNvSpPr/>
            <p:nvPr/>
          </p:nvSpPr>
          <p:spPr>
            <a:xfrm>
              <a:off x="327121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0" name="Google Shape;380;g338445b5360_0_75"/>
            <p:cNvSpPr/>
            <p:nvPr/>
          </p:nvSpPr>
          <p:spPr>
            <a:xfrm>
              <a:off x="327119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1" name="Google Shape;381;g338445b5360_0_75"/>
            <p:cNvSpPr/>
            <p:nvPr/>
          </p:nvSpPr>
          <p:spPr>
            <a:xfrm>
              <a:off x="327119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2" name="Google Shape;382;g338445b5360_0_75"/>
            <p:cNvSpPr/>
            <p:nvPr/>
          </p:nvSpPr>
          <p:spPr>
            <a:xfrm>
              <a:off x="351691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3" name="Google Shape;383;g338445b5360_0_75"/>
            <p:cNvSpPr/>
            <p:nvPr/>
          </p:nvSpPr>
          <p:spPr>
            <a:xfrm>
              <a:off x="351691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4" name="Google Shape;384;g338445b5360_0_75"/>
            <p:cNvSpPr/>
            <p:nvPr/>
          </p:nvSpPr>
          <p:spPr>
            <a:xfrm>
              <a:off x="351691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5" name="Google Shape;385;g338445b5360_0_75"/>
            <p:cNvSpPr/>
            <p:nvPr/>
          </p:nvSpPr>
          <p:spPr>
            <a:xfrm>
              <a:off x="351691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6" name="Google Shape;386;g338445b5360_0_75"/>
            <p:cNvSpPr/>
            <p:nvPr/>
          </p:nvSpPr>
          <p:spPr>
            <a:xfrm>
              <a:off x="351691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7" name="Google Shape;387;g338445b5360_0_75"/>
            <p:cNvSpPr/>
            <p:nvPr/>
          </p:nvSpPr>
          <p:spPr>
            <a:xfrm>
              <a:off x="351691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8" name="Google Shape;388;g338445b5360_0_75"/>
            <p:cNvSpPr/>
            <p:nvPr/>
          </p:nvSpPr>
          <p:spPr>
            <a:xfrm>
              <a:off x="351691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9" name="Google Shape;389;g338445b5360_0_75"/>
            <p:cNvSpPr/>
            <p:nvPr/>
          </p:nvSpPr>
          <p:spPr>
            <a:xfrm>
              <a:off x="351691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0" name="Google Shape;390;g338445b5360_0_75"/>
            <p:cNvSpPr/>
            <p:nvPr/>
          </p:nvSpPr>
          <p:spPr>
            <a:xfrm>
              <a:off x="351691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1" name="Google Shape;391;g338445b5360_0_75"/>
            <p:cNvSpPr/>
            <p:nvPr/>
          </p:nvSpPr>
          <p:spPr>
            <a:xfrm>
              <a:off x="351691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2" name="Google Shape;392;g338445b5360_0_75"/>
            <p:cNvSpPr/>
            <p:nvPr/>
          </p:nvSpPr>
          <p:spPr>
            <a:xfrm>
              <a:off x="351691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3" name="Google Shape;393;g338445b5360_0_75"/>
            <p:cNvSpPr/>
            <p:nvPr/>
          </p:nvSpPr>
          <p:spPr>
            <a:xfrm>
              <a:off x="351691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4" name="Google Shape;394;g338445b5360_0_75"/>
            <p:cNvSpPr/>
            <p:nvPr/>
          </p:nvSpPr>
          <p:spPr>
            <a:xfrm>
              <a:off x="351690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5" name="Google Shape;395;g338445b5360_0_75"/>
            <p:cNvSpPr/>
            <p:nvPr/>
          </p:nvSpPr>
          <p:spPr>
            <a:xfrm>
              <a:off x="351690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6" name="Google Shape;396;g338445b5360_0_75"/>
            <p:cNvSpPr/>
            <p:nvPr/>
          </p:nvSpPr>
          <p:spPr>
            <a:xfrm>
              <a:off x="351690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7" name="Google Shape;397;g338445b5360_0_75"/>
            <p:cNvSpPr/>
            <p:nvPr/>
          </p:nvSpPr>
          <p:spPr>
            <a:xfrm>
              <a:off x="351690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8" name="Google Shape;398;g338445b5360_0_75"/>
            <p:cNvSpPr/>
            <p:nvPr/>
          </p:nvSpPr>
          <p:spPr>
            <a:xfrm>
              <a:off x="351690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 name="Google Shape;399;g338445b5360_0_75"/>
            <p:cNvSpPr/>
            <p:nvPr/>
          </p:nvSpPr>
          <p:spPr>
            <a:xfrm>
              <a:off x="351690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 name="Google Shape;400;g338445b5360_0_75"/>
            <p:cNvSpPr/>
            <p:nvPr/>
          </p:nvSpPr>
          <p:spPr>
            <a:xfrm>
              <a:off x="3516893"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1" name="Google Shape;401;g338445b5360_0_75"/>
            <p:cNvSpPr/>
            <p:nvPr/>
          </p:nvSpPr>
          <p:spPr>
            <a:xfrm>
              <a:off x="3516893"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2" name="Google Shape;402;g338445b5360_0_75"/>
            <p:cNvSpPr/>
            <p:nvPr/>
          </p:nvSpPr>
          <p:spPr>
            <a:xfrm>
              <a:off x="376261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3" name="Google Shape;403;g338445b5360_0_75"/>
            <p:cNvSpPr/>
            <p:nvPr/>
          </p:nvSpPr>
          <p:spPr>
            <a:xfrm>
              <a:off x="376261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4" name="Google Shape;404;g338445b5360_0_75"/>
            <p:cNvSpPr/>
            <p:nvPr/>
          </p:nvSpPr>
          <p:spPr>
            <a:xfrm>
              <a:off x="376261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5" name="Google Shape;405;g338445b5360_0_75"/>
            <p:cNvSpPr/>
            <p:nvPr/>
          </p:nvSpPr>
          <p:spPr>
            <a:xfrm>
              <a:off x="376261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6" name="Google Shape;406;g338445b5360_0_75"/>
            <p:cNvSpPr/>
            <p:nvPr/>
          </p:nvSpPr>
          <p:spPr>
            <a:xfrm>
              <a:off x="376261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7" name="Google Shape;407;g338445b5360_0_75"/>
            <p:cNvSpPr/>
            <p:nvPr/>
          </p:nvSpPr>
          <p:spPr>
            <a:xfrm>
              <a:off x="376261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8" name="Google Shape;408;g338445b5360_0_75"/>
            <p:cNvSpPr/>
            <p:nvPr/>
          </p:nvSpPr>
          <p:spPr>
            <a:xfrm>
              <a:off x="376261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9" name="Google Shape;409;g338445b5360_0_75"/>
            <p:cNvSpPr/>
            <p:nvPr/>
          </p:nvSpPr>
          <p:spPr>
            <a:xfrm>
              <a:off x="376261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0" name="Google Shape;410;g338445b5360_0_75"/>
            <p:cNvSpPr/>
            <p:nvPr/>
          </p:nvSpPr>
          <p:spPr>
            <a:xfrm>
              <a:off x="376261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1" name="Google Shape;411;g338445b5360_0_75"/>
            <p:cNvSpPr/>
            <p:nvPr/>
          </p:nvSpPr>
          <p:spPr>
            <a:xfrm>
              <a:off x="376261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2" name="Google Shape;412;g338445b5360_0_75"/>
            <p:cNvSpPr/>
            <p:nvPr/>
          </p:nvSpPr>
          <p:spPr>
            <a:xfrm>
              <a:off x="376261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3" name="Google Shape;413;g338445b5360_0_75"/>
            <p:cNvSpPr/>
            <p:nvPr/>
          </p:nvSpPr>
          <p:spPr>
            <a:xfrm>
              <a:off x="376261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4" name="Google Shape;414;g338445b5360_0_75"/>
            <p:cNvSpPr/>
            <p:nvPr/>
          </p:nvSpPr>
          <p:spPr>
            <a:xfrm>
              <a:off x="376260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5" name="Google Shape;415;g338445b5360_0_75"/>
            <p:cNvSpPr/>
            <p:nvPr/>
          </p:nvSpPr>
          <p:spPr>
            <a:xfrm>
              <a:off x="376260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6" name="Google Shape;416;g338445b5360_0_75"/>
            <p:cNvSpPr/>
            <p:nvPr/>
          </p:nvSpPr>
          <p:spPr>
            <a:xfrm>
              <a:off x="376260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7" name="Google Shape;417;g338445b5360_0_75"/>
            <p:cNvSpPr/>
            <p:nvPr/>
          </p:nvSpPr>
          <p:spPr>
            <a:xfrm>
              <a:off x="376260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8" name="Google Shape;418;g338445b5360_0_75"/>
            <p:cNvSpPr/>
            <p:nvPr/>
          </p:nvSpPr>
          <p:spPr>
            <a:xfrm>
              <a:off x="376260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9" name="Google Shape;419;g338445b5360_0_75"/>
            <p:cNvSpPr/>
            <p:nvPr/>
          </p:nvSpPr>
          <p:spPr>
            <a:xfrm>
              <a:off x="376260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0" name="Google Shape;420;g338445b5360_0_75"/>
            <p:cNvSpPr/>
            <p:nvPr/>
          </p:nvSpPr>
          <p:spPr>
            <a:xfrm>
              <a:off x="376258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1" name="Google Shape;421;g338445b5360_0_75"/>
            <p:cNvSpPr/>
            <p:nvPr/>
          </p:nvSpPr>
          <p:spPr>
            <a:xfrm>
              <a:off x="376258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2" name="Google Shape;422;g338445b5360_0_75"/>
            <p:cNvSpPr/>
            <p:nvPr/>
          </p:nvSpPr>
          <p:spPr>
            <a:xfrm>
              <a:off x="400830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3" name="Google Shape;423;g338445b5360_0_75"/>
            <p:cNvSpPr/>
            <p:nvPr/>
          </p:nvSpPr>
          <p:spPr>
            <a:xfrm>
              <a:off x="400830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4" name="Google Shape;424;g338445b5360_0_75"/>
            <p:cNvSpPr/>
            <p:nvPr/>
          </p:nvSpPr>
          <p:spPr>
            <a:xfrm>
              <a:off x="400830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5" name="Google Shape;425;g338445b5360_0_75"/>
            <p:cNvSpPr/>
            <p:nvPr/>
          </p:nvSpPr>
          <p:spPr>
            <a:xfrm>
              <a:off x="400830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6" name="Google Shape;426;g338445b5360_0_75"/>
            <p:cNvSpPr/>
            <p:nvPr/>
          </p:nvSpPr>
          <p:spPr>
            <a:xfrm>
              <a:off x="400830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7" name="Google Shape;427;g338445b5360_0_75"/>
            <p:cNvSpPr/>
            <p:nvPr/>
          </p:nvSpPr>
          <p:spPr>
            <a:xfrm>
              <a:off x="400830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 name="Google Shape;428;g338445b5360_0_75"/>
            <p:cNvSpPr/>
            <p:nvPr/>
          </p:nvSpPr>
          <p:spPr>
            <a:xfrm>
              <a:off x="400830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 name="Google Shape;429;g338445b5360_0_75"/>
            <p:cNvSpPr/>
            <p:nvPr/>
          </p:nvSpPr>
          <p:spPr>
            <a:xfrm>
              <a:off x="400830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0" name="Google Shape;430;g338445b5360_0_75"/>
            <p:cNvSpPr/>
            <p:nvPr/>
          </p:nvSpPr>
          <p:spPr>
            <a:xfrm>
              <a:off x="400830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1" name="Google Shape;431;g338445b5360_0_75"/>
            <p:cNvSpPr/>
            <p:nvPr/>
          </p:nvSpPr>
          <p:spPr>
            <a:xfrm>
              <a:off x="400830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2" name="Google Shape;432;g338445b5360_0_75"/>
            <p:cNvSpPr/>
            <p:nvPr/>
          </p:nvSpPr>
          <p:spPr>
            <a:xfrm>
              <a:off x="400830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3" name="Google Shape;433;g338445b5360_0_75"/>
            <p:cNvSpPr/>
            <p:nvPr/>
          </p:nvSpPr>
          <p:spPr>
            <a:xfrm>
              <a:off x="400830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4" name="Google Shape;434;g338445b5360_0_75"/>
            <p:cNvSpPr/>
            <p:nvPr/>
          </p:nvSpPr>
          <p:spPr>
            <a:xfrm>
              <a:off x="400829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5" name="Google Shape;435;g338445b5360_0_75"/>
            <p:cNvSpPr/>
            <p:nvPr/>
          </p:nvSpPr>
          <p:spPr>
            <a:xfrm>
              <a:off x="400829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6" name="Google Shape;436;g338445b5360_0_75"/>
            <p:cNvSpPr/>
            <p:nvPr/>
          </p:nvSpPr>
          <p:spPr>
            <a:xfrm>
              <a:off x="400829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7" name="Google Shape;437;g338445b5360_0_75"/>
            <p:cNvSpPr/>
            <p:nvPr/>
          </p:nvSpPr>
          <p:spPr>
            <a:xfrm>
              <a:off x="400829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8" name="Google Shape;438;g338445b5360_0_75"/>
            <p:cNvSpPr/>
            <p:nvPr/>
          </p:nvSpPr>
          <p:spPr>
            <a:xfrm>
              <a:off x="400829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9" name="Google Shape;439;g338445b5360_0_75"/>
            <p:cNvSpPr/>
            <p:nvPr/>
          </p:nvSpPr>
          <p:spPr>
            <a:xfrm>
              <a:off x="400829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0" name="Google Shape;440;g338445b5360_0_75"/>
            <p:cNvSpPr/>
            <p:nvPr/>
          </p:nvSpPr>
          <p:spPr>
            <a:xfrm>
              <a:off x="4008283"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1" name="Google Shape;441;g338445b5360_0_75"/>
            <p:cNvSpPr/>
            <p:nvPr/>
          </p:nvSpPr>
          <p:spPr>
            <a:xfrm>
              <a:off x="4008283"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2" name="Google Shape;442;g338445b5360_0_75"/>
            <p:cNvSpPr/>
            <p:nvPr/>
          </p:nvSpPr>
          <p:spPr>
            <a:xfrm>
              <a:off x="425400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3" name="Google Shape;443;g338445b5360_0_75"/>
            <p:cNvSpPr/>
            <p:nvPr/>
          </p:nvSpPr>
          <p:spPr>
            <a:xfrm>
              <a:off x="425400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4" name="Google Shape;444;g338445b5360_0_75"/>
            <p:cNvSpPr/>
            <p:nvPr/>
          </p:nvSpPr>
          <p:spPr>
            <a:xfrm>
              <a:off x="425400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5" name="Google Shape;445;g338445b5360_0_75"/>
            <p:cNvSpPr/>
            <p:nvPr/>
          </p:nvSpPr>
          <p:spPr>
            <a:xfrm>
              <a:off x="425400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6" name="Google Shape;446;g338445b5360_0_75"/>
            <p:cNvSpPr/>
            <p:nvPr/>
          </p:nvSpPr>
          <p:spPr>
            <a:xfrm>
              <a:off x="425400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7" name="Google Shape;447;g338445b5360_0_75"/>
            <p:cNvSpPr/>
            <p:nvPr/>
          </p:nvSpPr>
          <p:spPr>
            <a:xfrm>
              <a:off x="425400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8" name="Google Shape;448;g338445b5360_0_75"/>
            <p:cNvSpPr/>
            <p:nvPr/>
          </p:nvSpPr>
          <p:spPr>
            <a:xfrm>
              <a:off x="425400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9" name="Google Shape;449;g338445b5360_0_75"/>
            <p:cNvSpPr/>
            <p:nvPr/>
          </p:nvSpPr>
          <p:spPr>
            <a:xfrm>
              <a:off x="425400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0" name="Google Shape;450;g338445b5360_0_75"/>
            <p:cNvSpPr/>
            <p:nvPr/>
          </p:nvSpPr>
          <p:spPr>
            <a:xfrm>
              <a:off x="425400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1" name="Google Shape;451;g338445b5360_0_75"/>
            <p:cNvSpPr/>
            <p:nvPr/>
          </p:nvSpPr>
          <p:spPr>
            <a:xfrm>
              <a:off x="425400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2" name="Google Shape;452;g338445b5360_0_75"/>
            <p:cNvSpPr/>
            <p:nvPr/>
          </p:nvSpPr>
          <p:spPr>
            <a:xfrm>
              <a:off x="425400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3" name="Google Shape;453;g338445b5360_0_75"/>
            <p:cNvSpPr/>
            <p:nvPr/>
          </p:nvSpPr>
          <p:spPr>
            <a:xfrm>
              <a:off x="425400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4" name="Google Shape;454;g338445b5360_0_75"/>
            <p:cNvSpPr/>
            <p:nvPr/>
          </p:nvSpPr>
          <p:spPr>
            <a:xfrm>
              <a:off x="4253991"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5" name="Google Shape;455;g338445b5360_0_75"/>
            <p:cNvSpPr/>
            <p:nvPr/>
          </p:nvSpPr>
          <p:spPr>
            <a:xfrm>
              <a:off x="4253991"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6" name="Google Shape;456;g338445b5360_0_75"/>
            <p:cNvSpPr/>
            <p:nvPr/>
          </p:nvSpPr>
          <p:spPr>
            <a:xfrm>
              <a:off x="4253991"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7" name="Google Shape;457;g338445b5360_0_75"/>
            <p:cNvSpPr/>
            <p:nvPr/>
          </p:nvSpPr>
          <p:spPr>
            <a:xfrm>
              <a:off x="4253991"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8" name="Google Shape;458;g338445b5360_0_75"/>
            <p:cNvSpPr/>
            <p:nvPr/>
          </p:nvSpPr>
          <p:spPr>
            <a:xfrm>
              <a:off x="4253991"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 name="Google Shape;459;g338445b5360_0_75"/>
            <p:cNvSpPr/>
            <p:nvPr/>
          </p:nvSpPr>
          <p:spPr>
            <a:xfrm>
              <a:off x="4253991"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0" name="Google Shape;460;g338445b5360_0_75"/>
            <p:cNvSpPr/>
            <p:nvPr/>
          </p:nvSpPr>
          <p:spPr>
            <a:xfrm>
              <a:off x="425397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 name="Google Shape;461;g338445b5360_0_75"/>
            <p:cNvSpPr/>
            <p:nvPr/>
          </p:nvSpPr>
          <p:spPr>
            <a:xfrm>
              <a:off x="425397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2" name="Google Shape;462;g338445b5360_0_75"/>
            <p:cNvSpPr/>
            <p:nvPr/>
          </p:nvSpPr>
          <p:spPr>
            <a:xfrm>
              <a:off x="449969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3" name="Google Shape;463;g338445b5360_0_75"/>
            <p:cNvSpPr/>
            <p:nvPr/>
          </p:nvSpPr>
          <p:spPr>
            <a:xfrm>
              <a:off x="449969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4" name="Google Shape;464;g338445b5360_0_75"/>
            <p:cNvSpPr/>
            <p:nvPr/>
          </p:nvSpPr>
          <p:spPr>
            <a:xfrm>
              <a:off x="449969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5" name="Google Shape;465;g338445b5360_0_75"/>
            <p:cNvSpPr/>
            <p:nvPr/>
          </p:nvSpPr>
          <p:spPr>
            <a:xfrm>
              <a:off x="449969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6" name="Google Shape;466;g338445b5360_0_75"/>
            <p:cNvSpPr/>
            <p:nvPr/>
          </p:nvSpPr>
          <p:spPr>
            <a:xfrm>
              <a:off x="449969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7" name="Google Shape;467;g338445b5360_0_75"/>
            <p:cNvSpPr/>
            <p:nvPr/>
          </p:nvSpPr>
          <p:spPr>
            <a:xfrm>
              <a:off x="449969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8" name="Google Shape;468;g338445b5360_0_75"/>
            <p:cNvSpPr/>
            <p:nvPr/>
          </p:nvSpPr>
          <p:spPr>
            <a:xfrm>
              <a:off x="449969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9" name="Google Shape;469;g338445b5360_0_75"/>
            <p:cNvSpPr/>
            <p:nvPr/>
          </p:nvSpPr>
          <p:spPr>
            <a:xfrm>
              <a:off x="449969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0" name="Google Shape;470;g338445b5360_0_75"/>
            <p:cNvSpPr/>
            <p:nvPr/>
          </p:nvSpPr>
          <p:spPr>
            <a:xfrm>
              <a:off x="449969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1" name="Google Shape;471;g338445b5360_0_75"/>
            <p:cNvSpPr/>
            <p:nvPr/>
          </p:nvSpPr>
          <p:spPr>
            <a:xfrm>
              <a:off x="449969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2" name="Google Shape;472;g338445b5360_0_75"/>
            <p:cNvSpPr/>
            <p:nvPr/>
          </p:nvSpPr>
          <p:spPr>
            <a:xfrm>
              <a:off x="449969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3" name="Google Shape;473;g338445b5360_0_75"/>
            <p:cNvSpPr/>
            <p:nvPr/>
          </p:nvSpPr>
          <p:spPr>
            <a:xfrm>
              <a:off x="449969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4" name="Google Shape;474;g338445b5360_0_75"/>
            <p:cNvSpPr/>
            <p:nvPr/>
          </p:nvSpPr>
          <p:spPr>
            <a:xfrm>
              <a:off x="4499686"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5" name="Google Shape;475;g338445b5360_0_75"/>
            <p:cNvSpPr/>
            <p:nvPr/>
          </p:nvSpPr>
          <p:spPr>
            <a:xfrm>
              <a:off x="4499686"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6" name="Google Shape;476;g338445b5360_0_75"/>
            <p:cNvSpPr/>
            <p:nvPr/>
          </p:nvSpPr>
          <p:spPr>
            <a:xfrm>
              <a:off x="4499686"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7" name="Google Shape;477;g338445b5360_0_75"/>
            <p:cNvSpPr/>
            <p:nvPr/>
          </p:nvSpPr>
          <p:spPr>
            <a:xfrm>
              <a:off x="4499686"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8" name="Google Shape;478;g338445b5360_0_75"/>
            <p:cNvSpPr/>
            <p:nvPr/>
          </p:nvSpPr>
          <p:spPr>
            <a:xfrm>
              <a:off x="4499686"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9" name="Google Shape;479;g338445b5360_0_75"/>
            <p:cNvSpPr/>
            <p:nvPr/>
          </p:nvSpPr>
          <p:spPr>
            <a:xfrm>
              <a:off x="4499686"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0" name="Google Shape;480;g338445b5360_0_75"/>
            <p:cNvSpPr/>
            <p:nvPr/>
          </p:nvSpPr>
          <p:spPr>
            <a:xfrm>
              <a:off x="4499674"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1" name="Google Shape;481;g338445b5360_0_75"/>
            <p:cNvSpPr/>
            <p:nvPr/>
          </p:nvSpPr>
          <p:spPr>
            <a:xfrm>
              <a:off x="4499674"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2" name="Google Shape;482;g338445b5360_0_75"/>
            <p:cNvSpPr/>
            <p:nvPr/>
          </p:nvSpPr>
          <p:spPr>
            <a:xfrm>
              <a:off x="4745394"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3" name="Google Shape;483;g338445b5360_0_75"/>
            <p:cNvSpPr/>
            <p:nvPr/>
          </p:nvSpPr>
          <p:spPr>
            <a:xfrm>
              <a:off x="4745394"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4" name="Google Shape;484;g338445b5360_0_75"/>
            <p:cNvSpPr/>
            <p:nvPr/>
          </p:nvSpPr>
          <p:spPr>
            <a:xfrm>
              <a:off x="4745394"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5" name="Google Shape;485;g338445b5360_0_75"/>
            <p:cNvSpPr/>
            <p:nvPr/>
          </p:nvSpPr>
          <p:spPr>
            <a:xfrm>
              <a:off x="4745394"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6" name="Google Shape;486;g338445b5360_0_75"/>
            <p:cNvSpPr/>
            <p:nvPr/>
          </p:nvSpPr>
          <p:spPr>
            <a:xfrm>
              <a:off x="4745394"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7" name="Google Shape;487;g338445b5360_0_75"/>
            <p:cNvSpPr/>
            <p:nvPr/>
          </p:nvSpPr>
          <p:spPr>
            <a:xfrm>
              <a:off x="4745394"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8" name="Google Shape;488;g338445b5360_0_75"/>
            <p:cNvSpPr/>
            <p:nvPr/>
          </p:nvSpPr>
          <p:spPr>
            <a:xfrm>
              <a:off x="4745394"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9" name="Google Shape;489;g338445b5360_0_75"/>
            <p:cNvSpPr/>
            <p:nvPr/>
          </p:nvSpPr>
          <p:spPr>
            <a:xfrm>
              <a:off x="4745394"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0" name="Google Shape;490;g338445b5360_0_75"/>
            <p:cNvSpPr/>
            <p:nvPr/>
          </p:nvSpPr>
          <p:spPr>
            <a:xfrm>
              <a:off x="4745394"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1" name="Google Shape;491;g338445b5360_0_75"/>
            <p:cNvSpPr/>
            <p:nvPr/>
          </p:nvSpPr>
          <p:spPr>
            <a:xfrm>
              <a:off x="4745394"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2" name="Google Shape;492;g338445b5360_0_75"/>
            <p:cNvSpPr/>
            <p:nvPr/>
          </p:nvSpPr>
          <p:spPr>
            <a:xfrm>
              <a:off x="4745394"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3" name="Google Shape;493;g338445b5360_0_75"/>
            <p:cNvSpPr/>
            <p:nvPr/>
          </p:nvSpPr>
          <p:spPr>
            <a:xfrm>
              <a:off x="4745394"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4" name="Google Shape;494;g338445b5360_0_75"/>
            <p:cNvSpPr/>
            <p:nvPr/>
          </p:nvSpPr>
          <p:spPr>
            <a:xfrm>
              <a:off x="4745381"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5" name="Google Shape;495;g338445b5360_0_75"/>
            <p:cNvSpPr/>
            <p:nvPr/>
          </p:nvSpPr>
          <p:spPr>
            <a:xfrm>
              <a:off x="4745381"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6" name="Google Shape;496;g338445b5360_0_75"/>
            <p:cNvSpPr/>
            <p:nvPr/>
          </p:nvSpPr>
          <p:spPr>
            <a:xfrm>
              <a:off x="4745381"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7" name="Google Shape;497;g338445b5360_0_75"/>
            <p:cNvSpPr/>
            <p:nvPr/>
          </p:nvSpPr>
          <p:spPr>
            <a:xfrm>
              <a:off x="4745381"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8" name="Google Shape;498;g338445b5360_0_75"/>
            <p:cNvSpPr/>
            <p:nvPr/>
          </p:nvSpPr>
          <p:spPr>
            <a:xfrm>
              <a:off x="4745381"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9" name="Google Shape;499;g338445b5360_0_75"/>
            <p:cNvSpPr/>
            <p:nvPr/>
          </p:nvSpPr>
          <p:spPr>
            <a:xfrm>
              <a:off x="4745381"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0" name="Google Shape;500;g338445b5360_0_75"/>
            <p:cNvSpPr/>
            <p:nvPr/>
          </p:nvSpPr>
          <p:spPr>
            <a:xfrm>
              <a:off x="4745369"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1" name="Google Shape;501;g338445b5360_0_75"/>
            <p:cNvSpPr/>
            <p:nvPr/>
          </p:nvSpPr>
          <p:spPr>
            <a:xfrm>
              <a:off x="4745369"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2" name="Google Shape;502;g338445b5360_0_75"/>
            <p:cNvSpPr/>
            <p:nvPr/>
          </p:nvSpPr>
          <p:spPr>
            <a:xfrm>
              <a:off x="4991089"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3" name="Google Shape;503;g338445b5360_0_75"/>
            <p:cNvSpPr/>
            <p:nvPr/>
          </p:nvSpPr>
          <p:spPr>
            <a:xfrm>
              <a:off x="4991089"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4" name="Google Shape;504;g338445b5360_0_75"/>
            <p:cNvSpPr/>
            <p:nvPr/>
          </p:nvSpPr>
          <p:spPr>
            <a:xfrm>
              <a:off x="4991089"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5" name="Google Shape;505;g338445b5360_0_75"/>
            <p:cNvSpPr/>
            <p:nvPr/>
          </p:nvSpPr>
          <p:spPr>
            <a:xfrm>
              <a:off x="4991089"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6" name="Google Shape;506;g338445b5360_0_75"/>
            <p:cNvSpPr/>
            <p:nvPr/>
          </p:nvSpPr>
          <p:spPr>
            <a:xfrm>
              <a:off x="4991089"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7" name="Google Shape;507;g338445b5360_0_75"/>
            <p:cNvSpPr/>
            <p:nvPr/>
          </p:nvSpPr>
          <p:spPr>
            <a:xfrm>
              <a:off x="4991089"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8" name="Google Shape;508;g338445b5360_0_75"/>
            <p:cNvSpPr/>
            <p:nvPr/>
          </p:nvSpPr>
          <p:spPr>
            <a:xfrm>
              <a:off x="4991089"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9" name="Google Shape;509;g338445b5360_0_75"/>
            <p:cNvSpPr/>
            <p:nvPr/>
          </p:nvSpPr>
          <p:spPr>
            <a:xfrm>
              <a:off x="4991089"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0" name="Google Shape;510;g338445b5360_0_75"/>
            <p:cNvSpPr/>
            <p:nvPr/>
          </p:nvSpPr>
          <p:spPr>
            <a:xfrm>
              <a:off x="4991089"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1" name="Google Shape;511;g338445b5360_0_75"/>
            <p:cNvSpPr/>
            <p:nvPr/>
          </p:nvSpPr>
          <p:spPr>
            <a:xfrm>
              <a:off x="4991089"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2" name="Google Shape;512;g338445b5360_0_75"/>
            <p:cNvSpPr/>
            <p:nvPr/>
          </p:nvSpPr>
          <p:spPr>
            <a:xfrm>
              <a:off x="4991089"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3" name="Google Shape;513;g338445b5360_0_75"/>
            <p:cNvSpPr/>
            <p:nvPr/>
          </p:nvSpPr>
          <p:spPr>
            <a:xfrm>
              <a:off x="4991089"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4" name="Google Shape;514;g338445b5360_0_75"/>
            <p:cNvSpPr/>
            <p:nvPr/>
          </p:nvSpPr>
          <p:spPr>
            <a:xfrm>
              <a:off x="4991076"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5" name="Google Shape;515;g338445b5360_0_75"/>
            <p:cNvSpPr/>
            <p:nvPr/>
          </p:nvSpPr>
          <p:spPr>
            <a:xfrm>
              <a:off x="4991076"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6" name="Google Shape;516;g338445b5360_0_75"/>
            <p:cNvSpPr/>
            <p:nvPr/>
          </p:nvSpPr>
          <p:spPr>
            <a:xfrm>
              <a:off x="4991076"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7" name="Google Shape;517;g338445b5360_0_75"/>
            <p:cNvSpPr/>
            <p:nvPr/>
          </p:nvSpPr>
          <p:spPr>
            <a:xfrm>
              <a:off x="4991076"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8" name="Google Shape;518;g338445b5360_0_75"/>
            <p:cNvSpPr/>
            <p:nvPr/>
          </p:nvSpPr>
          <p:spPr>
            <a:xfrm>
              <a:off x="4991076"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9" name="Google Shape;519;g338445b5360_0_75"/>
            <p:cNvSpPr/>
            <p:nvPr/>
          </p:nvSpPr>
          <p:spPr>
            <a:xfrm>
              <a:off x="4991076"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0" name="Google Shape;520;g338445b5360_0_75"/>
            <p:cNvSpPr/>
            <p:nvPr/>
          </p:nvSpPr>
          <p:spPr>
            <a:xfrm>
              <a:off x="4991064"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1" name="Google Shape;521;g338445b5360_0_75"/>
            <p:cNvSpPr/>
            <p:nvPr/>
          </p:nvSpPr>
          <p:spPr>
            <a:xfrm>
              <a:off x="4991064"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2" name="Google Shape;522;g338445b5360_0_75"/>
            <p:cNvSpPr/>
            <p:nvPr/>
          </p:nvSpPr>
          <p:spPr>
            <a:xfrm>
              <a:off x="5236784"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3" name="Google Shape;523;g338445b5360_0_75"/>
            <p:cNvSpPr/>
            <p:nvPr/>
          </p:nvSpPr>
          <p:spPr>
            <a:xfrm>
              <a:off x="5236784"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4" name="Google Shape;524;g338445b5360_0_75"/>
            <p:cNvSpPr/>
            <p:nvPr/>
          </p:nvSpPr>
          <p:spPr>
            <a:xfrm>
              <a:off x="5236784"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5" name="Google Shape;525;g338445b5360_0_75"/>
            <p:cNvSpPr/>
            <p:nvPr/>
          </p:nvSpPr>
          <p:spPr>
            <a:xfrm>
              <a:off x="5236784"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6" name="Google Shape;526;g338445b5360_0_75"/>
            <p:cNvSpPr/>
            <p:nvPr/>
          </p:nvSpPr>
          <p:spPr>
            <a:xfrm>
              <a:off x="5236784"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7" name="Google Shape;527;g338445b5360_0_75"/>
            <p:cNvSpPr/>
            <p:nvPr/>
          </p:nvSpPr>
          <p:spPr>
            <a:xfrm>
              <a:off x="5236784"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8" name="Google Shape;528;g338445b5360_0_75"/>
            <p:cNvSpPr/>
            <p:nvPr/>
          </p:nvSpPr>
          <p:spPr>
            <a:xfrm>
              <a:off x="5236784"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9" name="Google Shape;529;g338445b5360_0_75"/>
            <p:cNvSpPr/>
            <p:nvPr/>
          </p:nvSpPr>
          <p:spPr>
            <a:xfrm>
              <a:off x="5236784"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0" name="Google Shape;530;g338445b5360_0_75"/>
            <p:cNvSpPr/>
            <p:nvPr/>
          </p:nvSpPr>
          <p:spPr>
            <a:xfrm>
              <a:off x="5236784"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1" name="Google Shape;531;g338445b5360_0_75"/>
            <p:cNvSpPr/>
            <p:nvPr/>
          </p:nvSpPr>
          <p:spPr>
            <a:xfrm>
              <a:off x="5236784"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2" name="Google Shape;532;g338445b5360_0_75"/>
            <p:cNvSpPr/>
            <p:nvPr/>
          </p:nvSpPr>
          <p:spPr>
            <a:xfrm>
              <a:off x="5236784"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3" name="Google Shape;533;g338445b5360_0_75"/>
            <p:cNvSpPr/>
            <p:nvPr/>
          </p:nvSpPr>
          <p:spPr>
            <a:xfrm>
              <a:off x="5236784"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4" name="Google Shape;534;g338445b5360_0_75"/>
            <p:cNvSpPr/>
            <p:nvPr/>
          </p:nvSpPr>
          <p:spPr>
            <a:xfrm>
              <a:off x="523677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5" name="Google Shape;535;g338445b5360_0_75"/>
            <p:cNvSpPr/>
            <p:nvPr/>
          </p:nvSpPr>
          <p:spPr>
            <a:xfrm>
              <a:off x="523677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6" name="Google Shape;536;g338445b5360_0_75"/>
            <p:cNvSpPr/>
            <p:nvPr/>
          </p:nvSpPr>
          <p:spPr>
            <a:xfrm>
              <a:off x="523677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7" name="Google Shape;537;g338445b5360_0_75"/>
            <p:cNvSpPr/>
            <p:nvPr/>
          </p:nvSpPr>
          <p:spPr>
            <a:xfrm>
              <a:off x="523677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8" name="Google Shape;538;g338445b5360_0_75"/>
            <p:cNvSpPr/>
            <p:nvPr/>
          </p:nvSpPr>
          <p:spPr>
            <a:xfrm>
              <a:off x="523677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9" name="Google Shape;539;g338445b5360_0_75"/>
            <p:cNvSpPr/>
            <p:nvPr/>
          </p:nvSpPr>
          <p:spPr>
            <a:xfrm>
              <a:off x="523677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0" name="Google Shape;540;g338445b5360_0_75"/>
            <p:cNvSpPr/>
            <p:nvPr/>
          </p:nvSpPr>
          <p:spPr>
            <a:xfrm>
              <a:off x="5236759"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1" name="Google Shape;541;g338445b5360_0_75"/>
            <p:cNvSpPr/>
            <p:nvPr/>
          </p:nvSpPr>
          <p:spPr>
            <a:xfrm>
              <a:off x="5236759"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2" name="Google Shape;542;g338445b5360_0_75"/>
            <p:cNvSpPr/>
            <p:nvPr/>
          </p:nvSpPr>
          <p:spPr>
            <a:xfrm>
              <a:off x="5482479"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3" name="Google Shape;543;g338445b5360_0_75"/>
            <p:cNvSpPr/>
            <p:nvPr/>
          </p:nvSpPr>
          <p:spPr>
            <a:xfrm>
              <a:off x="5482479"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4" name="Google Shape;544;g338445b5360_0_75"/>
            <p:cNvSpPr/>
            <p:nvPr/>
          </p:nvSpPr>
          <p:spPr>
            <a:xfrm>
              <a:off x="5482479"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5" name="Google Shape;545;g338445b5360_0_75"/>
            <p:cNvSpPr/>
            <p:nvPr/>
          </p:nvSpPr>
          <p:spPr>
            <a:xfrm>
              <a:off x="5482479"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6" name="Google Shape;546;g338445b5360_0_75"/>
            <p:cNvSpPr/>
            <p:nvPr/>
          </p:nvSpPr>
          <p:spPr>
            <a:xfrm>
              <a:off x="5482479"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7" name="Google Shape;547;g338445b5360_0_75"/>
            <p:cNvSpPr/>
            <p:nvPr/>
          </p:nvSpPr>
          <p:spPr>
            <a:xfrm>
              <a:off x="5482479"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8" name="Google Shape;548;g338445b5360_0_75"/>
            <p:cNvSpPr/>
            <p:nvPr/>
          </p:nvSpPr>
          <p:spPr>
            <a:xfrm>
              <a:off x="5482479"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9" name="Google Shape;549;g338445b5360_0_75"/>
            <p:cNvSpPr/>
            <p:nvPr/>
          </p:nvSpPr>
          <p:spPr>
            <a:xfrm>
              <a:off x="5482479"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0" name="Google Shape;550;g338445b5360_0_75"/>
            <p:cNvSpPr/>
            <p:nvPr/>
          </p:nvSpPr>
          <p:spPr>
            <a:xfrm>
              <a:off x="5482479"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1" name="Google Shape;551;g338445b5360_0_75"/>
            <p:cNvSpPr/>
            <p:nvPr/>
          </p:nvSpPr>
          <p:spPr>
            <a:xfrm>
              <a:off x="5482479"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2" name="Google Shape;552;g338445b5360_0_75"/>
            <p:cNvSpPr/>
            <p:nvPr/>
          </p:nvSpPr>
          <p:spPr>
            <a:xfrm>
              <a:off x="5482479"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3" name="Google Shape;553;g338445b5360_0_75"/>
            <p:cNvSpPr/>
            <p:nvPr/>
          </p:nvSpPr>
          <p:spPr>
            <a:xfrm>
              <a:off x="5482479"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4" name="Google Shape;554;g338445b5360_0_75"/>
            <p:cNvSpPr/>
            <p:nvPr/>
          </p:nvSpPr>
          <p:spPr>
            <a:xfrm>
              <a:off x="5482467"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5" name="Google Shape;555;g338445b5360_0_75"/>
            <p:cNvSpPr/>
            <p:nvPr/>
          </p:nvSpPr>
          <p:spPr>
            <a:xfrm>
              <a:off x="5482467"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6" name="Google Shape;556;g338445b5360_0_75"/>
            <p:cNvSpPr/>
            <p:nvPr/>
          </p:nvSpPr>
          <p:spPr>
            <a:xfrm>
              <a:off x="5482467"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7" name="Google Shape;557;g338445b5360_0_75"/>
            <p:cNvSpPr/>
            <p:nvPr/>
          </p:nvSpPr>
          <p:spPr>
            <a:xfrm>
              <a:off x="5482467"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8" name="Google Shape;558;g338445b5360_0_75"/>
            <p:cNvSpPr/>
            <p:nvPr/>
          </p:nvSpPr>
          <p:spPr>
            <a:xfrm>
              <a:off x="5482467"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9" name="Google Shape;559;g338445b5360_0_75"/>
            <p:cNvSpPr/>
            <p:nvPr/>
          </p:nvSpPr>
          <p:spPr>
            <a:xfrm>
              <a:off x="5482467"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0" name="Google Shape;560;g338445b5360_0_75"/>
            <p:cNvSpPr/>
            <p:nvPr/>
          </p:nvSpPr>
          <p:spPr>
            <a:xfrm>
              <a:off x="5482455"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1" name="Google Shape;561;g338445b5360_0_75"/>
            <p:cNvSpPr/>
            <p:nvPr/>
          </p:nvSpPr>
          <p:spPr>
            <a:xfrm>
              <a:off x="5482455"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2" name="Google Shape;562;g338445b5360_0_75"/>
            <p:cNvSpPr/>
            <p:nvPr/>
          </p:nvSpPr>
          <p:spPr>
            <a:xfrm>
              <a:off x="572817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3" name="Google Shape;563;g338445b5360_0_75"/>
            <p:cNvSpPr/>
            <p:nvPr/>
          </p:nvSpPr>
          <p:spPr>
            <a:xfrm>
              <a:off x="572817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4" name="Google Shape;564;g338445b5360_0_75"/>
            <p:cNvSpPr/>
            <p:nvPr/>
          </p:nvSpPr>
          <p:spPr>
            <a:xfrm>
              <a:off x="572817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5" name="Google Shape;565;g338445b5360_0_75"/>
            <p:cNvSpPr/>
            <p:nvPr/>
          </p:nvSpPr>
          <p:spPr>
            <a:xfrm>
              <a:off x="572817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6" name="Google Shape;566;g338445b5360_0_75"/>
            <p:cNvSpPr/>
            <p:nvPr/>
          </p:nvSpPr>
          <p:spPr>
            <a:xfrm>
              <a:off x="572817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7" name="Google Shape;567;g338445b5360_0_75"/>
            <p:cNvSpPr/>
            <p:nvPr/>
          </p:nvSpPr>
          <p:spPr>
            <a:xfrm>
              <a:off x="572817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8" name="Google Shape;568;g338445b5360_0_75"/>
            <p:cNvSpPr/>
            <p:nvPr/>
          </p:nvSpPr>
          <p:spPr>
            <a:xfrm>
              <a:off x="572817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9" name="Google Shape;569;g338445b5360_0_75"/>
            <p:cNvSpPr/>
            <p:nvPr/>
          </p:nvSpPr>
          <p:spPr>
            <a:xfrm>
              <a:off x="572817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0" name="Google Shape;570;g338445b5360_0_75"/>
            <p:cNvSpPr/>
            <p:nvPr/>
          </p:nvSpPr>
          <p:spPr>
            <a:xfrm>
              <a:off x="572817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1" name="Google Shape;571;g338445b5360_0_75"/>
            <p:cNvSpPr/>
            <p:nvPr/>
          </p:nvSpPr>
          <p:spPr>
            <a:xfrm>
              <a:off x="572817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2" name="Google Shape;572;g338445b5360_0_75"/>
            <p:cNvSpPr/>
            <p:nvPr/>
          </p:nvSpPr>
          <p:spPr>
            <a:xfrm>
              <a:off x="572817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3" name="Google Shape;573;g338445b5360_0_75"/>
            <p:cNvSpPr/>
            <p:nvPr/>
          </p:nvSpPr>
          <p:spPr>
            <a:xfrm>
              <a:off x="572817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4" name="Google Shape;574;g338445b5360_0_75"/>
            <p:cNvSpPr/>
            <p:nvPr/>
          </p:nvSpPr>
          <p:spPr>
            <a:xfrm>
              <a:off x="572816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5" name="Google Shape;575;g338445b5360_0_75"/>
            <p:cNvSpPr/>
            <p:nvPr/>
          </p:nvSpPr>
          <p:spPr>
            <a:xfrm>
              <a:off x="572816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6" name="Google Shape;576;g338445b5360_0_75"/>
            <p:cNvSpPr/>
            <p:nvPr/>
          </p:nvSpPr>
          <p:spPr>
            <a:xfrm>
              <a:off x="572816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7" name="Google Shape;577;g338445b5360_0_75"/>
            <p:cNvSpPr/>
            <p:nvPr/>
          </p:nvSpPr>
          <p:spPr>
            <a:xfrm>
              <a:off x="572816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8" name="Google Shape;578;g338445b5360_0_75"/>
            <p:cNvSpPr/>
            <p:nvPr/>
          </p:nvSpPr>
          <p:spPr>
            <a:xfrm>
              <a:off x="572816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9" name="Google Shape;579;g338445b5360_0_75"/>
            <p:cNvSpPr/>
            <p:nvPr/>
          </p:nvSpPr>
          <p:spPr>
            <a:xfrm>
              <a:off x="572816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0" name="Google Shape;580;g338445b5360_0_75"/>
            <p:cNvSpPr/>
            <p:nvPr/>
          </p:nvSpPr>
          <p:spPr>
            <a:xfrm>
              <a:off x="5728150"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1" name="Google Shape;581;g338445b5360_0_75"/>
            <p:cNvSpPr/>
            <p:nvPr/>
          </p:nvSpPr>
          <p:spPr>
            <a:xfrm>
              <a:off x="5728150"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2" name="Google Shape;582;g338445b5360_0_75"/>
            <p:cNvSpPr/>
            <p:nvPr/>
          </p:nvSpPr>
          <p:spPr>
            <a:xfrm>
              <a:off x="5973870"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3" name="Google Shape;583;g338445b5360_0_75"/>
            <p:cNvSpPr/>
            <p:nvPr/>
          </p:nvSpPr>
          <p:spPr>
            <a:xfrm>
              <a:off x="5973870"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4" name="Google Shape;584;g338445b5360_0_75"/>
            <p:cNvSpPr/>
            <p:nvPr/>
          </p:nvSpPr>
          <p:spPr>
            <a:xfrm>
              <a:off x="5973870"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5" name="Google Shape;585;g338445b5360_0_75"/>
            <p:cNvSpPr/>
            <p:nvPr/>
          </p:nvSpPr>
          <p:spPr>
            <a:xfrm>
              <a:off x="5973870"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6" name="Google Shape;586;g338445b5360_0_75"/>
            <p:cNvSpPr/>
            <p:nvPr/>
          </p:nvSpPr>
          <p:spPr>
            <a:xfrm>
              <a:off x="5973870"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7" name="Google Shape;587;g338445b5360_0_75"/>
            <p:cNvSpPr/>
            <p:nvPr/>
          </p:nvSpPr>
          <p:spPr>
            <a:xfrm>
              <a:off x="5973870"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8" name="Google Shape;588;g338445b5360_0_75"/>
            <p:cNvSpPr/>
            <p:nvPr/>
          </p:nvSpPr>
          <p:spPr>
            <a:xfrm>
              <a:off x="5973870"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9" name="Google Shape;589;g338445b5360_0_75"/>
            <p:cNvSpPr/>
            <p:nvPr/>
          </p:nvSpPr>
          <p:spPr>
            <a:xfrm>
              <a:off x="5973870"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0" name="Google Shape;590;g338445b5360_0_75"/>
            <p:cNvSpPr/>
            <p:nvPr/>
          </p:nvSpPr>
          <p:spPr>
            <a:xfrm>
              <a:off x="5973870"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1" name="Google Shape;591;g338445b5360_0_75"/>
            <p:cNvSpPr/>
            <p:nvPr/>
          </p:nvSpPr>
          <p:spPr>
            <a:xfrm>
              <a:off x="5973870"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2" name="Google Shape;592;g338445b5360_0_75"/>
            <p:cNvSpPr/>
            <p:nvPr/>
          </p:nvSpPr>
          <p:spPr>
            <a:xfrm>
              <a:off x="5973870"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3" name="Google Shape;593;g338445b5360_0_75"/>
            <p:cNvSpPr/>
            <p:nvPr/>
          </p:nvSpPr>
          <p:spPr>
            <a:xfrm>
              <a:off x="5973870"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4" name="Google Shape;594;g338445b5360_0_75"/>
            <p:cNvSpPr/>
            <p:nvPr/>
          </p:nvSpPr>
          <p:spPr>
            <a:xfrm>
              <a:off x="5973857"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5" name="Google Shape;595;g338445b5360_0_75"/>
            <p:cNvSpPr/>
            <p:nvPr/>
          </p:nvSpPr>
          <p:spPr>
            <a:xfrm>
              <a:off x="5973857"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6" name="Google Shape;596;g338445b5360_0_75"/>
            <p:cNvSpPr/>
            <p:nvPr/>
          </p:nvSpPr>
          <p:spPr>
            <a:xfrm>
              <a:off x="5973857"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7" name="Google Shape;597;g338445b5360_0_75"/>
            <p:cNvSpPr/>
            <p:nvPr/>
          </p:nvSpPr>
          <p:spPr>
            <a:xfrm>
              <a:off x="5973857"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8" name="Google Shape;598;g338445b5360_0_75"/>
            <p:cNvSpPr/>
            <p:nvPr/>
          </p:nvSpPr>
          <p:spPr>
            <a:xfrm>
              <a:off x="5973857"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9" name="Google Shape;599;g338445b5360_0_75"/>
            <p:cNvSpPr/>
            <p:nvPr/>
          </p:nvSpPr>
          <p:spPr>
            <a:xfrm>
              <a:off x="5973857"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0" name="Google Shape;600;g338445b5360_0_75"/>
            <p:cNvSpPr/>
            <p:nvPr/>
          </p:nvSpPr>
          <p:spPr>
            <a:xfrm>
              <a:off x="5973845"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1" name="Google Shape;601;g338445b5360_0_75"/>
            <p:cNvSpPr/>
            <p:nvPr/>
          </p:nvSpPr>
          <p:spPr>
            <a:xfrm>
              <a:off x="5973845"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2" name="Google Shape;602;g338445b5360_0_75"/>
            <p:cNvSpPr/>
            <p:nvPr/>
          </p:nvSpPr>
          <p:spPr>
            <a:xfrm>
              <a:off x="621956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3" name="Google Shape;603;g338445b5360_0_75"/>
            <p:cNvSpPr/>
            <p:nvPr/>
          </p:nvSpPr>
          <p:spPr>
            <a:xfrm>
              <a:off x="621956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4" name="Google Shape;604;g338445b5360_0_75"/>
            <p:cNvSpPr/>
            <p:nvPr/>
          </p:nvSpPr>
          <p:spPr>
            <a:xfrm>
              <a:off x="621956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5" name="Google Shape;605;g338445b5360_0_75"/>
            <p:cNvSpPr/>
            <p:nvPr/>
          </p:nvSpPr>
          <p:spPr>
            <a:xfrm>
              <a:off x="621956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6" name="Google Shape;606;g338445b5360_0_75"/>
            <p:cNvSpPr/>
            <p:nvPr/>
          </p:nvSpPr>
          <p:spPr>
            <a:xfrm>
              <a:off x="621956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7" name="Google Shape;607;g338445b5360_0_75"/>
            <p:cNvSpPr/>
            <p:nvPr/>
          </p:nvSpPr>
          <p:spPr>
            <a:xfrm>
              <a:off x="621956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8" name="Google Shape;608;g338445b5360_0_75"/>
            <p:cNvSpPr/>
            <p:nvPr/>
          </p:nvSpPr>
          <p:spPr>
            <a:xfrm>
              <a:off x="621956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9" name="Google Shape;609;g338445b5360_0_75"/>
            <p:cNvSpPr/>
            <p:nvPr/>
          </p:nvSpPr>
          <p:spPr>
            <a:xfrm>
              <a:off x="621956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0" name="Google Shape;610;g338445b5360_0_75"/>
            <p:cNvSpPr/>
            <p:nvPr/>
          </p:nvSpPr>
          <p:spPr>
            <a:xfrm>
              <a:off x="621956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1" name="Google Shape;611;g338445b5360_0_75"/>
            <p:cNvSpPr/>
            <p:nvPr/>
          </p:nvSpPr>
          <p:spPr>
            <a:xfrm>
              <a:off x="621956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2" name="Google Shape;612;g338445b5360_0_75"/>
            <p:cNvSpPr/>
            <p:nvPr/>
          </p:nvSpPr>
          <p:spPr>
            <a:xfrm>
              <a:off x="621956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3" name="Google Shape;613;g338445b5360_0_75"/>
            <p:cNvSpPr/>
            <p:nvPr/>
          </p:nvSpPr>
          <p:spPr>
            <a:xfrm>
              <a:off x="621956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4" name="Google Shape;614;g338445b5360_0_75"/>
            <p:cNvSpPr/>
            <p:nvPr/>
          </p:nvSpPr>
          <p:spPr>
            <a:xfrm>
              <a:off x="621955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5" name="Google Shape;615;g338445b5360_0_75"/>
            <p:cNvSpPr/>
            <p:nvPr/>
          </p:nvSpPr>
          <p:spPr>
            <a:xfrm>
              <a:off x="621955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6" name="Google Shape;616;g338445b5360_0_75"/>
            <p:cNvSpPr/>
            <p:nvPr/>
          </p:nvSpPr>
          <p:spPr>
            <a:xfrm>
              <a:off x="621955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7" name="Google Shape;617;g338445b5360_0_75"/>
            <p:cNvSpPr/>
            <p:nvPr/>
          </p:nvSpPr>
          <p:spPr>
            <a:xfrm>
              <a:off x="621955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8" name="Google Shape;618;g338445b5360_0_75"/>
            <p:cNvSpPr/>
            <p:nvPr/>
          </p:nvSpPr>
          <p:spPr>
            <a:xfrm>
              <a:off x="621955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9" name="Google Shape;619;g338445b5360_0_75"/>
            <p:cNvSpPr/>
            <p:nvPr/>
          </p:nvSpPr>
          <p:spPr>
            <a:xfrm>
              <a:off x="621955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0" name="Google Shape;620;g338445b5360_0_75"/>
            <p:cNvSpPr/>
            <p:nvPr/>
          </p:nvSpPr>
          <p:spPr>
            <a:xfrm>
              <a:off x="6219540"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1" name="Google Shape;621;g338445b5360_0_75"/>
            <p:cNvSpPr/>
            <p:nvPr/>
          </p:nvSpPr>
          <p:spPr>
            <a:xfrm>
              <a:off x="6219540"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2" name="Google Shape;622;g338445b5360_0_75"/>
            <p:cNvSpPr/>
            <p:nvPr/>
          </p:nvSpPr>
          <p:spPr>
            <a:xfrm>
              <a:off x="6465260"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3" name="Google Shape;623;g338445b5360_0_75"/>
            <p:cNvSpPr/>
            <p:nvPr/>
          </p:nvSpPr>
          <p:spPr>
            <a:xfrm>
              <a:off x="6465260"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4" name="Google Shape;624;g338445b5360_0_75"/>
            <p:cNvSpPr/>
            <p:nvPr/>
          </p:nvSpPr>
          <p:spPr>
            <a:xfrm>
              <a:off x="6465260"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5" name="Google Shape;625;g338445b5360_0_75"/>
            <p:cNvSpPr/>
            <p:nvPr/>
          </p:nvSpPr>
          <p:spPr>
            <a:xfrm>
              <a:off x="6465260"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6" name="Google Shape;626;g338445b5360_0_75"/>
            <p:cNvSpPr/>
            <p:nvPr/>
          </p:nvSpPr>
          <p:spPr>
            <a:xfrm>
              <a:off x="6465260"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7" name="Google Shape;627;g338445b5360_0_75"/>
            <p:cNvSpPr/>
            <p:nvPr/>
          </p:nvSpPr>
          <p:spPr>
            <a:xfrm>
              <a:off x="6465260"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8" name="Google Shape;628;g338445b5360_0_75"/>
            <p:cNvSpPr/>
            <p:nvPr/>
          </p:nvSpPr>
          <p:spPr>
            <a:xfrm>
              <a:off x="6465260"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9" name="Google Shape;629;g338445b5360_0_75"/>
            <p:cNvSpPr/>
            <p:nvPr/>
          </p:nvSpPr>
          <p:spPr>
            <a:xfrm>
              <a:off x="6465260"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0" name="Google Shape;630;g338445b5360_0_75"/>
            <p:cNvSpPr/>
            <p:nvPr/>
          </p:nvSpPr>
          <p:spPr>
            <a:xfrm>
              <a:off x="6465260"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1" name="Google Shape;631;g338445b5360_0_75"/>
            <p:cNvSpPr/>
            <p:nvPr/>
          </p:nvSpPr>
          <p:spPr>
            <a:xfrm>
              <a:off x="6465260"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2" name="Google Shape;632;g338445b5360_0_75"/>
            <p:cNvSpPr/>
            <p:nvPr/>
          </p:nvSpPr>
          <p:spPr>
            <a:xfrm>
              <a:off x="6465260"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3" name="Google Shape;633;g338445b5360_0_75"/>
            <p:cNvSpPr/>
            <p:nvPr/>
          </p:nvSpPr>
          <p:spPr>
            <a:xfrm>
              <a:off x="6465260"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4" name="Google Shape;634;g338445b5360_0_75"/>
            <p:cNvSpPr/>
            <p:nvPr/>
          </p:nvSpPr>
          <p:spPr>
            <a:xfrm>
              <a:off x="646524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5" name="Google Shape;635;g338445b5360_0_75"/>
            <p:cNvSpPr/>
            <p:nvPr/>
          </p:nvSpPr>
          <p:spPr>
            <a:xfrm>
              <a:off x="646524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6" name="Google Shape;636;g338445b5360_0_75"/>
            <p:cNvSpPr/>
            <p:nvPr/>
          </p:nvSpPr>
          <p:spPr>
            <a:xfrm>
              <a:off x="646524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7" name="Google Shape;637;g338445b5360_0_75"/>
            <p:cNvSpPr/>
            <p:nvPr/>
          </p:nvSpPr>
          <p:spPr>
            <a:xfrm>
              <a:off x="646524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8" name="Google Shape;638;g338445b5360_0_75"/>
            <p:cNvSpPr/>
            <p:nvPr/>
          </p:nvSpPr>
          <p:spPr>
            <a:xfrm>
              <a:off x="646524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9" name="Google Shape;639;g338445b5360_0_75"/>
            <p:cNvSpPr/>
            <p:nvPr/>
          </p:nvSpPr>
          <p:spPr>
            <a:xfrm>
              <a:off x="646524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0" name="Google Shape;640;g338445b5360_0_75"/>
            <p:cNvSpPr/>
            <p:nvPr/>
          </p:nvSpPr>
          <p:spPr>
            <a:xfrm>
              <a:off x="646523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1" name="Google Shape;641;g338445b5360_0_75"/>
            <p:cNvSpPr/>
            <p:nvPr/>
          </p:nvSpPr>
          <p:spPr>
            <a:xfrm>
              <a:off x="646523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2" name="Google Shape;642;g338445b5360_0_75"/>
            <p:cNvSpPr/>
            <p:nvPr/>
          </p:nvSpPr>
          <p:spPr>
            <a:xfrm>
              <a:off x="671095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3" name="Google Shape;643;g338445b5360_0_75"/>
            <p:cNvSpPr/>
            <p:nvPr/>
          </p:nvSpPr>
          <p:spPr>
            <a:xfrm>
              <a:off x="671095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4" name="Google Shape;644;g338445b5360_0_75"/>
            <p:cNvSpPr/>
            <p:nvPr/>
          </p:nvSpPr>
          <p:spPr>
            <a:xfrm>
              <a:off x="671095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5" name="Google Shape;645;g338445b5360_0_75"/>
            <p:cNvSpPr/>
            <p:nvPr/>
          </p:nvSpPr>
          <p:spPr>
            <a:xfrm>
              <a:off x="671095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6" name="Google Shape;646;g338445b5360_0_75"/>
            <p:cNvSpPr/>
            <p:nvPr/>
          </p:nvSpPr>
          <p:spPr>
            <a:xfrm>
              <a:off x="671095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7" name="Google Shape;647;g338445b5360_0_75"/>
            <p:cNvSpPr/>
            <p:nvPr/>
          </p:nvSpPr>
          <p:spPr>
            <a:xfrm>
              <a:off x="671095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8" name="Google Shape;648;g338445b5360_0_75"/>
            <p:cNvSpPr/>
            <p:nvPr/>
          </p:nvSpPr>
          <p:spPr>
            <a:xfrm>
              <a:off x="671095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9" name="Google Shape;649;g338445b5360_0_75"/>
            <p:cNvSpPr/>
            <p:nvPr/>
          </p:nvSpPr>
          <p:spPr>
            <a:xfrm>
              <a:off x="671095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0" name="Google Shape;650;g338445b5360_0_75"/>
            <p:cNvSpPr/>
            <p:nvPr/>
          </p:nvSpPr>
          <p:spPr>
            <a:xfrm>
              <a:off x="671095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1" name="Google Shape;651;g338445b5360_0_75"/>
            <p:cNvSpPr/>
            <p:nvPr/>
          </p:nvSpPr>
          <p:spPr>
            <a:xfrm>
              <a:off x="671095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2" name="Google Shape;652;g338445b5360_0_75"/>
            <p:cNvSpPr/>
            <p:nvPr/>
          </p:nvSpPr>
          <p:spPr>
            <a:xfrm>
              <a:off x="671095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3" name="Google Shape;653;g338445b5360_0_75"/>
            <p:cNvSpPr/>
            <p:nvPr/>
          </p:nvSpPr>
          <p:spPr>
            <a:xfrm>
              <a:off x="671095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4" name="Google Shape;654;g338445b5360_0_75"/>
            <p:cNvSpPr/>
            <p:nvPr/>
          </p:nvSpPr>
          <p:spPr>
            <a:xfrm>
              <a:off x="671094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5" name="Google Shape;655;g338445b5360_0_75"/>
            <p:cNvSpPr/>
            <p:nvPr/>
          </p:nvSpPr>
          <p:spPr>
            <a:xfrm>
              <a:off x="671094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6" name="Google Shape;656;g338445b5360_0_75"/>
            <p:cNvSpPr/>
            <p:nvPr/>
          </p:nvSpPr>
          <p:spPr>
            <a:xfrm>
              <a:off x="671094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7" name="Google Shape;657;g338445b5360_0_75"/>
            <p:cNvSpPr/>
            <p:nvPr/>
          </p:nvSpPr>
          <p:spPr>
            <a:xfrm>
              <a:off x="671094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8" name="Google Shape;658;g338445b5360_0_75"/>
            <p:cNvSpPr/>
            <p:nvPr/>
          </p:nvSpPr>
          <p:spPr>
            <a:xfrm>
              <a:off x="671094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9" name="Google Shape;659;g338445b5360_0_75"/>
            <p:cNvSpPr/>
            <p:nvPr/>
          </p:nvSpPr>
          <p:spPr>
            <a:xfrm>
              <a:off x="671094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0" name="Google Shape;660;g338445b5360_0_75"/>
            <p:cNvSpPr/>
            <p:nvPr/>
          </p:nvSpPr>
          <p:spPr>
            <a:xfrm>
              <a:off x="671093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1" name="Google Shape;661;g338445b5360_0_75"/>
            <p:cNvSpPr/>
            <p:nvPr/>
          </p:nvSpPr>
          <p:spPr>
            <a:xfrm>
              <a:off x="671093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2" name="Google Shape;662;g338445b5360_0_75"/>
            <p:cNvSpPr/>
            <p:nvPr/>
          </p:nvSpPr>
          <p:spPr>
            <a:xfrm>
              <a:off x="695665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3" name="Google Shape;663;g338445b5360_0_75"/>
            <p:cNvSpPr/>
            <p:nvPr/>
          </p:nvSpPr>
          <p:spPr>
            <a:xfrm>
              <a:off x="695665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4" name="Google Shape;664;g338445b5360_0_75"/>
            <p:cNvSpPr/>
            <p:nvPr/>
          </p:nvSpPr>
          <p:spPr>
            <a:xfrm>
              <a:off x="695665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5" name="Google Shape;665;g338445b5360_0_75"/>
            <p:cNvSpPr/>
            <p:nvPr/>
          </p:nvSpPr>
          <p:spPr>
            <a:xfrm>
              <a:off x="695665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6" name="Google Shape;666;g338445b5360_0_75"/>
            <p:cNvSpPr/>
            <p:nvPr/>
          </p:nvSpPr>
          <p:spPr>
            <a:xfrm>
              <a:off x="695665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7" name="Google Shape;667;g338445b5360_0_75"/>
            <p:cNvSpPr/>
            <p:nvPr/>
          </p:nvSpPr>
          <p:spPr>
            <a:xfrm>
              <a:off x="695665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8" name="Google Shape;668;g338445b5360_0_75"/>
            <p:cNvSpPr/>
            <p:nvPr/>
          </p:nvSpPr>
          <p:spPr>
            <a:xfrm>
              <a:off x="695665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9" name="Google Shape;669;g338445b5360_0_75"/>
            <p:cNvSpPr/>
            <p:nvPr/>
          </p:nvSpPr>
          <p:spPr>
            <a:xfrm>
              <a:off x="695665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0" name="Google Shape;670;g338445b5360_0_75"/>
            <p:cNvSpPr/>
            <p:nvPr/>
          </p:nvSpPr>
          <p:spPr>
            <a:xfrm>
              <a:off x="695665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1" name="Google Shape;671;g338445b5360_0_75"/>
            <p:cNvSpPr/>
            <p:nvPr/>
          </p:nvSpPr>
          <p:spPr>
            <a:xfrm>
              <a:off x="695665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2" name="Google Shape;672;g338445b5360_0_75"/>
            <p:cNvSpPr/>
            <p:nvPr/>
          </p:nvSpPr>
          <p:spPr>
            <a:xfrm>
              <a:off x="695665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3" name="Google Shape;673;g338445b5360_0_75"/>
            <p:cNvSpPr/>
            <p:nvPr/>
          </p:nvSpPr>
          <p:spPr>
            <a:xfrm>
              <a:off x="695665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4" name="Google Shape;674;g338445b5360_0_75"/>
            <p:cNvSpPr/>
            <p:nvPr/>
          </p:nvSpPr>
          <p:spPr>
            <a:xfrm>
              <a:off x="695663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5" name="Google Shape;675;g338445b5360_0_75"/>
            <p:cNvSpPr/>
            <p:nvPr/>
          </p:nvSpPr>
          <p:spPr>
            <a:xfrm>
              <a:off x="695663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6" name="Google Shape;676;g338445b5360_0_75"/>
            <p:cNvSpPr/>
            <p:nvPr/>
          </p:nvSpPr>
          <p:spPr>
            <a:xfrm>
              <a:off x="695663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7" name="Google Shape;677;g338445b5360_0_75"/>
            <p:cNvSpPr/>
            <p:nvPr/>
          </p:nvSpPr>
          <p:spPr>
            <a:xfrm>
              <a:off x="695663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8" name="Google Shape;678;g338445b5360_0_75"/>
            <p:cNvSpPr/>
            <p:nvPr/>
          </p:nvSpPr>
          <p:spPr>
            <a:xfrm>
              <a:off x="695663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9" name="Google Shape;679;g338445b5360_0_75"/>
            <p:cNvSpPr/>
            <p:nvPr/>
          </p:nvSpPr>
          <p:spPr>
            <a:xfrm>
              <a:off x="695663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0" name="Google Shape;680;g338445b5360_0_75"/>
            <p:cNvSpPr/>
            <p:nvPr/>
          </p:nvSpPr>
          <p:spPr>
            <a:xfrm>
              <a:off x="695662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1" name="Google Shape;681;g338445b5360_0_75"/>
            <p:cNvSpPr/>
            <p:nvPr/>
          </p:nvSpPr>
          <p:spPr>
            <a:xfrm>
              <a:off x="695662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2" name="Google Shape;682;g338445b5360_0_75"/>
            <p:cNvSpPr/>
            <p:nvPr/>
          </p:nvSpPr>
          <p:spPr>
            <a:xfrm>
              <a:off x="720234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3" name="Google Shape;683;g338445b5360_0_75"/>
            <p:cNvSpPr/>
            <p:nvPr/>
          </p:nvSpPr>
          <p:spPr>
            <a:xfrm>
              <a:off x="720234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4" name="Google Shape;684;g338445b5360_0_75"/>
            <p:cNvSpPr/>
            <p:nvPr/>
          </p:nvSpPr>
          <p:spPr>
            <a:xfrm>
              <a:off x="720234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5" name="Google Shape;685;g338445b5360_0_75"/>
            <p:cNvSpPr/>
            <p:nvPr/>
          </p:nvSpPr>
          <p:spPr>
            <a:xfrm>
              <a:off x="720234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6" name="Google Shape;686;g338445b5360_0_75"/>
            <p:cNvSpPr/>
            <p:nvPr/>
          </p:nvSpPr>
          <p:spPr>
            <a:xfrm>
              <a:off x="720234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7" name="Google Shape;687;g338445b5360_0_75"/>
            <p:cNvSpPr/>
            <p:nvPr/>
          </p:nvSpPr>
          <p:spPr>
            <a:xfrm>
              <a:off x="720234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8" name="Google Shape;688;g338445b5360_0_75"/>
            <p:cNvSpPr/>
            <p:nvPr/>
          </p:nvSpPr>
          <p:spPr>
            <a:xfrm>
              <a:off x="720234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9" name="Google Shape;689;g338445b5360_0_75"/>
            <p:cNvSpPr/>
            <p:nvPr/>
          </p:nvSpPr>
          <p:spPr>
            <a:xfrm>
              <a:off x="720234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0" name="Google Shape;690;g338445b5360_0_75"/>
            <p:cNvSpPr/>
            <p:nvPr/>
          </p:nvSpPr>
          <p:spPr>
            <a:xfrm>
              <a:off x="720234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1" name="Google Shape;691;g338445b5360_0_75"/>
            <p:cNvSpPr/>
            <p:nvPr/>
          </p:nvSpPr>
          <p:spPr>
            <a:xfrm>
              <a:off x="720234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2" name="Google Shape;692;g338445b5360_0_75"/>
            <p:cNvSpPr/>
            <p:nvPr/>
          </p:nvSpPr>
          <p:spPr>
            <a:xfrm>
              <a:off x="720234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3" name="Google Shape;693;g338445b5360_0_75"/>
            <p:cNvSpPr/>
            <p:nvPr/>
          </p:nvSpPr>
          <p:spPr>
            <a:xfrm>
              <a:off x="720234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4" name="Google Shape;694;g338445b5360_0_75"/>
            <p:cNvSpPr/>
            <p:nvPr/>
          </p:nvSpPr>
          <p:spPr>
            <a:xfrm>
              <a:off x="720233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5" name="Google Shape;695;g338445b5360_0_75"/>
            <p:cNvSpPr/>
            <p:nvPr/>
          </p:nvSpPr>
          <p:spPr>
            <a:xfrm>
              <a:off x="720233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6" name="Google Shape;696;g338445b5360_0_75"/>
            <p:cNvSpPr/>
            <p:nvPr/>
          </p:nvSpPr>
          <p:spPr>
            <a:xfrm>
              <a:off x="720233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7" name="Google Shape;697;g338445b5360_0_75"/>
            <p:cNvSpPr/>
            <p:nvPr/>
          </p:nvSpPr>
          <p:spPr>
            <a:xfrm>
              <a:off x="720233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8" name="Google Shape;698;g338445b5360_0_75"/>
            <p:cNvSpPr/>
            <p:nvPr/>
          </p:nvSpPr>
          <p:spPr>
            <a:xfrm>
              <a:off x="720233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9" name="Google Shape;699;g338445b5360_0_75"/>
            <p:cNvSpPr/>
            <p:nvPr/>
          </p:nvSpPr>
          <p:spPr>
            <a:xfrm>
              <a:off x="720233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0" name="Google Shape;700;g338445b5360_0_75"/>
            <p:cNvSpPr/>
            <p:nvPr/>
          </p:nvSpPr>
          <p:spPr>
            <a:xfrm>
              <a:off x="720232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1" name="Google Shape;701;g338445b5360_0_75"/>
            <p:cNvSpPr/>
            <p:nvPr/>
          </p:nvSpPr>
          <p:spPr>
            <a:xfrm>
              <a:off x="720232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2" name="Google Shape;702;g338445b5360_0_75"/>
            <p:cNvSpPr/>
            <p:nvPr/>
          </p:nvSpPr>
          <p:spPr>
            <a:xfrm>
              <a:off x="744804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3" name="Google Shape;703;g338445b5360_0_75"/>
            <p:cNvSpPr/>
            <p:nvPr/>
          </p:nvSpPr>
          <p:spPr>
            <a:xfrm>
              <a:off x="744804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4" name="Google Shape;704;g338445b5360_0_75"/>
            <p:cNvSpPr/>
            <p:nvPr/>
          </p:nvSpPr>
          <p:spPr>
            <a:xfrm>
              <a:off x="744804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5" name="Google Shape;705;g338445b5360_0_75"/>
            <p:cNvSpPr/>
            <p:nvPr/>
          </p:nvSpPr>
          <p:spPr>
            <a:xfrm>
              <a:off x="744804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6" name="Google Shape;706;g338445b5360_0_75"/>
            <p:cNvSpPr/>
            <p:nvPr/>
          </p:nvSpPr>
          <p:spPr>
            <a:xfrm>
              <a:off x="744804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7" name="Google Shape;707;g338445b5360_0_75"/>
            <p:cNvSpPr/>
            <p:nvPr/>
          </p:nvSpPr>
          <p:spPr>
            <a:xfrm>
              <a:off x="744804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8" name="Google Shape;708;g338445b5360_0_75"/>
            <p:cNvSpPr/>
            <p:nvPr/>
          </p:nvSpPr>
          <p:spPr>
            <a:xfrm>
              <a:off x="744804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9" name="Google Shape;709;g338445b5360_0_75"/>
            <p:cNvSpPr/>
            <p:nvPr/>
          </p:nvSpPr>
          <p:spPr>
            <a:xfrm>
              <a:off x="744804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0" name="Google Shape;710;g338445b5360_0_75"/>
            <p:cNvSpPr/>
            <p:nvPr/>
          </p:nvSpPr>
          <p:spPr>
            <a:xfrm>
              <a:off x="744804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1" name="Google Shape;711;g338445b5360_0_75"/>
            <p:cNvSpPr/>
            <p:nvPr/>
          </p:nvSpPr>
          <p:spPr>
            <a:xfrm>
              <a:off x="744804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2" name="Google Shape;712;g338445b5360_0_75"/>
            <p:cNvSpPr/>
            <p:nvPr/>
          </p:nvSpPr>
          <p:spPr>
            <a:xfrm>
              <a:off x="744804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3" name="Google Shape;713;g338445b5360_0_75"/>
            <p:cNvSpPr/>
            <p:nvPr/>
          </p:nvSpPr>
          <p:spPr>
            <a:xfrm>
              <a:off x="744804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4" name="Google Shape;714;g338445b5360_0_75"/>
            <p:cNvSpPr/>
            <p:nvPr/>
          </p:nvSpPr>
          <p:spPr>
            <a:xfrm>
              <a:off x="744802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5" name="Google Shape;715;g338445b5360_0_75"/>
            <p:cNvSpPr/>
            <p:nvPr/>
          </p:nvSpPr>
          <p:spPr>
            <a:xfrm>
              <a:off x="744802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6" name="Google Shape;716;g338445b5360_0_75"/>
            <p:cNvSpPr/>
            <p:nvPr/>
          </p:nvSpPr>
          <p:spPr>
            <a:xfrm>
              <a:off x="744802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7" name="Google Shape;717;g338445b5360_0_75"/>
            <p:cNvSpPr/>
            <p:nvPr/>
          </p:nvSpPr>
          <p:spPr>
            <a:xfrm>
              <a:off x="744802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8" name="Google Shape;718;g338445b5360_0_75"/>
            <p:cNvSpPr/>
            <p:nvPr/>
          </p:nvSpPr>
          <p:spPr>
            <a:xfrm>
              <a:off x="744802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9" name="Google Shape;719;g338445b5360_0_75"/>
            <p:cNvSpPr/>
            <p:nvPr/>
          </p:nvSpPr>
          <p:spPr>
            <a:xfrm>
              <a:off x="744802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0" name="Google Shape;720;g338445b5360_0_75"/>
            <p:cNvSpPr/>
            <p:nvPr/>
          </p:nvSpPr>
          <p:spPr>
            <a:xfrm>
              <a:off x="744801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1" name="Google Shape;721;g338445b5360_0_75"/>
            <p:cNvSpPr/>
            <p:nvPr/>
          </p:nvSpPr>
          <p:spPr>
            <a:xfrm>
              <a:off x="744801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2" name="Google Shape;722;g338445b5360_0_75"/>
            <p:cNvSpPr/>
            <p:nvPr/>
          </p:nvSpPr>
          <p:spPr>
            <a:xfrm>
              <a:off x="769373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3" name="Google Shape;723;g338445b5360_0_75"/>
            <p:cNvSpPr/>
            <p:nvPr/>
          </p:nvSpPr>
          <p:spPr>
            <a:xfrm>
              <a:off x="769373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4" name="Google Shape;724;g338445b5360_0_75"/>
            <p:cNvSpPr/>
            <p:nvPr/>
          </p:nvSpPr>
          <p:spPr>
            <a:xfrm>
              <a:off x="769373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5" name="Google Shape;725;g338445b5360_0_75"/>
            <p:cNvSpPr/>
            <p:nvPr/>
          </p:nvSpPr>
          <p:spPr>
            <a:xfrm>
              <a:off x="769373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6" name="Google Shape;726;g338445b5360_0_75"/>
            <p:cNvSpPr/>
            <p:nvPr/>
          </p:nvSpPr>
          <p:spPr>
            <a:xfrm>
              <a:off x="769373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7" name="Google Shape;727;g338445b5360_0_75"/>
            <p:cNvSpPr/>
            <p:nvPr/>
          </p:nvSpPr>
          <p:spPr>
            <a:xfrm>
              <a:off x="769373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8" name="Google Shape;728;g338445b5360_0_75"/>
            <p:cNvSpPr/>
            <p:nvPr/>
          </p:nvSpPr>
          <p:spPr>
            <a:xfrm>
              <a:off x="769373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9" name="Google Shape;729;g338445b5360_0_75"/>
            <p:cNvSpPr/>
            <p:nvPr/>
          </p:nvSpPr>
          <p:spPr>
            <a:xfrm>
              <a:off x="769373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0" name="Google Shape;730;g338445b5360_0_75"/>
            <p:cNvSpPr/>
            <p:nvPr/>
          </p:nvSpPr>
          <p:spPr>
            <a:xfrm>
              <a:off x="769373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1" name="Google Shape;731;g338445b5360_0_75"/>
            <p:cNvSpPr/>
            <p:nvPr/>
          </p:nvSpPr>
          <p:spPr>
            <a:xfrm>
              <a:off x="769373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2" name="Google Shape;732;g338445b5360_0_75"/>
            <p:cNvSpPr/>
            <p:nvPr/>
          </p:nvSpPr>
          <p:spPr>
            <a:xfrm>
              <a:off x="769373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3" name="Google Shape;733;g338445b5360_0_75"/>
            <p:cNvSpPr/>
            <p:nvPr/>
          </p:nvSpPr>
          <p:spPr>
            <a:xfrm>
              <a:off x="769373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4" name="Google Shape;734;g338445b5360_0_75"/>
            <p:cNvSpPr/>
            <p:nvPr/>
          </p:nvSpPr>
          <p:spPr>
            <a:xfrm>
              <a:off x="769372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5" name="Google Shape;735;g338445b5360_0_75"/>
            <p:cNvSpPr/>
            <p:nvPr/>
          </p:nvSpPr>
          <p:spPr>
            <a:xfrm>
              <a:off x="769372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6" name="Google Shape;736;g338445b5360_0_75"/>
            <p:cNvSpPr/>
            <p:nvPr/>
          </p:nvSpPr>
          <p:spPr>
            <a:xfrm>
              <a:off x="769372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7" name="Google Shape;737;g338445b5360_0_75"/>
            <p:cNvSpPr/>
            <p:nvPr/>
          </p:nvSpPr>
          <p:spPr>
            <a:xfrm>
              <a:off x="769372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8" name="Google Shape;738;g338445b5360_0_75"/>
            <p:cNvSpPr/>
            <p:nvPr/>
          </p:nvSpPr>
          <p:spPr>
            <a:xfrm>
              <a:off x="769372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9" name="Google Shape;739;g338445b5360_0_75"/>
            <p:cNvSpPr/>
            <p:nvPr/>
          </p:nvSpPr>
          <p:spPr>
            <a:xfrm>
              <a:off x="769372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0" name="Google Shape;740;g338445b5360_0_75"/>
            <p:cNvSpPr/>
            <p:nvPr/>
          </p:nvSpPr>
          <p:spPr>
            <a:xfrm>
              <a:off x="769371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1" name="Google Shape;741;g338445b5360_0_75"/>
            <p:cNvSpPr/>
            <p:nvPr/>
          </p:nvSpPr>
          <p:spPr>
            <a:xfrm>
              <a:off x="769371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2" name="Google Shape;742;g338445b5360_0_75"/>
            <p:cNvSpPr/>
            <p:nvPr/>
          </p:nvSpPr>
          <p:spPr>
            <a:xfrm>
              <a:off x="793943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3" name="Google Shape;743;g338445b5360_0_75"/>
            <p:cNvSpPr/>
            <p:nvPr/>
          </p:nvSpPr>
          <p:spPr>
            <a:xfrm>
              <a:off x="793943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4" name="Google Shape;744;g338445b5360_0_75"/>
            <p:cNvSpPr/>
            <p:nvPr/>
          </p:nvSpPr>
          <p:spPr>
            <a:xfrm>
              <a:off x="793943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5" name="Google Shape;745;g338445b5360_0_75"/>
            <p:cNvSpPr/>
            <p:nvPr/>
          </p:nvSpPr>
          <p:spPr>
            <a:xfrm>
              <a:off x="793943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6" name="Google Shape;746;g338445b5360_0_75"/>
            <p:cNvSpPr/>
            <p:nvPr/>
          </p:nvSpPr>
          <p:spPr>
            <a:xfrm>
              <a:off x="793943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7" name="Google Shape;747;g338445b5360_0_75"/>
            <p:cNvSpPr/>
            <p:nvPr/>
          </p:nvSpPr>
          <p:spPr>
            <a:xfrm>
              <a:off x="793943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8" name="Google Shape;748;g338445b5360_0_75"/>
            <p:cNvSpPr/>
            <p:nvPr/>
          </p:nvSpPr>
          <p:spPr>
            <a:xfrm>
              <a:off x="793943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9" name="Google Shape;749;g338445b5360_0_75"/>
            <p:cNvSpPr/>
            <p:nvPr/>
          </p:nvSpPr>
          <p:spPr>
            <a:xfrm>
              <a:off x="793943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0" name="Google Shape;750;g338445b5360_0_75"/>
            <p:cNvSpPr/>
            <p:nvPr/>
          </p:nvSpPr>
          <p:spPr>
            <a:xfrm>
              <a:off x="793943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1" name="Google Shape;751;g338445b5360_0_75"/>
            <p:cNvSpPr/>
            <p:nvPr/>
          </p:nvSpPr>
          <p:spPr>
            <a:xfrm>
              <a:off x="793943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2" name="Google Shape;752;g338445b5360_0_75"/>
            <p:cNvSpPr/>
            <p:nvPr/>
          </p:nvSpPr>
          <p:spPr>
            <a:xfrm>
              <a:off x="793943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3" name="Google Shape;753;g338445b5360_0_75"/>
            <p:cNvSpPr/>
            <p:nvPr/>
          </p:nvSpPr>
          <p:spPr>
            <a:xfrm>
              <a:off x="793943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4" name="Google Shape;754;g338445b5360_0_75"/>
            <p:cNvSpPr/>
            <p:nvPr/>
          </p:nvSpPr>
          <p:spPr>
            <a:xfrm>
              <a:off x="793941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5" name="Google Shape;755;g338445b5360_0_75"/>
            <p:cNvSpPr/>
            <p:nvPr/>
          </p:nvSpPr>
          <p:spPr>
            <a:xfrm>
              <a:off x="793941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6" name="Google Shape;756;g338445b5360_0_75"/>
            <p:cNvSpPr/>
            <p:nvPr/>
          </p:nvSpPr>
          <p:spPr>
            <a:xfrm>
              <a:off x="793941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7" name="Google Shape;757;g338445b5360_0_75"/>
            <p:cNvSpPr/>
            <p:nvPr/>
          </p:nvSpPr>
          <p:spPr>
            <a:xfrm>
              <a:off x="793941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8" name="Google Shape;758;g338445b5360_0_75"/>
            <p:cNvSpPr/>
            <p:nvPr/>
          </p:nvSpPr>
          <p:spPr>
            <a:xfrm>
              <a:off x="793941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9" name="Google Shape;759;g338445b5360_0_75"/>
            <p:cNvSpPr/>
            <p:nvPr/>
          </p:nvSpPr>
          <p:spPr>
            <a:xfrm>
              <a:off x="793941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0" name="Google Shape;760;g338445b5360_0_75"/>
            <p:cNvSpPr/>
            <p:nvPr/>
          </p:nvSpPr>
          <p:spPr>
            <a:xfrm>
              <a:off x="793940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1" name="Google Shape;761;g338445b5360_0_75"/>
            <p:cNvSpPr/>
            <p:nvPr/>
          </p:nvSpPr>
          <p:spPr>
            <a:xfrm>
              <a:off x="793940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2" name="Google Shape;762;g338445b5360_0_75"/>
            <p:cNvSpPr/>
            <p:nvPr/>
          </p:nvSpPr>
          <p:spPr>
            <a:xfrm>
              <a:off x="818512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3" name="Google Shape;763;g338445b5360_0_75"/>
            <p:cNvSpPr/>
            <p:nvPr/>
          </p:nvSpPr>
          <p:spPr>
            <a:xfrm>
              <a:off x="818512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4" name="Google Shape;764;g338445b5360_0_75"/>
            <p:cNvSpPr/>
            <p:nvPr/>
          </p:nvSpPr>
          <p:spPr>
            <a:xfrm>
              <a:off x="818512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5" name="Google Shape;765;g338445b5360_0_75"/>
            <p:cNvSpPr/>
            <p:nvPr/>
          </p:nvSpPr>
          <p:spPr>
            <a:xfrm>
              <a:off x="818512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6" name="Google Shape;766;g338445b5360_0_75"/>
            <p:cNvSpPr/>
            <p:nvPr/>
          </p:nvSpPr>
          <p:spPr>
            <a:xfrm>
              <a:off x="818512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7" name="Google Shape;767;g338445b5360_0_75"/>
            <p:cNvSpPr/>
            <p:nvPr/>
          </p:nvSpPr>
          <p:spPr>
            <a:xfrm>
              <a:off x="818512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8" name="Google Shape;768;g338445b5360_0_75"/>
            <p:cNvSpPr/>
            <p:nvPr/>
          </p:nvSpPr>
          <p:spPr>
            <a:xfrm>
              <a:off x="818512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9" name="Google Shape;769;g338445b5360_0_75"/>
            <p:cNvSpPr/>
            <p:nvPr/>
          </p:nvSpPr>
          <p:spPr>
            <a:xfrm>
              <a:off x="818512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0" name="Google Shape;770;g338445b5360_0_75"/>
            <p:cNvSpPr/>
            <p:nvPr/>
          </p:nvSpPr>
          <p:spPr>
            <a:xfrm>
              <a:off x="818512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1" name="Google Shape;771;g338445b5360_0_75"/>
            <p:cNvSpPr/>
            <p:nvPr/>
          </p:nvSpPr>
          <p:spPr>
            <a:xfrm>
              <a:off x="818512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2" name="Google Shape;772;g338445b5360_0_75"/>
            <p:cNvSpPr/>
            <p:nvPr/>
          </p:nvSpPr>
          <p:spPr>
            <a:xfrm>
              <a:off x="818512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3" name="Google Shape;773;g338445b5360_0_75"/>
            <p:cNvSpPr/>
            <p:nvPr/>
          </p:nvSpPr>
          <p:spPr>
            <a:xfrm>
              <a:off x="818512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4" name="Google Shape;774;g338445b5360_0_75"/>
            <p:cNvSpPr/>
            <p:nvPr/>
          </p:nvSpPr>
          <p:spPr>
            <a:xfrm>
              <a:off x="818511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5" name="Google Shape;775;g338445b5360_0_75"/>
            <p:cNvSpPr/>
            <p:nvPr/>
          </p:nvSpPr>
          <p:spPr>
            <a:xfrm>
              <a:off x="818511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6" name="Google Shape;776;g338445b5360_0_75"/>
            <p:cNvSpPr/>
            <p:nvPr/>
          </p:nvSpPr>
          <p:spPr>
            <a:xfrm>
              <a:off x="818511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7" name="Google Shape;777;g338445b5360_0_75"/>
            <p:cNvSpPr/>
            <p:nvPr/>
          </p:nvSpPr>
          <p:spPr>
            <a:xfrm>
              <a:off x="818511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8" name="Google Shape;778;g338445b5360_0_75"/>
            <p:cNvSpPr/>
            <p:nvPr/>
          </p:nvSpPr>
          <p:spPr>
            <a:xfrm>
              <a:off x="818511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9" name="Google Shape;779;g338445b5360_0_75"/>
            <p:cNvSpPr/>
            <p:nvPr/>
          </p:nvSpPr>
          <p:spPr>
            <a:xfrm>
              <a:off x="818511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0" name="Google Shape;780;g338445b5360_0_75"/>
            <p:cNvSpPr/>
            <p:nvPr/>
          </p:nvSpPr>
          <p:spPr>
            <a:xfrm>
              <a:off x="818510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1" name="Google Shape;781;g338445b5360_0_75"/>
            <p:cNvSpPr/>
            <p:nvPr/>
          </p:nvSpPr>
          <p:spPr>
            <a:xfrm>
              <a:off x="818510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2" name="Google Shape;782;g338445b5360_0_75"/>
            <p:cNvSpPr/>
            <p:nvPr/>
          </p:nvSpPr>
          <p:spPr>
            <a:xfrm>
              <a:off x="843082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3" name="Google Shape;783;g338445b5360_0_75"/>
            <p:cNvSpPr/>
            <p:nvPr/>
          </p:nvSpPr>
          <p:spPr>
            <a:xfrm>
              <a:off x="843082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4" name="Google Shape;784;g338445b5360_0_75"/>
            <p:cNvSpPr/>
            <p:nvPr/>
          </p:nvSpPr>
          <p:spPr>
            <a:xfrm>
              <a:off x="843082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5" name="Google Shape;785;g338445b5360_0_75"/>
            <p:cNvSpPr/>
            <p:nvPr/>
          </p:nvSpPr>
          <p:spPr>
            <a:xfrm>
              <a:off x="843082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6" name="Google Shape;786;g338445b5360_0_75"/>
            <p:cNvSpPr/>
            <p:nvPr/>
          </p:nvSpPr>
          <p:spPr>
            <a:xfrm>
              <a:off x="843082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7" name="Google Shape;787;g338445b5360_0_75"/>
            <p:cNvSpPr/>
            <p:nvPr/>
          </p:nvSpPr>
          <p:spPr>
            <a:xfrm>
              <a:off x="843082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8" name="Google Shape;788;g338445b5360_0_75"/>
            <p:cNvSpPr/>
            <p:nvPr/>
          </p:nvSpPr>
          <p:spPr>
            <a:xfrm>
              <a:off x="843082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9" name="Google Shape;789;g338445b5360_0_75"/>
            <p:cNvSpPr/>
            <p:nvPr/>
          </p:nvSpPr>
          <p:spPr>
            <a:xfrm>
              <a:off x="843082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0" name="Google Shape;790;g338445b5360_0_75"/>
            <p:cNvSpPr/>
            <p:nvPr/>
          </p:nvSpPr>
          <p:spPr>
            <a:xfrm>
              <a:off x="843082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1" name="Google Shape;791;g338445b5360_0_75"/>
            <p:cNvSpPr/>
            <p:nvPr/>
          </p:nvSpPr>
          <p:spPr>
            <a:xfrm>
              <a:off x="843082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2" name="Google Shape;792;g338445b5360_0_75"/>
            <p:cNvSpPr/>
            <p:nvPr/>
          </p:nvSpPr>
          <p:spPr>
            <a:xfrm>
              <a:off x="843082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3" name="Google Shape;793;g338445b5360_0_75"/>
            <p:cNvSpPr/>
            <p:nvPr/>
          </p:nvSpPr>
          <p:spPr>
            <a:xfrm>
              <a:off x="843082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4" name="Google Shape;794;g338445b5360_0_75"/>
            <p:cNvSpPr/>
            <p:nvPr/>
          </p:nvSpPr>
          <p:spPr>
            <a:xfrm>
              <a:off x="843081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5" name="Google Shape;795;g338445b5360_0_75"/>
            <p:cNvSpPr/>
            <p:nvPr/>
          </p:nvSpPr>
          <p:spPr>
            <a:xfrm>
              <a:off x="843081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6" name="Google Shape;796;g338445b5360_0_75"/>
            <p:cNvSpPr/>
            <p:nvPr/>
          </p:nvSpPr>
          <p:spPr>
            <a:xfrm>
              <a:off x="843081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7" name="Google Shape;797;g338445b5360_0_75"/>
            <p:cNvSpPr/>
            <p:nvPr/>
          </p:nvSpPr>
          <p:spPr>
            <a:xfrm>
              <a:off x="843081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8" name="Google Shape;798;g338445b5360_0_75"/>
            <p:cNvSpPr/>
            <p:nvPr/>
          </p:nvSpPr>
          <p:spPr>
            <a:xfrm>
              <a:off x="843081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9" name="Google Shape;799;g338445b5360_0_75"/>
            <p:cNvSpPr/>
            <p:nvPr/>
          </p:nvSpPr>
          <p:spPr>
            <a:xfrm>
              <a:off x="843081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0" name="Google Shape;800;g338445b5360_0_75"/>
            <p:cNvSpPr/>
            <p:nvPr/>
          </p:nvSpPr>
          <p:spPr>
            <a:xfrm>
              <a:off x="843079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1" name="Google Shape;801;g338445b5360_0_75"/>
            <p:cNvSpPr/>
            <p:nvPr/>
          </p:nvSpPr>
          <p:spPr>
            <a:xfrm>
              <a:off x="843079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2" name="Google Shape;802;g338445b5360_0_75"/>
            <p:cNvSpPr/>
            <p:nvPr/>
          </p:nvSpPr>
          <p:spPr>
            <a:xfrm>
              <a:off x="867651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3" name="Google Shape;803;g338445b5360_0_75"/>
            <p:cNvSpPr/>
            <p:nvPr/>
          </p:nvSpPr>
          <p:spPr>
            <a:xfrm>
              <a:off x="867651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4" name="Google Shape;804;g338445b5360_0_75"/>
            <p:cNvSpPr/>
            <p:nvPr/>
          </p:nvSpPr>
          <p:spPr>
            <a:xfrm>
              <a:off x="867651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5" name="Google Shape;805;g338445b5360_0_75"/>
            <p:cNvSpPr/>
            <p:nvPr/>
          </p:nvSpPr>
          <p:spPr>
            <a:xfrm>
              <a:off x="867651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6" name="Google Shape;806;g338445b5360_0_75"/>
            <p:cNvSpPr/>
            <p:nvPr/>
          </p:nvSpPr>
          <p:spPr>
            <a:xfrm>
              <a:off x="867651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7" name="Google Shape;807;g338445b5360_0_75"/>
            <p:cNvSpPr/>
            <p:nvPr/>
          </p:nvSpPr>
          <p:spPr>
            <a:xfrm>
              <a:off x="867651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8" name="Google Shape;808;g338445b5360_0_75"/>
            <p:cNvSpPr/>
            <p:nvPr/>
          </p:nvSpPr>
          <p:spPr>
            <a:xfrm>
              <a:off x="867651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9" name="Google Shape;809;g338445b5360_0_75"/>
            <p:cNvSpPr/>
            <p:nvPr/>
          </p:nvSpPr>
          <p:spPr>
            <a:xfrm>
              <a:off x="867651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0" name="Google Shape;810;g338445b5360_0_75"/>
            <p:cNvSpPr/>
            <p:nvPr/>
          </p:nvSpPr>
          <p:spPr>
            <a:xfrm>
              <a:off x="867651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1" name="Google Shape;811;g338445b5360_0_75"/>
            <p:cNvSpPr/>
            <p:nvPr/>
          </p:nvSpPr>
          <p:spPr>
            <a:xfrm>
              <a:off x="867651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2" name="Google Shape;812;g338445b5360_0_75"/>
            <p:cNvSpPr/>
            <p:nvPr/>
          </p:nvSpPr>
          <p:spPr>
            <a:xfrm>
              <a:off x="867651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3" name="Google Shape;813;g338445b5360_0_75"/>
            <p:cNvSpPr/>
            <p:nvPr/>
          </p:nvSpPr>
          <p:spPr>
            <a:xfrm>
              <a:off x="867651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4" name="Google Shape;814;g338445b5360_0_75"/>
            <p:cNvSpPr/>
            <p:nvPr/>
          </p:nvSpPr>
          <p:spPr>
            <a:xfrm>
              <a:off x="867650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5" name="Google Shape;815;g338445b5360_0_75"/>
            <p:cNvSpPr/>
            <p:nvPr/>
          </p:nvSpPr>
          <p:spPr>
            <a:xfrm>
              <a:off x="867650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6" name="Google Shape;816;g338445b5360_0_75"/>
            <p:cNvSpPr/>
            <p:nvPr/>
          </p:nvSpPr>
          <p:spPr>
            <a:xfrm>
              <a:off x="867650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7" name="Google Shape;817;g338445b5360_0_75"/>
            <p:cNvSpPr/>
            <p:nvPr/>
          </p:nvSpPr>
          <p:spPr>
            <a:xfrm>
              <a:off x="867650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8" name="Google Shape;818;g338445b5360_0_75"/>
            <p:cNvSpPr/>
            <p:nvPr/>
          </p:nvSpPr>
          <p:spPr>
            <a:xfrm>
              <a:off x="867650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9" name="Google Shape;819;g338445b5360_0_75"/>
            <p:cNvSpPr/>
            <p:nvPr/>
          </p:nvSpPr>
          <p:spPr>
            <a:xfrm>
              <a:off x="867650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0" name="Google Shape;820;g338445b5360_0_75"/>
            <p:cNvSpPr/>
            <p:nvPr/>
          </p:nvSpPr>
          <p:spPr>
            <a:xfrm>
              <a:off x="8676493"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1" name="Google Shape;821;g338445b5360_0_75"/>
            <p:cNvSpPr/>
            <p:nvPr/>
          </p:nvSpPr>
          <p:spPr>
            <a:xfrm>
              <a:off x="8676493"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2" name="Google Shape;822;g338445b5360_0_75"/>
            <p:cNvSpPr/>
            <p:nvPr/>
          </p:nvSpPr>
          <p:spPr>
            <a:xfrm>
              <a:off x="892221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3" name="Google Shape;823;g338445b5360_0_75"/>
            <p:cNvSpPr/>
            <p:nvPr/>
          </p:nvSpPr>
          <p:spPr>
            <a:xfrm>
              <a:off x="892221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4" name="Google Shape;824;g338445b5360_0_75"/>
            <p:cNvSpPr/>
            <p:nvPr/>
          </p:nvSpPr>
          <p:spPr>
            <a:xfrm>
              <a:off x="892221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5" name="Google Shape;825;g338445b5360_0_75"/>
            <p:cNvSpPr/>
            <p:nvPr/>
          </p:nvSpPr>
          <p:spPr>
            <a:xfrm>
              <a:off x="892221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6" name="Google Shape;826;g338445b5360_0_75"/>
            <p:cNvSpPr/>
            <p:nvPr/>
          </p:nvSpPr>
          <p:spPr>
            <a:xfrm>
              <a:off x="892221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7" name="Google Shape;827;g338445b5360_0_75"/>
            <p:cNvSpPr/>
            <p:nvPr/>
          </p:nvSpPr>
          <p:spPr>
            <a:xfrm>
              <a:off x="892221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8" name="Google Shape;828;g338445b5360_0_75"/>
            <p:cNvSpPr/>
            <p:nvPr/>
          </p:nvSpPr>
          <p:spPr>
            <a:xfrm>
              <a:off x="892221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9" name="Google Shape;829;g338445b5360_0_75"/>
            <p:cNvSpPr/>
            <p:nvPr/>
          </p:nvSpPr>
          <p:spPr>
            <a:xfrm>
              <a:off x="892221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0" name="Google Shape;830;g338445b5360_0_75"/>
            <p:cNvSpPr/>
            <p:nvPr/>
          </p:nvSpPr>
          <p:spPr>
            <a:xfrm>
              <a:off x="892221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1" name="Google Shape;831;g338445b5360_0_75"/>
            <p:cNvSpPr/>
            <p:nvPr/>
          </p:nvSpPr>
          <p:spPr>
            <a:xfrm>
              <a:off x="892221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2" name="Google Shape;832;g338445b5360_0_75"/>
            <p:cNvSpPr/>
            <p:nvPr/>
          </p:nvSpPr>
          <p:spPr>
            <a:xfrm>
              <a:off x="892221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3" name="Google Shape;833;g338445b5360_0_75"/>
            <p:cNvSpPr/>
            <p:nvPr/>
          </p:nvSpPr>
          <p:spPr>
            <a:xfrm>
              <a:off x="892221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4" name="Google Shape;834;g338445b5360_0_75"/>
            <p:cNvSpPr/>
            <p:nvPr/>
          </p:nvSpPr>
          <p:spPr>
            <a:xfrm>
              <a:off x="892220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5" name="Google Shape;835;g338445b5360_0_75"/>
            <p:cNvSpPr/>
            <p:nvPr/>
          </p:nvSpPr>
          <p:spPr>
            <a:xfrm>
              <a:off x="892220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6" name="Google Shape;836;g338445b5360_0_75"/>
            <p:cNvSpPr/>
            <p:nvPr/>
          </p:nvSpPr>
          <p:spPr>
            <a:xfrm>
              <a:off x="892220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7" name="Google Shape;837;g338445b5360_0_75"/>
            <p:cNvSpPr/>
            <p:nvPr/>
          </p:nvSpPr>
          <p:spPr>
            <a:xfrm>
              <a:off x="892220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8" name="Google Shape;838;g338445b5360_0_75"/>
            <p:cNvSpPr/>
            <p:nvPr/>
          </p:nvSpPr>
          <p:spPr>
            <a:xfrm>
              <a:off x="892220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9" name="Google Shape;839;g338445b5360_0_75"/>
            <p:cNvSpPr/>
            <p:nvPr/>
          </p:nvSpPr>
          <p:spPr>
            <a:xfrm>
              <a:off x="892220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0" name="Google Shape;840;g338445b5360_0_75"/>
            <p:cNvSpPr/>
            <p:nvPr/>
          </p:nvSpPr>
          <p:spPr>
            <a:xfrm>
              <a:off x="892218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1" name="Google Shape;841;g338445b5360_0_75"/>
            <p:cNvSpPr/>
            <p:nvPr/>
          </p:nvSpPr>
          <p:spPr>
            <a:xfrm>
              <a:off x="892218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2" name="Google Shape;842;g338445b5360_0_75"/>
            <p:cNvSpPr/>
            <p:nvPr/>
          </p:nvSpPr>
          <p:spPr>
            <a:xfrm>
              <a:off x="2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3" name="Google Shape;843;g338445b5360_0_75"/>
            <p:cNvSpPr/>
            <p:nvPr/>
          </p:nvSpPr>
          <p:spPr>
            <a:xfrm>
              <a:off x="21763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4" name="Google Shape;844;g338445b5360_0_75"/>
            <p:cNvSpPr/>
            <p:nvPr/>
          </p:nvSpPr>
          <p:spPr>
            <a:xfrm>
              <a:off x="43523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5" name="Google Shape;845;g338445b5360_0_75"/>
            <p:cNvSpPr/>
            <p:nvPr/>
          </p:nvSpPr>
          <p:spPr>
            <a:xfrm>
              <a:off x="65284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6" name="Google Shape;846;g338445b5360_0_75"/>
            <p:cNvSpPr/>
            <p:nvPr/>
          </p:nvSpPr>
          <p:spPr>
            <a:xfrm>
              <a:off x="87044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7" name="Google Shape;847;g338445b5360_0_75"/>
            <p:cNvSpPr/>
            <p:nvPr/>
          </p:nvSpPr>
          <p:spPr>
            <a:xfrm>
              <a:off x="1088054"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8" name="Google Shape;848;g338445b5360_0_75"/>
            <p:cNvSpPr/>
            <p:nvPr/>
          </p:nvSpPr>
          <p:spPr>
            <a:xfrm>
              <a:off x="1305660"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9" name="Google Shape;849;g338445b5360_0_75"/>
            <p:cNvSpPr/>
            <p:nvPr/>
          </p:nvSpPr>
          <p:spPr>
            <a:xfrm>
              <a:off x="155135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0" name="Google Shape;850;g338445b5360_0_75"/>
            <p:cNvSpPr/>
            <p:nvPr/>
          </p:nvSpPr>
          <p:spPr>
            <a:xfrm>
              <a:off x="179705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1" name="Google Shape;851;g338445b5360_0_75"/>
            <p:cNvSpPr/>
            <p:nvPr/>
          </p:nvSpPr>
          <p:spPr>
            <a:xfrm>
              <a:off x="204274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2" name="Google Shape;852;g338445b5360_0_75"/>
            <p:cNvSpPr/>
            <p:nvPr/>
          </p:nvSpPr>
          <p:spPr>
            <a:xfrm>
              <a:off x="228844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3" name="Google Shape;853;g338445b5360_0_75"/>
            <p:cNvSpPr/>
            <p:nvPr/>
          </p:nvSpPr>
          <p:spPr>
            <a:xfrm>
              <a:off x="253413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4" name="Google Shape;854;g338445b5360_0_75"/>
            <p:cNvSpPr/>
            <p:nvPr/>
          </p:nvSpPr>
          <p:spPr>
            <a:xfrm>
              <a:off x="277983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5" name="Google Shape;855;g338445b5360_0_75"/>
            <p:cNvSpPr/>
            <p:nvPr/>
          </p:nvSpPr>
          <p:spPr>
            <a:xfrm>
              <a:off x="302552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6" name="Google Shape;856;g338445b5360_0_75"/>
            <p:cNvSpPr/>
            <p:nvPr/>
          </p:nvSpPr>
          <p:spPr>
            <a:xfrm>
              <a:off x="327122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7" name="Google Shape;857;g338445b5360_0_75"/>
            <p:cNvSpPr/>
            <p:nvPr/>
          </p:nvSpPr>
          <p:spPr>
            <a:xfrm>
              <a:off x="351691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8" name="Google Shape;858;g338445b5360_0_75"/>
            <p:cNvSpPr/>
            <p:nvPr/>
          </p:nvSpPr>
          <p:spPr>
            <a:xfrm>
              <a:off x="376261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9" name="Google Shape;859;g338445b5360_0_75"/>
            <p:cNvSpPr/>
            <p:nvPr/>
          </p:nvSpPr>
          <p:spPr>
            <a:xfrm>
              <a:off x="400830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0" name="Google Shape;860;g338445b5360_0_75"/>
            <p:cNvSpPr/>
            <p:nvPr/>
          </p:nvSpPr>
          <p:spPr>
            <a:xfrm>
              <a:off x="425400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1" name="Google Shape;861;g338445b5360_0_75"/>
            <p:cNvSpPr/>
            <p:nvPr/>
          </p:nvSpPr>
          <p:spPr>
            <a:xfrm>
              <a:off x="449969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2" name="Google Shape;862;g338445b5360_0_75"/>
            <p:cNvSpPr/>
            <p:nvPr/>
          </p:nvSpPr>
          <p:spPr>
            <a:xfrm>
              <a:off x="4745394"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3" name="Google Shape;863;g338445b5360_0_75"/>
            <p:cNvSpPr/>
            <p:nvPr/>
          </p:nvSpPr>
          <p:spPr>
            <a:xfrm>
              <a:off x="4991089"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4" name="Google Shape;864;g338445b5360_0_75"/>
            <p:cNvSpPr/>
            <p:nvPr/>
          </p:nvSpPr>
          <p:spPr>
            <a:xfrm>
              <a:off x="5236784"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5" name="Google Shape;865;g338445b5360_0_75"/>
            <p:cNvSpPr/>
            <p:nvPr/>
          </p:nvSpPr>
          <p:spPr>
            <a:xfrm>
              <a:off x="5482479"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6" name="Google Shape;866;g338445b5360_0_75"/>
            <p:cNvSpPr/>
            <p:nvPr/>
          </p:nvSpPr>
          <p:spPr>
            <a:xfrm>
              <a:off x="572817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7" name="Google Shape;867;g338445b5360_0_75"/>
            <p:cNvSpPr/>
            <p:nvPr/>
          </p:nvSpPr>
          <p:spPr>
            <a:xfrm>
              <a:off x="5973870"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8" name="Google Shape;868;g338445b5360_0_75"/>
            <p:cNvSpPr/>
            <p:nvPr/>
          </p:nvSpPr>
          <p:spPr>
            <a:xfrm>
              <a:off x="621956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9" name="Google Shape;869;g338445b5360_0_75"/>
            <p:cNvSpPr/>
            <p:nvPr/>
          </p:nvSpPr>
          <p:spPr>
            <a:xfrm>
              <a:off x="6465260"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0" name="Google Shape;870;g338445b5360_0_75"/>
            <p:cNvSpPr/>
            <p:nvPr/>
          </p:nvSpPr>
          <p:spPr>
            <a:xfrm>
              <a:off x="671095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1" name="Google Shape;871;g338445b5360_0_75"/>
            <p:cNvSpPr/>
            <p:nvPr/>
          </p:nvSpPr>
          <p:spPr>
            <a:xfrm>
              <a:off x="695665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2" name="Google Shape;872;g338445b5360_0_75"/>
            <p:cNvSpPr/>
            <p:nvPr/>
          </p:nvSpPr>
          <p:spPr>
            <a:xfrm>
              <a:off x="720234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3" name="Google Shape;873;g338445b5360_0_75"/>
            <p:cNvSpPr/>
            <p:nvPr/>
          </p:nvSpPr>
          <p:spPr>
            <a:xfrm>
              <a:off x="744804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4" name="Google Shape;874;g338445b5360_0_75"/>
            <p:cNvSpPr/>
            <p:nvPr/>
          </p:nvSpPr>
          <p:spPr>
            <a:xfrm>
              <a:off x="769373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5" name="Google Shape;875;g338445b5360_0_75"/>
            <p:cNvSpPr/>
            <p:nvPr/>
          </p:nvSpPr>
          <p:spPr>
            <a:xfrm>
              <a:off x="793943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6" name="Google Shape;876;g338445b5360_0_75"/>
            <p:cNvSpPr/>
            <p:nvPr/>
          </p:nvSpPr>
          <p:spPr>
            <a:xfrm>
              <a:off x="818512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7" name="Google Shape;877;g338445b5360_0_75"/>
            <p:cNvSpPr/>
            <p:nvPr/>
          </p:nvSpPr>
          <p:spPr>
            <a:xfrm>
              <a:off x="843082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8" name="Google Shape;878;g338445b5360_0_75"/>
            <p:cNvSpPr/>
            <p:nvPr/>
          </p:nvSpPr>
          <p:spPr>
            <a:xfrm>
              <a:off x="867651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9" name="Google Shape;879;g338445b5360_0_75"/>
            <p:cNvSpPr/>
            <p:nvPr/>
          </p:nvSpPr>
          <p:spPr>
            <a:xfrm>
              <a:off x="892221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0" name="Google Shape;880;g338445b5360_0_75"/>
            <p:cNvSpPr/>
            <p:nvPr/>
          </p:nvSpPr>
          <p:spPr>
            <a:xfrm>
              <a:off x="916791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1" name="Google Shape;881;g338445b5360_0_75"/>
            <p:cNvSpPr/>
            <p:nvPr/>
          </p:nvSpPr>
          <p:spPr>
            <a:xfrm>
              <a:off x="916791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2" name="Google Shape;882;g338445b5360_0_75"/>
            <p:cNvSpPr/>
            <p:nvPr/>
          </p:nvSpPr>
          <p:spPr>
            <a:xfrm>
              <a:off x="916791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3" name="Google Shape;883;g338445b5360_0_75"/>
            <p:cNvSpPr/>
            <p:nvPr/>
          </p:nvSpPr>
          <p:spPr>
            <a:xfrm>
              <a:off x="916791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4" name="Google Shape;884;g338445b5360_0_75"/>
            <p:cNvSpPr/>
            <p:nvPr/>
          </p:nvSpPr>
          <p:spPr>
            <a:xfrm>
              <a:off x="916791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5" name="Google Shape;885;g338445b5360_0_75"/>
            <p:cNvSpPr/>
            <p:nvPr/>
          </p:nvSpPr>
          <p:spPr>
            <a:xfrm>
              <a:off x="916791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6" name="Google Shape;886;g338445b5360_0_75"/>
            <p:cNvSpPr/>
            <p:nvPr/>
          </p:nvSpPr>
          <p:spPr>
            <a:xfrm>
              <a:off x="916791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7" name="Google Shape;887;g338445b5360_0_75"/>
            <p:cNvSpPr/>
            <p:nvPr/>
          </p:nvSpPr>
          <p:spPr>
            <a:xfrm>
              <a:off x="916791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8" name="Google Shape;888;g338445b5360_0_75"/>
            <p:cNvSpPr/>
            <p:nvPr/>
          </p:nvSpPr>
          <p:spPr>
            <a:xfrm>
              <a:off x="916791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9" name="Google Shape;889;g338445b5360_0_75"/>
            <p:cNvSpPr/>
            <p:nvPr/>
          </p:nvSpPr>
          <p:spPr>
            <a:xfrm>
              <a:off x="916791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0" name="Google Shape;890;g338445b5360_0_75"/>
            <p:cNvSpPr/>
            <p:nvPr/>
          </p:nvSpPr>
          <p:spPr>
            <a:xfrm>
              <a:off x="916791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1" name="Google Shape;891;g338445b5360_0_75"/>
            <p:cNvSpPr/>
            <p:nvPr/>
          </p:nvSpPr>
          <p:spPr>
            <a:xfrm>
              <a:off x="916791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2" name="Google Shape;892;g338445b5360_0_75"/>
            <p:cNvSpPr/>
            <p:nvPr/>
          </p:nvSpPr>
          <p:spPr>
            <a:xfrm>
              <a:off x="916790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3" name="Google Shape;893;g338445b5360_0_75"/>
            <p:cNvSpPr/>
            <p:nvPr/>
          </p:nvSpPr>
          <p:spPr>
            <a:xfrm>
              <a:off x="916790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4" name="Google Shape;894;g338445b5360_0_75"/>
            <p:cNvSpPr/>
            <p:nvPr/>
          </p:nvSpPr>
          <p:spPr>
            <a:xfrm>
              <a:off x="916790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5" name="Google Shape;895;g338445b5360_0_75"/>
            <p:cNvSpPr/>
            <p:nvPr/>
          </p:nvSpPr>
          <p:spPr>
            <a:xfrm>
              <a:off x="916790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6" name="Google Shape;896;g338445b5360_0_75"/>
            <p:cNvSpPr/>
            <p:nvPr/>
          </p:nvSpPr>
          <p:spPr>
            <a:xfrm>
              <a:off x="916790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7" name="Google Shape;897;g338445b5360_0_75"/>
            <p:cNvSpPr/>
            <p:nvPr/>
          </p:nvSpPr>
          <p:spPr>
            <a:xfrm>
              <a:off x="916790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8" name="Google Shape;898;g338445b5360_0_75"/>
            <p:cNvSpPr/>
            <p:nvPr/>
          </p:nvSpPr>
          <p:spPr>
            <a:xfrm>
              <a:off x="916788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9" name="Google Shape;899;g338445b5360_0_75"/>
            <p:cNvSpPr/>
            <p:nvPr/>
          </p:nvSpPr>
          <p:spPr>
            <a:xfrm>
              <a:off x="916788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0" name="Google Shape;900;g338445b5360_0_75"/>
            <p:cNvSpPr/>
            <p:nvPr/>
          </p:nvSpPr>
          <p:spPr>
            <a:xfrm>
              <a:off x="916791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901" name="Google Shape;901;g338445b5360_0_75"/>
          <p:cNvGrpSpPr/>
          <p:nvPr/>
        </p:nvGrpSpPr>
        <p:grpSpPr>
          <a:xfrm>
            <a:off x="314192" y="272193"/>
            <a:ext cx="11578277" cy="6313442"/>
            <a:chOff x="235650" y="204150"/>
            <a:chExt cx="8683925" cy="4735200"/>
          </a:xfrm>
        </p:grpSpPr>
        <p:sp>
          <p:nvSpPr>
            <p:cNvPr id="902" name="Google Shape;902;g338445b5360_0_75"/>
            <p:cNvSpPr/>
            <p:nvPr/>
          </p:nvSpPr>
          <p:spPr>
            <a:xfrm>
              <a:off x="235650" y="204150"/>
              <a:ext cx="8672700" cy="4735200"/>
            </a:xfrm>
            <a:prstGeom prst="roundRect">
              <a:avLst>
                <a:gd fmla="val 3441" name="adj"/>
              </a:avLst>
            </a:prstGeom>
            <a:solidFill>
              <a:schemeClr val="lt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903" name="Google Shape;903;g338445b5360_0_75"/>
            <p:cNvCxnSpPr/>
            <p:nvPr/>
          </p:nvCxnSpPr>
          <p:spPr>
            <a:xfrm>
              <a:off x="240875" y="543800"/>
              <a:ext cx="8678700" cy="0"/>
            </a:xfrm>
            <a:prstGeom prst="straightConnector1">
              <a:avLst/>
            </a:prstGeom>
            <a:noFill/>
            <a:ln cap="flat" cmpd="sng" w="9525">
              <a:solidFill>
                <a:schemeClr val="dk1"/>
              </a:solidFill>
              <a:prstDash val="solid"/>
              <a:round/>
              <a:headEnd len="med" w="med" type="none"/>
              <a:tailEnd len="med" w="med" type="none"/>
            </a:ln>
          </p:spPr>
        </p:cxnSp>
        <p:sp>
          <p:nvSpPr>
            <p:cNvPr id="904" name="Google Shape;904;g338445b5360_0_75"/>
            <p:cNvSpPr/>
            <p:nvPr/>
          </p:nvSpPr>
          <p:spPr>
            <a:xfrm>
              <a:off x="378425" y="290500"/>
              <a:ext cx="200700" cy="195300"/>
            </a:xfrm>
            <a:prstGeom prst="roundRect">
              <a:avLst>
                <a:gd fmla="val 7198" name="adj"/>
              </a:avLst>
            </a:prstGeom>
            <a:solidFill>
              <a:schemeClr val="lt2"/>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5" name="Google Shape;905;g338445b5360_0_75"/>
            <p:cNvSpPr/>
            <p:nvPr/>
          </p:nvSpPr>
          <p:spPr>
            <a:xfrm>
              <a:off x="683075" y="290500"/>
              <a:ext cx="200700" cy="195300"/>
            </a:xfrm>
            <a:prstGeom prst="roundRect">
              <a:avLst>
                <a:gd fmla="val 7198" name="adj"/>
              </a:avLst>
            </a:prstGeom>
            <a:solidFill>
              <a:schemeClr val="accent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6" name="Google Shape;906;g338445b5360_0_75"/>
            <p:cNvSpPr/>
            <p:nvPr/>
          </p:nvSpPr>
          <p:spPr>
            <a:xfrm>
              <a:off x="987725" y="290500"/>
              <a:ext cx="200700" cy="195300"/>
            </a:xfrm>
            <a:prstGeom prst="roundRect">
              <a:avLst>
                <a:gd fmla="val 7198" name="adj"/>
              </a:avLst>
            </a:prstGeom>
            <a:solidFill>
              <a:schemeClr val="accent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907" name="Google Shape;907;g338445b5360_0_75"/>
          <p:cNvSpPr txBox="1"/>
          <p:nvPr>
            <p:ph idx="1" type="subTitle"/>
          </p:nvPr>
        </p:nvSpPr>
        <p:spPr>
          <a:xfrm>
            <a:off x="1255767" y="1979253"/>
            <a:ext cx="3953700" cy="3389100"/>
          </a:xfrm>
          <a:prstGeom prst="rect">
            <a:avLst/>
          </a:prstGeom>
        </p:spPr>
        <p:txBody>
          <a:bodyPr anchorCtr="0" anchor="t" bIns="60925" lIns="121900" spcFirstLastPara="1" rIns="121900" wrap="square" tIns="60925">
            <a:normAutofit/>
          </a:bodyPr>
          <a:lstStyle>
            <a:lvl1pPr lvl="0">
              <a:lnSpc>
                <a:spcPct val="100000"/>
              </a:lnSpc>
              <a:spcBef>
                <a:spcPts val="700"/>
              </a:spcBef>
              <a:spcAft>
                <a:spcPts val="0"/>
              </a:spcAft>
              <a:buClr>
                <a:srgbClr val="999999"/>
              </a:buClr>
              <a:buSzPts val="1300"/>
              <a:buFont typeface="Anaheim"/>
              <a:buChar char="●"/>
              <a:defRPr/>
            </a:lvl1pPr>
            <a:lvl2pPr lvl="1" algn="ctr">
              <a:lnSpc>
                <a:spcPct val="100000"/>
              </a:lnSpc>
              <a:spcBef>
                <a:spcPts val="500"/>
              </a:spcBef>
              <a:spcAft>
                <a:spcPts val="0"/>
              </a:spcAft>
              <a:buClr>
                <a:srgbClr val="999999"/>
              </a:buClr>
              <a:buSzPts val="1100"/>
              <a:buFont typeface="Open Sans"/>
              <a:buChar char="○"/>
              <a:defRPr/>
            </a:lvl2pPr>
            <a:lvl3pPr lvl="2" algn="ctr">
              <a:lnSpc>
                <a:spcPct val="100000"/>
              </a:lnSpc>
              <a:spcBef>
                <a:spcPts val="400"/>
              </a:spcBef>
              <a:spcAft>
                <a:spcPts val="0"/>
              </a:spcAft>
              <a:buClr>
                <a:srgbClr val="999999"/>
              </a:buClr>
              <a:buSzPts val="1100"/>
              <a:buFont typeface="Open Sans"/>
              <a:buChar char="■"/>
              <a:defRPr/>
            </a:lvl3pPr>
            <a:lvl4pPr lvl="3" algn="ctr">
              <a:lnSpc>
                <a:spcPct val="100000"/>
              </a:lnSpc>
              <a:spcBef>
                <a:spcPts val="400"/>
              </a:spcBef>
              <a:spcAft>
                <a:spcPts val="0"/>
              </a:spcAft>
              <a:buClr>
                <a:srgbClr val="999999"/>
              </a:buClr>
              <a:buSzPts val="1100"/>
              <a:buFont typeface="Open Sans"/>
              <a:buChar char="●"/>
              <a:defRPr/>
            </a:lvl4pPr>
            <a:lvl5pPr lvl="4" algn="ctr">
              <a:lnSpc>
                <a:spcPct val="100000"/>
              </a:lnSpc>
              <a:spcBef>
                <a:spcPts val="400"/>
              </a:spcBef>
              <a:spcAft>
                <a:spcPts val="0"/>
              </a:spcAft>
              <a:buClr>
                <a:srgbClr val="999999"/>
              </a:buClr>
              <a:buSzPts val="1600"/>
              <a:buFont typeface="Open Sans"/>
              <a:buChar char="○"/>
              <a:defRPr/>
            </a:lvl5pPr>
            <a:lvl6pPr lvl="5" algn="ctr">
              <a:lnSpc>
                <a:spcPct val="100000"/>
              </a:lnSpc>
              <a:spcBef>
                <a:spcPts val="400"/>
              </a:spcBef>
              <a:spcAft>
                <a:spcPts val="0"/>
              </a:spcAft>
              <a:buClr>
                <a:srgbClr val="999999"/>
              </a:buClr>
              <a:buSzPts val="1600"/>
              <a:buFont typeface="Open Sans"/>
              <a:buChar char="■"/>
              <a:defRPr/>
            </a:lvl6pPr>
            <a:lvl7pPr lvl="6" algn="ctr">
              <a:lnSpc>
                <a:spcPct val="100000"/>
              </a:lnSpc>
              <a:spcBef>
                <a:spcPts val="300"/>
              </a:spcBef>
              <a:spcAft>
                <a:spcPts val="0"/>
              </a:spcAft>
              <a:buClr>
                <a:srgbClr val="999999"/>
              </a:buClr>
              <a:buSzPts val="900"/>
              <a:buFont typeface="Open Sans"/>
              <a:buChar char="●"/>
              <a:defRPr/>
            </a:lvl7pPr>
            <a:lvl8pPr lvl="7" algn="ctr">
              <a:lnSpc>
                <a:spcPct val="100000"/>
              </a:lnSpc>
              <a:spcBef>
                <a:spcPts val="300"/>
              </a:spcBef>
              <a:spcAft>
                <a:spcPts val="0"/>
              </a:spcAft>
              <a:buClr>
                <a:srgbClr val="999999"/>
              </a:buClr>
              <a:buSzPts val="900"/>
              <a:buFont typeface="Open Sans"/>
              <a:buChar char="○"/>
              <a:defRPr/>
            </a:lvl8pPr>
            <a:lvl9pPr lvl="8" algn="ctr">
              <a:lnSpc>
                <a:spcPct val="100000"/>
              </a:lnSpc>
              <a:spcBef>
                <a:spcPts val="300"/>
              </a:spcBef>
              <a:spcAft>
                <a:spcPts val="0"/>
              </a:spcAft>
              <a:buClr>
                <a:srgbClr val="999999"/>
              </a:buClr>
              <a:buSzPts val="800"/>
              <a:buFont typeface="Open Sans"/>
              <a:buChar char="■"/>
              <a:defRPr/>
            </a:lvl9pPr>
          </a:lstStyle>
          <a:p/>
        </p:txBody>
      </p:sp>
      <p:sp>
        <p:nvSpPr>
          <p:cNvPr id="908" name="Google Shape;908;g338445b5360_0_75"/>
          <p:cNvSpPr/>
          <p:nvPr>
            <p:ph idx="2" type="pic"/>
          </p:nvPr>
        </p:nvSpPr>
        <p:spPr>
          <a:xfrm>
            <a:off x="6560967" y="1779300"/>
            <a:ext cx="3887700" cy="3775200"/>
          </a:xfrm>
          <a:prstGeom prst="roundRect">
            <a:avLst>
              <a:gd fmla="val 16667" name="adj"/>
            </a:avLst>
          </a:prstGeom>
          <a:noFill/>
          <a:ln cap="flat" cmpd="sng" w="9525">
            <a:solidFill>
              <a:schemeClr val="dk1"/>
            </a:solidFill>
            <a:prstDash val="solid"/>
            <a:round/>
            <a:headEnd len="sm" w="sm" type="none"/>
            <a:tailEnd len="sm" w="sm" type="none"/>
          </a:ln>
        </p:spPr>
      </p:sp>
      <p:sp>
        <p:nvSpPr>
          <p:cNvPr id="909" name="Google Shape;909;g338445b5360_0_75"/>
          <p:cNvSpPr txBox="1"/>
          <p:nvPr>
            <p:ph type="title"/>
          </p:nvPr>
        </p:nvSpPr>
        <p:spPr>
          <a:xfrm>
            <a:off x="960000" y="593367"/>
            <a:ext cx="10272000" cy="763500"/>
          </a:xfrm>
          <a:prstGeom prst="rect">
            <a:avLst/>
          </a:prstGeom>
        </p:spPr>
        <p:txBody>
          <a:bodyPr anchorCtr="0" anchor="b" bIns="0" lIns="0" spcFirstLastPara="1" rIns="0" wrap="square" tIns="60925">
            <a:normAutofit/>
          </a:bodyPr>
          <a:lstStyle>
            <a:lvl1pPr lvl="0">
              <a:spcBef>
                <a:spcPts val="0"/>
              </a:spcBef>
              <a:spcAft>
                <a:spcPts val="0"/>
              </a:spcAft>
              <a:buSzPts val="48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tegy v1">
  <p:cSld name="Strategy v1">
    <p:spTree>
      <p:nvGrpSpPr>
        <p:cNvPr id="12" name="Shape 12"/>
        <p:cNvGrpSpPr/>
        <p:nvPr/>
      </p:nvGrpSpPr>
      <p:grpSpPr>
        <a:xfrm>
          <a:off x="0" y="0"/>
          <a:ext cx="0" cy="0"/>
          <a:chOff x="0" y="0"/>
          <a:chExt cx="0" cy="0"/>
        </a:xfrm>
      </p:grpSpPr>
      <p:pic>
        <p:nvPicPr>
          <p:cNvPr id="13" name="Google Shape;13;g338445b5360_0_7"/>
          <p:cNvPicPr preferRelativeResize="0"/>
          <p:nvPr/>
        </p:nvPicPr>
        <p:blipFill rotWithShape="1">
          <a:blip r:embed="rId2">
            <a:alphaModFix/>
          </a:blip>
          <a:srcRect b="0" l="0" r="0" t="0"/>
          <a:stretch/>
        </p:blipFill>
        <p:spPr>
          <a:xfrm>
            <a:off x="10570464" y="5257800"/>
            <a:ext cx="1219200" cy="1219200"/>
          </a:xfrm>
          <a:prstGeom prst="rect">
            <a:avLst/>
          </a:prstGeom>
          <a:noFill/>
          <a:ln>
            <a:noFill/>
          </a:ln>
        </p:spPr>
      </p:pic>
      <p:sp>
        <p:nvSpPr>
          <p:cNvPr id="14" name="Google Shape;14;g338445b5360_0_7"/>
          <p:cNvSpPr txBox="1"/>
          <p:nvPr>
            <p:ph type="title"/>
          </p:nvPr>
        </p:nvSpPr>
        <p:spPr>
          <a:xfrm>
            <a:off x="609600" y="409663"/>
            <a:ext cx="10972800" cy="1143000"/>
          </a:xfrm>
          <a:prstGeom prst="rect">
            <a:avLst/>
          </a:prstGeom>
          <a:noFill/>
          <a:ln>
            <a:noFill/>
          </a:ln>
        </p:spPr>
        <p:txBody>
          <a:bodyPr anchorCtr="0" anchor="b" bIns="0" lIns="0" spcFirstLastPara="1" rIns="0" wrap="square" tIns="60925">
            <a:normAutofit/>
          </a:bodyPr>
          <a:lstStyle>
            <a:lvl1pPr lvl="0" algn="l">
              <a:lnSpc>
                <a:spcPct val="100000"/>
              </a:lnSpc>
              <a:spcBef>
                <a:spcPts val="0"/>
              </a:spcBef>
              <a:spcAft>
                <a:spcPts val="0"/>
              </a:spcAft>
              <a:buClr>
                <a:schemeClr val="accent4"/>
              </a:buClr>
              <a:buSzPts val="4800"/>
              <a:buFont typeface="Calibri"/>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15" name="Google Shape;15;g338445b5360_0_7"/>
          <p:cNvSpPr txBox="1"/>
          <p:nvPr>
            <p:ph idx="1" type="body"/>
          </p:nvPr>
        </p:nvSpPr>
        <p:spPr>
          <a:xfrm>
            <a:off x="609600" y="1740079"/>
            <a:ext cx="6694200" cy="4827900"/>
          </a:xfrm>
          <a:prstGeom prst="rect">
            <a:avLst/>
          </a:prstGeom>
          <a:noFill/>
          <a:ln>
            <a:noFill/>
          </a:ln>
        </p:spPr>
        <p:txBody>
          <a:bodyPr anchorCtr="0" anchor="t" bIns="121875" lIns="121875" spcFirstLastPara="1" rIns="121875" wrap="square" tIns="121875">
            <a:normAutofit/>
          </a:bodyPr>
          <a:lstStyle>
            <a:lvl1pPr indent="-450850" lvl="0" marL="457200" algn="l">
              <a:lnSpc>
                <a:spcPct val="100000"/>
              </a:lnSpc>
              <a:spcBef>
                <a:spcPts val="700"/>
              </a:spcBef>
              <a:spcAft>
                <a:spcPts val="0"/>
              </a:spcAft>
              <a:buSzPts val="3500"/>
              <a:buChar char="•"/>
              <a:defRPr/>
            </a:lvl1pPr>
            <a:lvl2pPr indent="-355600" lvl="1" marL="914400" algn="l">
              <a:lnSpc>
                <a:spcPct val="100000"/>
              </a:lnSpc>
              <a:spcBef>
                <a:spcPts val="500"/>
              </a:spcBef>
              <a:spcAft>
                <a:spcPts val="0"/>
              </a:spcAft>
              <a:buSzPts val="2000"/>
              <a:buChar char="⚫"/>
              <a:defRPr/>
            </a:lvl2pPr>
            <a:lvl3pPr indent="-323850" lvl="2" marL="1371600" algn="l">
              <a:lnSpc>
                <a:spcPct val="100000"/>
              </a:lnSpc>
              <a:spcBef>
                <a:spcPts val="400"/>
              </a:spcBef>
              <a:spcAft>
                <a:spcPts val="0"/>
              </a:spcAft>
              <a:buSzPts val="1500"/>
              <a:buChar char="⚫"/>
              <a:defRPr/>
            </a:lvl3pPr>
            <a:lvl4pPr indent="-311150" lvl="3" marL="1828800" algn="l">
              <a:lnSpc>
                <a:spcPct val="100000"/>
              </a:lnSpc>
              <a:spcBef>
                <a:spcPts val="400"/>
              </a:spcBef>
              <a:spcAft>
                <a:spcPts val="0"/>
              </a:spcAft>
              <a:buSzPts val="1300"/>
              <a:buChar char="⚫"/>
              <a:defRPr/>
            </a:lvl4pPr>
            <a:lvl5pPr indent="-304800" lvl="4" marL="2286000" algn="l">
              <a:lnSpc>
                <a:spcPct val="100000"/>
              </a:lnSpc>
              <a:spcBef>
                <a:spcPts val="400"/>
              </a:spcBef>
              <a:spcAft>
                <a:spcPts val="0"/>
              </a:spcAft>
              <a:buSzPts val="1200"/>
              <a:buChar char="⚫"/>
              <a:defRPr sz="1800"/>
            </a:lvl5pPr>
            <a:lvl6pPr indent="-317500" lvl="5" marL="2743200" algn="l">
              <a:lnSpc>
                <a:spcPct val="100000"/>
              </a:lnSpc>
              <a:spcBef>
                <a:spcPts val="400"/>
              </a:spcBef>
              <a:spcAft>
                <a:spcPts val="0"/>
              </a:spcAft>
              <a:buSzPts val="1400"/>
              <a:buChar char="⚫"/>
              <a:defRPr sz="1800"/>
            </a:lvl6pPr>
            <a:lvl7pPr indent="-317500" lvl="6" marL="3200400" algn="l">
              <a:lnSpc>
                <a:spcPct val="100000"/>
              </a:lnSpc>
              <a:spcBef>
                <a:spcPts val="400"/>
              </a:spcBef>
              <a:spcAft>
                <a:spcPts val="0"/>
              </a:spcAft>
              <a:buSzPts val="1400"/>
              <a:buChar char="⚫"/>
              <a:defRPr sz="1800"/>
            </a:lvl7pPr>
            <a:lvl8pPr indent="-342900" lvl="7" marL="3657600" algn="l">
              <a:lnSpc>
                <a:spcPct val="100000"/>
              </a:lnSpc>
              <a:spcBef>
                <a:spcPts val="400"/>
              </a:spcBef>
              <a:spcAft>
                <a:spcPts val="0"/>
              </a:spcAft>
              <a:buSzPts val="1800"/>
              <a:buFont typeface="Calibri"/>
              <a:buChar char="•"/>
              <a:defRPr sz="1800"/>
            </a:lvl8pPr>
            <a:lvl9pPr indent="-342900" lvl="8" marL="4114800" algn="l">
              <a:lnSpc>
                <a:spcPct val="100000"/>
              </a:lnSpc>
              <a:spcBef>
                <a:spcPts val="400"/>
              </a:spcBef>
              <a:spcAft>
                <a:spcPts val="0"/>
              </a:spcAft>
              <a:buSzPts val="1800"/>
              <a:buFont typeface="Calibri"/>
              <a:buChar char="•"/>
              <a:defRPr sz="1800"/>
            </a:lvl9pPr>
          </a:lstStyle>
          <a:p/>
        </p:txBody>
      </p:sp>
      <p:sp>
        <p:nvSpPr>
          <p:cNvPr id="16" name="Google Shape;16;g338445b5360_0_7"/>
          <p:cNvSpPr/>
          <p:nvPr>
            <p:ph idx="2" type="pic"/>
          </p:nvPr>
        </p:nvSpPr>
        <p:spPr>
          <a:xfrm>
            <a:off x="7882467" y="2217781"/>
            <a:ext cx="2438400" cy="243720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10" name="Shape 910"/>
        <p:cNvGrpSpPr/>
        <p:nvPr/>
      </p:nvGrpSpPr>
      <p:grpSpPr>
        <a:xfrm>
          <a:off x="0" y="0"/>
          <a:ext cx="0" cy="0"/>
          <a:chOff x="0" y="0"/>
          <a:chExt cx="0" cy="0"/>
        </a:xfrm>
      </p:grpSpPr>
      <p:grpSp>
        <p:nvGrpSpPr>
          <p:cNvPr id="911" name="Google Shape;911;g338445b5360_0_905"/>
          <p:cNvGrpSpPr/>
          <p:nvPr/>
        </p:nvGrpSpPr>
        <p:grpSpPr>
          <a:xfrm>
            <a:off x="50867" y="47235"/>
            <a:ext cx="12090264" cy="6763357"/>
            <a:chOff x="0" y="-63776"/>
            <a:chExt cx="9309513" cy="5207389"/>
          </a:xfrm>
        </p:grpSpPr>
        <p:sp>
          <p:nvSpPr>
            <p:cNvPr id="912" name="Google Shape;912;g338445b5360_0_905"/>
            <p:cNvSpPr/>
            <p:nvPr/>
          </p:nvSpPr>
          <p:spPr>
            <a:xfrm>
              <a:off x="2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3" name="Google Shape;913;g338445b5360_0_905"/>
            <p:cNvSpPr/>
            <p:nvPr/>
          </p:nvSpPr>
          <p:spPr>
            <a:xfrm>
              <a:off x="2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4" name="Google Shape;914;g338445b5360_0_905"/>
            <p:cNvSpPr/>
            <p:nvPr/>
          </p:nvSpPr>
          <p:spPr>
            <a:xfrm>
              <a:off x="2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5" name="Google Shape;915;g338445b5360_0_905"/>
            <p:cNvSpPr/>
            <p:nvPr/>
          </p:nvSpPr>
          <p:spPr>
            <a:xfrm>
              <a:off x="2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6" name="Google Shape;916;g338445b5360_0_905"/>
            <p:cNvSpPr/>
            <p:nvPr/>
          </p:nvSpPr>
          <p:spPr>
            <a:xfrm>
              <a:off x="2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7" name="Google Shape;917;g338445b5360_0_905"/>
            <p:cNvSpPr/>
            <p:nvPr/>
          </p:nvSpPr>
          <p:spPr>
            <a:xfrm>
              <a:off x="2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8" name="Google Shape;918;g338445b5360_0_905"/>
            <p:cNvSpPr/>
            <p:nvPr/>
          </p:nvSpPr>
          <p:spPr>
            <a:xfrm>
              <a:off x="2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9" name="Google Shape;919;g338445b5360_0_905"/>
            <p:cNvSpPr/>
            <p:nvPr/>
          </p:nvSpPr>
          <p:spPr>
            <a:xfrm>
              <a:off x="2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0" name="Google Shape;920;g338445b5360_0_905"/>
            <p:cNvSpPr/>
            <p:nvPr/>
          </p:nvSpPr>
          <p:spPr>
            <a:xfrm>
              <a:off x="2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1" name="Google Shape;921;g338445b5360_0_905"/>
            <p:cNvSpPr/>
            <p:nvPr/>
          </p:nvSpPr>
          <p:spPr>
            <a:xfrm>
              <a:off x="2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2" name="Google Shape;922;g338445b5360_0_905"/>
            <p:cNvSpPr/>
            <p:nvPr/>
          </p:nvSpPr>
          <p:spPr>
            <a:xfrm>
              <a:off x="2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3" name="Google Shape;923;g338445b5360_0_905"/>
            <p:cNvSpPr/>
            <p:nvPr/>
          </p:nvSpPr>
          <p:spPr>
            <a:xfrm>
              <a:off x="2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4" name="Google Shape;924;g338445b5360_0_905"/>
            <p:cNvSpPr/>
            <p:nvPr/>
          </p:nvSpPr>
          <p:spPr>
            <a:xfrm>
              <a:off x="1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5" name="Google Shape;925;g338445b5360_0_905"/>
            <p:cNvSpPr/>
            <p:nvPr/>
          </p:nvSpPr>
          <p:spPr>
            <a:xfrm>
              <a:off x="1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6" name="Google Shape;926;g338445b5360_0_905"/>
            <p:cNvSpPr/>
            <p:nvPr/>
          </p:nvSpPr>
          <p:spPr>
            <a:xfrm>
              <a:off x="1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7" name="Google Shape;927;g338445b5360_0_905"/>
            <p:cNvSpPr/>
            <p:nvPr/>
          </p:nvSpPr>
          <p:spPr>
            <a:xfrm>
              <a:off x="1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8" name="Google Shape;928;g338445b5360_0_905"/>
            <p:cNvSpPr/>
            <p:nvPr/>
          </p:nvSpPr>
          <p:spPr>
            <a:xfrm>
              <a:off x="1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9" name="Google Shape;929;g338445b5360_0_905"/>
            <p:cNvSpPr/>
            <p:nvPr/>
          </p:nvSpPr>
          <p:spPr>
            <a:xfrm>
              <a:off x="1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0" name="Google Shape;930;g338445b5360_0_905"/>
            <p:cNvSpPr/>
            <p:nvPr/>
          </p:nvSpPr>
          <p:spPr>
            <a:xfrm>
              <a:off x="0"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1" name="Google Shape;931;g338445b5360_0_905"/>
            <p:cNvSpPr/>
            <p:nvPr/>
          </p:nvSpPr>
          <p:spPr>
            <a:xfrm>
              <a:off x="0"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2" name="Google Shape;932;g338445b5360_0_905"/>
            <p:cNvSpPr/>
            <p:nvPr/>
          </p:nvSpPr>
          <p:spPr>
            <a:xfrm>
              <a:off x="21763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3" name="Google Shape;933;g338445b5360_0_905"/>
            <p:cNvSpPr/>
            <p:nvPr/>
          </p:nvSpPr>
          <p:spPr>
            <a:xfrm>
              <a:off x="21763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4" name="Google Shape;934;g338445b5360_0_905"/>
            <p:cNvSpPr/>
            <p:nvPr/>
          </p:nvSpPr>
          <p:spPr>
            <a:xfrm>
              <a:off x="21763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5" name="Google Shape;935;g338445b5360_0_905"/>
            <p:cNvSpPr/>
            <p:nvPr/>
          </p:nvSpPr>
          <p:spPr>
            <a:xfrm>
              <a:off x="21763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6" name="Google Shape;936;g338445b5360_0_905"/>
            <p:cNvSpPr/>
            <p:nvPr/>
          </p:nvSpPr>
          <p:spPr>
            <a:xfrm>
              <a:off x="21763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7" name="Google Shape;937;g338445b5360_0_905"/>
            <p:cNvSpPr/>
            <p:nvPr/>
          </p:nvSpPr>
          <p:spPr>
            <a:xfrm>
              <a:off x="21763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8" name="Google Shape;938;g338445b5360_0_905"/>
            <p:cNvSpPr/>
            <p:nvPr/>
          </p:nvSpPr>
          <p:spPr>
            <a:xfrm>
              <a:off x="21763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9" name="Google Shape;939;g338445b5360_0_905"/>
            <p:cNvSpPr/>
            <p:nvPr/>
          </p:nvSpPr>
          <p:spPr>
            <a:xfrm>
              <a:off x="21763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0" name="Google Shape;940;g338445b5360_0_905"/>
            <p:cNvSpPr/>
            <p:nvPr/>
          </p:nvSpPr>
          <p:spPr>
            <a:xfrm>
              <a:off x="21763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1" name="Google Shape;941;g338445b5360_0_905"/>
            <p:cNvSpPr/>
            <p:nvPr/>
          </p:nvSpPr>
          <p:spPr>
            <a:xfrm>
              <a:off x="21763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2" name="Google Shape;942;g338445b5360_0_905"/>
            <p:cNvSpPr/>
            <p:nvPr/>
          </p:nvSpPr>
          <p:spPr>
            <a:xfrm>
              <a:off x="21763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3" name="Google Shape;943;g338445b5360_0_905"/>
            <p:cNvSpPr/>
            <p:nvPr/>
          </p:nvSpPr>
          <p:spPr>
            <a:xfrm>
              <a:off x="21763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4" name="Google Shape;944;g338445b5360_0_905"/>
            <p:cNvSpPr/>
            <p:nvPr/>
          </p:nvSpPr>
          <p:spPr>
            <a:xfrm>
              <a:off x="21761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5" name="Google Shape;945;g338445b5360_0_905"/>
            <p:cNvSpPr/>
            <p:nvPr/>
          </p:nvSpPr>
          <p:spPr>
            <a:xfrm>
              <a:off x="21761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6" name="Google Shape;946;g338445b5360_0_905"/>
            <p:cNvSpPr/>
            <p:nvPr/>
          </p:nvSpPr>
          <p:spPr>
            <a:xfrm>
              <a:off x="21761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7" name="Google Shape;947;g338445b5360_0_905"/>
            <p:cNvSpPr/>
            <p:nvPr/>
          </p:nvSpPr>
          <p:spPr>
            <a:xfrm>
              <a:off x="21761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8" name="Google Shape;948;g338445b5360_0_905"/>
            <p:cNvSpPr/>
            <p:nvPr/>
          </p:nvSpPr>
          <p:spPr>
            <a:xfrm>
              <a:off x="21761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9" name="Google Shape;949;g338445b5360_0_905"/>
            <p:cNvSpPr/>
            <p:nvPr/>
          </p:nvSpPr>
          <p:spPr>
            <a:xfrm>
              <a:off x="21761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0" name="Google Shape;950;g338445b5360_0_905"/>
            <p:cNvSpPr/>
            <p:nvPr/>
          </p:nvSpPr>
          <p:spPr>
            <a:xfrm>
              <a:off x="21760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1" name="Google Shape;951;g338445b5360_0_905"/>
            <p:cNvSpPr/>
            <p:nvPr/>
          </p:nvSpPr>
          <p:spPr>
            <a:xfrm>
              <a:off x="21760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2" name="Google Shape;952;g338445b5360_0_905"/>
            <p:cNvSpPr/>
            <p:nvPr/>
          </p:nvSpPr>
          <p:spPr>
            <a:xfrm>
              <a:off x="43523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3" name="Google Shape;953;g338445b5360_0_905"/>
            <p:cNvSpPr/>
            <p:nvPr/>
          </p:nvSpPr>
          <p:spPr>
            <a:xfrm>
              <a:off x="43523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4" name="Google Shape;954;g338445b5360_0_905"/>
            <p:cNvSpPr/>
            <p:nvPr/>
          </p:nvSpPr>
          <p:spPr>
            <a:xfrm>
              <a:off x="43523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5" name="Google Shape;955;g338445b5360_0_905"/>
            <p:cNvSpPr/>
            <p:nvPr/>
          </p:nvSpPr>
          <p:spPr>
            <a:xfrm>
              <a:off x="43523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6" name="Google Shape;956;g338445b5360_0_905"/>
            <p:cNvSpPr/>
            <p:nvPr/>
          </p:nvSpPr>
          <p:spPr>
            <a:xfrm>
              <a:off x="43523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7" name="Google Shape;957;g338445b5360_0_905"/>
            <p:cNvSpPr/>
            <p:nvPr/>
          </p:nvSpPr>
          <p:spPr>
            <a:xfrm>
              <a:off x="43523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8" name="Google Shape;958;g338445b5360_0_905"/>
            <p:cNvSpPr/>
            <p:nvPr/>
          </p:nvSpPr>
          <p:spPr>
            <a:xfrm>
              <a:off x="43523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9" name="Google Shape;959;g338445b5360_0_905"/>
            <p:cNvSpPr/>
            <p:nvPr/>
          </p:nvSpPr>
          <p:spPr>
            <a:xfrm>
              <a:off x="43523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0" name="Google Shape;960;g338445b5360_0_905"/>
            <p:cNvSpPr/>
            <p:nvPr/>
          </p:nvSpPr>
          <p:spPr>
            <a:xfrm>
              <a:off x="43523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1" name="Google Shape;961;g338445b5360_0_905"/>
            <p:cNvSpPr/>
            <p:nvPr/>
          </p:nvSpPr>
          <p:spPr>
            <a:xfrm>
              <a:off x="43523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2" name="Google Shape;962;g338445b5360_0_905"/>
            <p:cNvSpPr/>
            <p:nvPr/>
          </p:nvSpPr>
          <p:spPr>
            <a:xfrm>
              <a:off x="43523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3" name="Google Shape;963;g338445b5360_0_905"/>
            <p:cNvSpPr/>
            <p:nvPr/>
          </p:nvSpPr>
          <p:spPr>
            <a:xfrm>
              <a:off x="43523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4" name="Google Shape;964;g338445b5360_0_905"/>
            <p:cNvSpPr/>
            <p:nvPr/>
          </p:nvSpPr>
          <p:spPr>
            <a:xfrm>
              <a:off x="43522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5" name="Google Shape;965;g338445b5360_0_905"/>
            <p:cNvSpPr/>
            <p:nvPr/>
          </p:nvSpPr>
          <p:spPr>
            <a:xfrm>
              <a:off x="43522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6" name="Google Shape;966;g338445b5360_0_905"/>
            <p:cNvSpPr/>
            <p:nvPr/>
          </p:nvSpPr>
          <p:spPr>
            <a:xfrm>
              <a:off x="43522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7" name="Google Shape;967;g338445b5360_0_905"/>
            <p:cNvSpPr/>
            <p:nvPr/>
          </p:nvSpPr>
          <p:spPr>
            <a:xfrm>
              <a:off x="43522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8" name="Google Shape;968;g338445b5360_0_905"/>
            <p:cNvSpPr/>
            <p:nvPr/>
          </p:nvSpPr>
          <p:spPr>
            <a:xfrm>
              <a:off x="43522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9" name="Google Shape;969;g338445b5360_0_905"/>
            <p:cNvSpPr/>
            <p:nvPr/>
          </p:nvSpPr>
          <p:spPr>
            <a:xfrm>
              <a:off x="43522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0" name="Google Shape;970;g338445b5360_0_905"/>
            <p:cNvSpPr/>
            <p:nvPr/>
          </p:nvSpPr>
          <p:spPr>
            <a:xfrm>
              <a:off x="43521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1" name="Google Shape;971;g338445b5360_0_905"/>
            <p:cNvSpPr/>
            <p:nvPr/>
          </p:nvSpPr>
          <p:spPr>
            <a:xfrm>
              <a:off x="43521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2" name="Google Shape;972;g338445b5360_0_905"/>
            <p:cNvSpPr/>
            <p:nvPr/>
          </p:nvSpPr>
          <p:spPr>
            <a:xfrm>
              <a:off x="65284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3" name="Google Shape;973;g338445b5360_0_905"/>
            <p:cNvSpPr/>
            <p:nvPr/>
          </p:nvSpPr>
          <p:spPr>
            <a:xfrm>
              <a:off x="65284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4" name="Google Shape;974;g338445b5360_0_905"/>
            <p:cNvSpPr/>
            <p:nvPr/>
          </p:nvSpPr>
          <p:spPr>
            <a:xfrm>
              <a:off x="65284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5" name="Google Shape;975;g338445b5360_0_905"/>
            <p:cNvSpPr/>
            <p:nvPr/>
          </p:nvSpPr>
          <p:spPr>
            <a:xfrm>
              <a:off x="65284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6" name="Google Shape;976;g338445b5360_0_905"/>
            <p:cNvSpPr/>
            <p:nvPr/>
          </p:nvSpPr>
          <p:spPr>
            <a:xfrm>
              <a:off x="65284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7" name="Google Shape;977;g338445b5360_0_905"/>
            <p:cNvSpPr/>
            <p:nvPr/>
          </p:nvSpPr>
          <p:spPr>
            <a:xfrm>
              <a:off x="65284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8" name="Google Shape;978;g338445b5360_0_905"/>
            <p:cNvSpPr/>
            <p:nvPr/>
          </p:nvSpPr>
          <p:spPr>
            <a:xfrm>
              <a:off x="65284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9" name="Google Shape;979;g338445b5360_0_905"/>
            <p:cNvSpPr/>
            <p:nvPr/>
          </p:nvSpPr>
          <p:spPr>
            <a:xfrm>
              <a:off x="65284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0" name="Google Shape;980;g338445b5360_0_905"/>
            <p:cNvSpPr/>
            <p:nvPr/>
          </p:nvSpPr>
          <p:spPr>
            <a:xfrm>
              <a:off x="65284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1" name="Google Shape;981;g338445b5360_0_905"/>
            <p:cNvSpPr/>
            <p:nvPr/>
          </p:nvSpPr>
          <p:spPr>
            <a:xfrm>
              <a:off x="65284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2" name="Google Shape;982;g338445b5360_0_905"/>
            <p:cNvSpPr/>
            <p:nvPr/>
          </p:nvSpPr>
          <p:spPr>
            <a:xfrm>
              <a:off x="65284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3" name="Google Shape;983;g338445b5360_0_905"/>
            <p:cNvSpPr/>
            <p:nvPr/>
          </p:nvSpPr>
          <p:spPr>
            <a:xfrm>
              <a:off x="65284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4" name="Google Shape;984;g338445b5360_0_905"/>
            <p:cNvSpPr/>
            <p:nvPr/>
          </p:nvSpPr>
          <p:spPr>
            <a:xfrm>
              <a:off x="65283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5" name="Google Shape;985;g338445b5360_0_905"/>
            <p:cNvSpPr/>
            <p:nvPr/>
          </p:nvSpPr>
          <p:spPr>
            <a:xfrm>
              <a:off x="65283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6" name="Google Shape;986;g338445b5360_0_905"/>
            <p:cNvSpPr/>
            <p:nvPr/>
          </p:nvSpPr>
          <p:spPr>
            <a:xfrm>
              <a:off x="65283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7" name="Google Shape;987;g338445b5360_0_905"/>
            <p:cNvSpPr/>
            <p:nvPr/>
          </p:nvSpPr>
          <p:spPr>
            <a:xfrm>
              <a:off x="65283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8" name="Google Shape;988;g338445b5360_0_905"/>
            <p:cNvSpPr/>
            <p:nvPr/>
          </p:nvSpPr>
          <p:spPr>
            <a:xfrm>
              <a:off x="65283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9" name="Google Shape;989;g338445b5360_0_905"/>
            <p:cNvSpPr/>
            <p:nvPr/>
          </p:nvSpPr>
          <p:spPr>
            <a:xfrm>
              <a:off x="65283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0" name="Google Shape;990;g338445b5360_0_905"/>
            <p:cNvSpPr/>
            <p:nvPr/>
          </p:nvSpPr>
          <p:spPr>
            <a:xfrm>
              <a:off x="65281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1" name="Google Shape;991;g338445b5360_0_905"/>
            <p:cNvSpPr/>
            <p:nvPr/>
          </p:nvSpPr>
          <p:spPr>
            <a:xfrm>
              <a:off x="65281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2" name="Google Shape;992;g338445b5360_0_905"/>
            <p:cNvSpPr/>
            <p:nvPr/>
          </p:nvSpPr>
          <p:spPr>
            <a:xfrm>
              <a:off x="87044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3" name="Google Shape;993;g338445b5360_0_905"/>
            <p:cNvSpPr/>
            <p:nvPr/>
          </p:nvSpPr>
          <p:spPr>
            <a:xfrm>
              <a:off x="87044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4" name="Google Shape;994;g338445b5360_0_905"/>
            <p:cNvSpPr/>
            <p:nvPr/>
          </p:nvSpPr>
          <p:spPr>
            <a:xfrm>
              <a:off x="87044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5" name="Google Shape;995;g338445b5360_0_905"/>
            <p:cNvSpPr/>
            <p:nvPr/>
          </p:nvSpPr>
          <p:spPr>
            <a:xfrm>
              <a:off x="87044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6" name="Google Shape;996;g338445b5360_0_905"/>
            <p:cNvSpPr/>
            <p:nvPr/>
          </p:nvSpPr>
          <p:spPr>
            <a:xfrm>
              <a:off x="87044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7" name="Google Shape;997;g338445b5360_0_905"/>
            <p:cNvSpPr/>
            <p:nvPr/>
          </p:nvSpPr>
          <p:spPr>
            <a:xfrm>
              <a:off x="87044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8" name="Google Shape;998;g338445b5360_0_905"/>
            <p:cNvSpPr/>
            <p:nvPr/>
          </p:nvSpPr>
          <p:spPr>
            <a:xfrm>
              <a:off x="87044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9" name="Google Shape;999;g338445b5360_0_905"/>
            <p:cNvSpPr/>
            <p:nvPr/>
          </p:nvSpPr>
          <p:spPr>
            <a:xfrm>
              <a:off x="87044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0" name="Google Shape;1000;g338445b5360_0_905"/>
            <p:cNvSpPr/>
            <p:nvPr/>
          </p:nvSpPr>
          <p:spPr>
            <a:xfrm>
              <a:off x="87044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1" name="Google Shape;1001;g338445b5360_0_905"/>
            <p:cNvSpPr/>
            <p:nvPr/>
          </p:nvSpPr>
          <p:spPr>
            <a:xfrm>
              <a:off x="87044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2" name="Google Shape;1002;g338445b5360_0_905"/>
            <p:cNvSpPr/>
            <p:nvPr/>
          </p:nvSpPr>
          <p:spPr>
            <a:xfrm>
              <a:off x="87044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3" name="Google Shape;1003;g338445b5360_0_905"/>
            <p:cNvSpPr/>
            <p:nvPr/>
          </p:nvSpPr>
          <p:spPr>
            <a:xfrm>
              <a:off x="87044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4" name="Google Shape;1004;g338445b5360_0_905"/>
            <p:cNvSpPr/>
            <p:nvPr/>
          </p:nvSpPr>
          <p:spPr>
            <a:xfrm>
              <a:off x="870436"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5" name="Google Shape;1005;g338445b5360_0_905"/>
            <p:cNvSpPr/>
            <p:nvPr/>
          </p:nvSpPr>
          <p:spPr>
            <a:xfrm>
              <a:off x="870436"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6" name="Google Shape;1006;g338445b5360_0_905"/>
            <p:cNvSpPr/>
            <p:nvPr/>
          </p:nvSpPr>
          <p:spPr>
            <a:xfrm>
              <a:off x="870436"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7" name="Google Shape;1007;g338445b5360_0_905"/>
            <p:cNvSpPr/>
            <p:nvPr/>
          </p:nvSpPr>
          <p:spPr>
            <a:xfrm>
              <a:off x="870436"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8" name="Google Shape;1008;g338445b5360_0_905"/>
            <p:cNvSpPr/>
            <p:nvPr/>
          </p:nvSpPr>
          <p:spPr>
            <a:xfrm>
              <a:off x="870436"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9" name="Google Shape;1009;g338445b5360_0_905"/>
            <p:cNvSpPr/>
            <p:nvPr/>
          </p:nvSpPr>
          <p:spPr>
            <a:xfrm>
              <a:off x="870436"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0" name="Google Shape;1010;g338445b5360_0_905"/>
            <p:cNvSpPr/>
            <p:nvPr/>
          </p:nvSpPr>
          <p:spPr>
            <a:xfrm>
              <a:off x="870424"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1" name="Google Shape;1011;g338445b5360_0_905"/>
            <p:cNvSpPr/>
            <p:nvPr/>
          </p:nvSpPr>
          <p:spPr>
            <a:xfrm>
              <a:off x="870424"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2" name="Google Shape;1012;g338445b5360_0_905"/>
            <p:cNvSpPr/>
            <p:nvPr/>
          </p:nvSpPr>
          <p:spPr>
            <a:xfrm>
              <a:off x="1088054"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3" name="Google Shape;1013;g338445b5360_0_905"/>
            <p:cNvSpPr/>
            <p:nvPr/>
          </p:nvSpPr>
          <p:spPr>
            <a:xfrm>
              <a:off x="1088054"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4" name="Google Shape;1014;g338445b5360_0_905"/>
            <p:cNvSpPr/>
            <p:nvPr/>
          </p:nvSpPr>
          <p:spPr>
            <a:xfrm>
              <a:off x="1088054"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5" name="Google Shape;1015;g338445b5360_0_905"/>
            <p:cNvSpPr/>
            <p:nvPr/>
          </p:nvSpPr>
          <p:spPr>
            <a:xfrm>
              <a:off x="1088054"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6" name="Google Shape;1016;g338445b5360_0_905"/>
            <p:cNvSpPr/>
            <p:nvPr/>
          </p:nvSpPr>
          <p:spPr>
            <a:xfrm>
              <a:off x="1088054"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7" name="Google Shape;1017;g338445b5360_0_905"/>
            <p:cNvSpPr/>
            <p:nvPr/>
          </p:nvSpPr>
          <p:spPr>
            <a:xfrm>
              <a:off x="1088054"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8" name="Google Shape;1018;g338445b5360_0_905"/>
            <p:cNvSpPr/>
            <p:nvPr/>
          </p:nvSpPr>
          <p:spPr>
            <a:xfrm>
              <a:off x="1088054"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9" name="Google Shape;1019;g338445b5360_0_905"/>
            <p:cNvSpPr/>
            <p:nvPr/>
          </p:nvSpPr>
          <p:spPr>
            <a:xfrm>
              <a:off x="1088054"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0" name="Google Shape;1020;g338445b5360_0_905"/>
            <p:cNvSpPr/>
            <p:nvPr/>
          </p:nvSpPr>
          <p:spPr>
            <a:xfrm>
              <a:off x="1088054"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1" name="Google Shape;1021;g338445b5360_0_905"/>
            <p:cNvSpPr/>
            <p:nvPr/>
          </p:nvSpPr>
          <p:spPr>
            <a:xfrm>
              <a:off x="1088054"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2" name="Google Shape;1022;g338445b5360_0_905"/>
            <p:cNvSpPr/>
            <p:nvPr/>
          </p:nvSpPr>
          <p:spPr>
            <a:xfrm>
              <a:off x="1088054"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3" name="Google Shape;1023;g338445b5360_0_905"/>
            <p:cNvSpPr/>
            <p:nvPr/>
          </p:nvSpPr>
          <p:spPr>
            <a:xfrm>
              <a:off x="1088054"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4" name="Google Shape;1024;g338445b5360_0_905"/>
            <p:cNvSpPr/>
            <p:nvPr/>
          </p:nvSpPr>
          <p:spPr>
            <a:xfrm>
              <a:off x="108804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5" name="Google Shape;1025;g338445b5360_0_905"/>
            <p:cNvSpPr/>
            <p:nvPr/>
          </p:nvSpPr>
          <p:spPr>
            <a:xfrm>
              <a:off x="108804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6" name="Google Shape;1026;g338445b5360_0_905"/>
            <p:cNvSpPr/>
            <p:nvPr/>
          </p:nvSpPr>
          <p:spPr>
            <a:xfrm>
              <a:off x="108804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7" name="Google Shape;1027;g338445b5360_0_905"/>
            <p:cNvSpPr/>
            <p:nvPr/>
          </p:nvSpPr>
          <p:spPr>
            <a:xfrm>
              <a:off x="108804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8" name="Google Shape;1028;g338445b5360_0_905"/>
            <p:cNvSpPr/>
            <p:nvPr/>
          </p:nvSpPr>
          <p:spPr>
            <a:xfrm>
              <a:off x="108804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9" name="Google Shape;1029;g338445b5360_0_905"/>
            <p:cNvSpPr/>
            <p:nvPr/>
          </p:nvSpPr>
          <p:spPr>
            <a:xfrm>
              <a:off x="108804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0" name="Google Shape;1030;g338445b5360_0_905"/>
            <p:cNvSpPr/>
            <p:nvPr/>
          </p:nvSpPr>
          <p:spPr>
            <a:xfrm>
              <a:off x="1088029"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1" name="Google Shape;1031;g338445b5360_0_905"/>
            <p:cNvSpPr/>
            <p:nvPr/>
          </p:nvSpPr>
          <p:spPr>
            <a:xfrm>
              <a:off x="1088029"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2" name="Google Shape;1032;g338445b5360_0_905"/>
            <p:cNvSpPr/>
            <p:nvPr/>
          </p:nvSpPr>
          <p:spPr>
            <a:xfrm>
              <a:off x="1305660"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3" name="Google Shape;1033;g338445b5360_0_905"/>
            <p:cNvSpPr/>
            <p:nvPr/>
          </p:nvSpPr>
          <p:spPr>
            <a:xfrm>
              <a:off x="1305660"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4" name="Google Shape;1034;g338445b5360_0_905"/>
            <p:cNvSpPr/>
            <p:nvPr/>
          </p:nvSpPr>
          <p:spPr>
            <a:xfrm>
              <a:off x="1305660"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5" name="Google Shape;1035;g338445b5360_0_905"/>
            <p:cNvSpPr/>
            <p:nvPr/>
          </p:nvSpPr>
          <p:spPr>
            <a:xfrm>
              <a:off x="1305660"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6" name="Google Shape;1036;g338445b5360_0_905"/>
            <p:cNvSpPr/>
            <p:nvPr/>
          </p:nvSpPr>
          <p:spPr>
            <a:xfrm>
              <a:off x="1305660"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7" name="Google Shape;1037;g338445b5360_0_905"/>
            <p:cNvSpPr/>
            <p:nvPr/>
          </p:nvSpPr>
          <p:spPr>
            <a:xfrm>
              <a:off x="1305660"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8" name="Google Shape;1038;g338445b5360_0_905"/>
            <p:cNvSpPr/>
            <p:nvPr/>
          </p:nvSpPr>
          <p:spPr>
            <a:xfrm>
              <a:off x="1305660"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9" name="Google Shape;1039;g338445b5360_0_905"/>
            <p:cNvSpPr/>
            <p:nvPr/>
          </p:nvSpPr>
          <p:spPr>
            <a:xfrm>
              <a:off x="1305660"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0" name="Google Shape;1040;g338445b5360_0_905"/>
            <p:cNvSpPr/>
            <p:nvPr/>
          </p:nvSpPr>
          <p:spPr>
            <a:xfrm>
              <a:off x="1305660"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1" name="Google Shape;1041;g338445b5360_0_905"/>
            <p:cNvSpPr/>
            <p:nvPr/>
          </p:nvSpPr>
          <p:spPr>
            <a:xfrm>
              <a:off x="1305660"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2" name="Google Shape;1042;g338445b5360_0_905"/>
            <p:cNvSpPr/>
            <p:nvPr/>
          </p:nvSpPr>
          <p:spPr>
            <a:xfrm>
              <a:off x="1305660"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3" name="Google Shape;1043;g338445b5360_0_905"/>
            <p:cNvSpPr/>
            <p:nvPr/>
          </p:nvSpPr>
          <p:spPr>
            <a:xfrm>
              <a:off x="1305660"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4" name="Google Shape;1044;g338445b5360_0_905"/>
            <p:cNvSpPr/>
            <p:nvPr/>
          </p:nvSpPr>
          <p:spPr>
            <a:xfrm>
              <a:off x="130564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5" name="Google Shape;1045;g338445b5360_0_905"/>
            <p:cNvSpPr/>
            <p:nvPr/>
          </p:nvSpPr>
          <p:spPr>
            <a:xfrm>
              <a:off x="130564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6" name="Google Shape;1046;g338445b5360_0_905"/>
            <p:cNvSpPr/>
            <p:nvPr/>
          </p:nvSpPr>
          <p:spPr>
            <a:xfrm>
              <a:off x="130564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7" name="Google Shape;1047;g338445b5360_0_905"/>
            <p:cNvSpPr/>
            <p:nvPr/>
          </p:nvSpPr>
          <p:spPr>
            <a:xfrm>
              <a:off x="130564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8" name="Google Shape;1048;g338445b5360_0_905"/>
            <p:cNvSpPr/>
            <p:nvPr/>
          </p:nvSpPr>
          <p:spPr>
            <a:xfrm>
              <a:off x="130564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9" name="Google Shape;1049;g338445b5360_0_905"/>
            <p:cNvSpPr/>
            <p:nvPr/>
          </p:nvSpPr>
          <p:spPr>
            <a:xfrm>
              <a:off x="130564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0" name="Google Shape;1050;g338445b5360_0_905"/>
            <p:cNvSpPr/>
            <p:nvPr/>
          </p:nvSpPr>
          <p:spPr>
            <a:xfrm>
              <a:off x="1305635"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1" name="Google Shape;1051;g338445b5360_0_905"/>
            <p:cNvSpPr/>
            <p:nvPr/>
          </p:nvSpPr>
          <p:spPr>
            <a:xfrm>
              <a:off x="1305635"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2" name="Google Shape;1052;g338445b5360_0_905"/>
            <p:cNvSpPr/>
            <p:nvPr/>
          </p:nvSpPr>
          <p:spPr>
            <a:xfrm>
              <a:off x="155135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3" name="Google Shape;1053;g338445b5360_0_905"/>
            <p:cNvSpPr/>
            <p:nvPr/>
          </p:nvSpPr>
          <p:spPr>
            <a:xfrm>
              <a:off x="155135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4" name="Google Shape;1054;g338445b5360_0_905"/>
            <p:cNvSpPr/>
            <p:nvPr/>
          </p:nvSpPr>
          <p:spPr>
            <a:xfrm>
              <a:off x="155135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5" name="Google Shape;1055;g338445b5360_0_905"/>
            <p:cNvSpPr/>
            <p:nvPr/>
          </p:nvSpPr>
          <p:spPr>
            <a:xfrm>
              <a:off x="155135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6" name="Google Shape;1056;g338445b5360_0_905"/>
            <p:cNvSpPr/>
            <p:nvPr/>
          </p:nvSpPr>
          <p:spPr>
            <a:xfrm>
              <a:off x="155135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7" name="Google Shape;1057;g338445b5360_0_905"/>
            <p:cNvSpPr/>
            <p:nvPr/>
          </p:nvSpPr>
          <p:spPr>
            <a:xfrm>
              <a:off x="155135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8" name="Google Shape;1058;g338445b5360_0_905"/>
            <p:cNvSpPr/>
            <p:nvPr/>
          </p:nvSpPr>
          <p:spPr>
            <a:xfrm>
              <a:off x="155135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9" name="Google Shape;1059;g338445b5360_0_905"/>
            <p:cNvSpPr/>
            <p:nvPr/>
          </p:nvSpPr>
          <p:spPr>
            <a:xfrm>
              <a:off x="155135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0" name="Google Shape;1060;g338445b5360_0_905"/>
            <p:cNvSpPr/>
            <p:nvPr/>
          </p:nvSpPr>
          <p:spPr>
            <a:xfrm>
              <a:off x="155135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1" name="Google Shape;1061;g338445b5360_0_905"/>
            <p:cNvSpPr/>
            <p:nvPr/>
          </p:nvSpPr>
          <p:spPr>
            <a:xfrm>
              <a:off x="155135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2" name="Google Shape;1062;g338445b5360_0_905"/>
            <p:cNvSpPr/>
            <p:nvPr/>
          </p:nvSpPr>
          <p:spPr>
            <a:xfrm>
              <a:off x="155135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3" name="Google Shape;1063;g338445b5360_0_905"/>
            <p:cNvSpPr/>
            <p:nvPr/>
          </p:nvSpPr>
          <p:spPr>
            <a:xfrm>
              <a:off x="155135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4" name="Google Shape;1064;g338445b5360_0_905"/>
            <p:cNvSpPr/>
            <p:nvPr/>
          </p:nvSpPr>
          <p:spPr>
            <a:xfrm>
              <a:off x="155134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5" name="Google Shape;1065;g338445b5360_0_905"/>
            <p:cNvSpPr/>
            <p:nvPr/>
          </p:nvSpPr>
          <p:spPr>
            <a:xfrm>
              <a:off x="155134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6" name="Google Shape;1066;g338445b5360_0_905"/>
            <p:cNvSpPr/>
            <p:nvPr/>
          </p:nvSpPr>
          <p:spPr>
            <a:xfrm>
              <a:off x="155134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7" name="Google Shape;1067;g338445b5360_0_905"/>
            <p:cNvSpPr/>
            <p:nvPr/>
          </p:nvSpPr>
          <p:spPr>
            <a:xfrm>
              <a:off x="155134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8" name="Google Shape;1068;g338445b5360_0_905"/>
            <p:cNvSpPr/>
            <p:nvPr/>
          </p:nvSpPr>
          <p:spPr>
            <a:xfrm>
              <a:off x="155134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9" name="Google Shape;1069;g338445b5360_0_905"/>
            <p:cNvSpPr/>
            <p:nvPr/>
          </p:nvSpPr>
          <p:spPr>
            <a:xfrm>
              <a:off x="155134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0" name="Google Shape;1070;g338445b5360_0_905"/>
            <p:cNvSpPr/>
            <p:nvPr/>
          </p:nvSpPr>
          <p:spPr>
            <a:xfrm>
              <a:off x="155133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1" name="Google Shape;1071;g338445b5360_0_905"/>
            <p:cNvSpPr/>
            <p:nvPr/>
          </p:nvSpPr>
          <p:spPr>
            <a:xfrm>
              <a:off x="155133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2" name="Google Shape;1072;g338445b5360_0_905"/>
            <p:cNvSpPr/>
            <p:nvPr/>
          </p:nvSpPr>
          <p:spPr>
            <a:xfrm>
              <a:off x="179705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3" name="Google Shape;1073;g338445b5360_0_905"/>
            <p:cNvSpPr/>
            <p:nvPr/>
          </p:nvSpPr>
          <p:spPr>
            <a:xfrm>
              <a:off x="179705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4" name="Google Shape;1074;g338445b5360_0_905"/>
            <p:cNvSpPr/>
            <p:nvPr/>
          </p:nvSpPr>
          <p:spPr>
            <a:xfrm>
              <a:off x="179705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5" name="Google Shape;1075;g338445b5360_0_905"/>
            <p:cNvSpPr/>
            <p:nvPr/>
          </p:nvSpPr>
          <p:spPr>
            <a:xfrm>
              <a:off x="179705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6" name="Google Shape;1076;g338445b5360_0_905"/>
            <p:cNvSpPr/>
            <p:nvPr/>
          </p:nvSpPr>
          <p:spPr>
            <a:xfrm>
              <a:off x="179705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7" name="Google Shape;1077;g338445b5360_0_905"/>
            <p:cNvSpPr/>
            <p:nvPr/>
          </p:nvSpPr>
          <p:spPr>
            <a:xfrm>
              <a:off x="179705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8" name="Google Shape;1078;g338445b5360_0_905"/>
            <p:cNvSpPr/>
            <p:nvPr/>
          </p:nvSpPr>
          <p:spPr>
            <a:xfrm>
              <a:off x="179705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9" name="Google Shape;1079;g338445b5360_0_905"/>
            <p:cNvSpPr/>
            <p:nvPr/>
          </p:nvSpPr>
          <p:spPr>
            <a:xfrm>
              <a:off x="179705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0" name="Google Shape;1080;g338445b5360_0_905"/>
            <p:cNvSpPr/>
            <p:nvPr/>
          </p:nvSpPr>
          <p:spPr>
            <a:xfrm>
              <a:off x="179705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1" name="Google Shape;1081;g338445b5360_0_905"/>
            <p:cNvSpPr/>
            <p:nvPr/>
          </p:nvSpPr>
          <p:spPr>
            <a:xfrm>
              <a:off x="179705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2" name="Google Shape;1082;g338445b5360_0_905"/>
            <p:cNvSpPr/>
            <p:nvPr/>
          </p:nvSpPr>
          <p:spPr>
            <a:xfrm>
              <a:off x="179705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3" name="Google Shape;1083;g338445b5360_0_905"/>
            <p:cNvSpPr/>
            <p:nvPr/>
          </p:nvSpPr>
          <p:spPr>
            <a:xfrm>
              <a:off x="179705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4" name="Google Shape;1084;g338445b5360_0_905"/>
            <p:cNvSpPr/>
            <p:nvPr/>
          </p:nvSpPr>
          <p:spPr>
            <a:xfrm>
              <a:off x="179703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5" name="Google Shape;1085;g338445b5360_0_905"/>
            <p:cNvSpPr/>
            <p:nvPr/>
          </p:nvSpPr>
          <p:spPr>
            <a:xfrm>
              <a:off x="179703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6" name="Google Shape;1086;g338445b5360_0_905"/>
            <p:cNvSpPr/>
            <p:nvPr/>
          </p:nvSpPr>
          <p:spPr>
            <a:xfrm>
              <a:off x="179703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7" name="Google Shape;1087;g338445b5360_0_905"/>
            <p:cNvSpPr/>
            <p:nvPr/>
          </p:nvSpPr>
          <p:spPr>
            <a:xfrm>
              <a:off x="179703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8" name="Google Shape;1088;g338445b5360_0_905"/>
            <p:cNvSpPr/>
            <p:nvPr/>
          </p:nvSpPr>
          <p:spPr>
            <a:xfrm>
              <a:off x="179703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9" name="Google Shape;1089;g338445b5360_0_905"/>
            <p:cNvSpPr/>
            <p:nvPr/>
          </p:nvSpPr>
          <p:spPr>
            <a:xfrm>
              <a:off x="179703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0" name="Google Shape;1090;g338445b5360_0_905"/>
            <p:cNvSpPr/>
            <p:nvPr/>
          </p:nvSpPr>
          <p:spPr>
            <a:xfrm>
              <a:off x="179702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1" name="Google Shape;1091;g338445b5360_0_905"/>
            <p:cNvSpPr/>
            <p:nvPr/>
          </p:nvSpPr>
          <p:spPr>
            <a:xfrm>
              <a:off x="179702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2" name="Google Shape;1092;g338445b5360_0_905"/>
            <p:cNvSpPr/>
            <p:nvPr/>
          </p:nvSpPr>
          <p:spPr>
            <a:xfrm>
              <a:off x="204274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3" name="Google Shape;1093;g338445b5360_0_905"/>
            <p:cNvSpPr/>
            <p:nvPr/>
          </p:nvSpPr>
          <p:spPr>
            <a:xfrm>
              <a:off x="204274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4" name="Google Shape;1094;g338445b5360_0_905"/>
            <p:cNvSpPr/>
            <p:nvPr/>
          </p:nvSpPr>
          <p:spPr>
            <a:xfrm>
              <a:off x="204274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5" name="Google Shape;1095;g338445b5360_0_905"/>
            <p:cNvSpPr/>
            <p:nvPr/>
          </p:nvSpPr>
          <p:spPr>
            <a:xfrm>
              <a:off x="204274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6" name="Google Shape;1096;g338445b5360_0_905"/>
            <p:cNvSpPr/>
            <p:nvPr/>
          </p:nvSpPr>
          <p:spPr>
            <a:xfrm>
              <a:off x="204274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7" name="Google Shape;1097;g338445b5360_0_905"/>
            <p:cNvSpPr/>
            <p:nvPr/>
          </p:nvSpPr>
          <p:spPr>
            <a:xfrm>
              <a:off x="204274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8" name="Google Shape;1098;g338445b5360_0_905"/>
            <p:cNvSpPr/>
            <p:nvPr/>
          </p:nvSpPr>
          <p:spPr>
            <a:xfrm>
              <a:off x="204274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9" name="Google Shape;1099;g338445b5360_0_905"/>
            <p:cNvSpPr/>
            <p:nvPr/>
          </p:nvSpPr>
          <p:spPr>
            <a:xfrm>
              <a:off x="204274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00" name="Google Shape;1100;g338445b5360_0_905"/>
            <p:cNvSpPr/>
            <p:nvPr/>
          </p:nvSpPr>
          <p:spPr>
            <a:xfrm>
              <a:off x="204274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01" name="Google Shape;1101;g338445b5360_0_905"/>
            <p:cNvSpPr/>
            <p:nvPr/>
          </p:nvSpPr>
          <p:spPr>
            <a:xfrm>
              <a:off x="204274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02" name="Google Shape;1102;g338445b5360_0_905"/>
            <p:cNvSpPr/>
            <p:nvPr/>
          </p:nvSpPr>
          <p:spPr>
            <a:xfrm>
              <a:off x="204274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03" name="Google Shape;1103;g338445b5360_0_905"/>
            <p:cNvSpPr/>
            <p:nvPr/>
          </p:nvSpPr>
          <p:spPr>
            <a:xfrm>
              <a:off x="204274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04" name="Google Shape;1104;g338445b5360_0_905"/>
            <p:cNvSpPr/>
            <p:nvPr/>
          </p:nvSpPr>
          <p:spPr>
            <a:xfrm>
              <a:off x="204273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05" name="Google Shape;1105;g338445b5360_0_905"/>
            <p:cNvSpPr/>
            <p:nvPr/>
          </p:nvSpPr>
          <p:spPr>
            <a:xfrm>
              <a:off x="204273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06" name="Google Shape;1106;g338445b5360_0_905"/>
            <p:cNvSpPr/>
            <p:nvPr/>
          </p:nvSpPr>
          <p:spPr>
            <a:xfrm>
              <a:off x="204273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07" name="Google Shape;1107;g338445b5360_0_905"/>
            <p:cNvSpPr/>
            <p:nvPr/>
          </p:nvSpPr>
          <p:spPr>
            <a:xfrm>
              <a:off x="204273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08" name="Google Shape;1108;g338445b5360_0_905"/>
            <p:cNvSpPr/>
            <p:nvPr/>
          </p:nvSpPr>
          <p:spPr>
            <a:xfrm>
              <a:off x="204273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09" name="Google Shape;1109;g338445b5360_0_905"/>
            <p:cNvSpPr/>
            <p:nvPr/>
          </p:nvSpPr>
          <p:spPr>
            <a:xfrm>
              <a:off x="204273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10" name="Google Shape;1110;g338445b5360_0_905"/>
            <p:cNvSpPr/>
            <p:nvPr/>
          </p:nvSpPr>
          <p:spPr>
            <a:xfrm>
              <a:off x="204272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11" name="Google Shape;1111;g338445b5360_0_905"/>
            <p:cNvSpPr/>
            <p:nvPr/>
          </p:nvSpPr>
          <p:spPr>
            <a:xfrm>
              <a:off x="204272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12" name="Google Shape;1112;g338445b5360_0_905"/>
            <p:cNvSpPr/>
            <p:nvPr/>
          </p:nvSpPr>
          <p:spPr>
            <a:xfrm>
              <a:off x="228844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13" name="Google Shape;1113;g338445b5360_0_905"/>
            <p:cNvSpPr/>
            <p:nvPr/>
          </p:nvSpPr>
          <p:spPr>
            <a:xfrm>
              <a:off x="228844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14" name="Google Shape;1114;g338445b5360_0_905"/>
            <p:cNvSpPr/>
            <p:nvPr/>
          </p:nvSpPr>
          <p:spPr>
            <a:xfrm>
              <a:off x="228844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15" name="Google Shape;1115;g338445b5360_0_905"/>
            <p:cNvSpPr/>
            <p:nvPr/>
          </p:nvSpPr>
          <p:spPr>
            <a:xfrm>
              <a:off x="228844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16" name="Google Shape;1116;g338445b5360_0_905"/>
            <p:cNvSpPr/>
            <p:nvPr/>
          </p:nvSpPr>
          <p:spPr>
            <a:xfrm>
              <a:off x="228844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17" name="Google Shape;1117;g338445b5360_0_905"/>
            <p:cNvSpPr/>
            <p:nvPr/>
          </p:nvSpPr>
          <p:spPr>
            <a:xfrm>
              <a:off x="228844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18" name="Google Shape;1118;g338445b5360_0_905"/>
            <p:cNvSpPr/>
            <p:nvPr/>
          </p:nvSpPr>
          <p:spPr>
            <a:xfrm>
              <a:off x="228844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19" name="Google Shape;1119;g338445b5360_0_905"/>
            <p:cNvSpPr/>
            <p:nvPr/>
          </p:nvSpPr>
          <p:spPr>
            <a:xfrm>
              <a:off x="228844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20" name="Google Shape;1120;g338445b5360_0_905"/>
            <p:cNvSpPr/>
            <p:nvPr/>
          </p:nvSpPr>
          <p:spPr>
            <a:xfrm>
              <a:off x="228844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21" name="Google Shape;1121;g338445b5360_0_905"/>
            <p:cNvSpPr/>
            <p:nvPr/>
          </p:nvSpPr>
          <p:spPr>
            <a:xfrm>
              <a:off x="228844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22" name="Google Shape;1122;g338445b5360_0_905"/>
            <p:cNvSpPr/>
            <p:nvPr/>
          </p:nvSpPr>
          <p:spPr>
            <a:xfrm>
              <a:off x="228844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23" name="Google Shape;1123;g338445b5360_0_905"/>
            <p:cNvSpPr/>
            <p:nvPr/>
          </p:nvSpPr>
          <p:spPr>
            <a:xfrm>
              <a:off x="228844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24" name="Google Shape;1124;g338445b5360_0_905"/>
            <p:cNvSpPr/>
            <p:nvPr/>
          </p:nvSpPr>
          <p:spPr>
            <a:xfrm>
              <a:off x="228842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25" name="Google Shape;1125;g338445b5360_0_905"/>
            <p:cNvSpPr/>
            <p:nvPr/>
          </p:nvSpPr>
          <p:spPr>
            <a:xfrm>
              <a:off x="228842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26" name="Google Shape;1126;g338445b5360_0_905"/>
            <p:cNvSpPr/>
            <p:nvPr/>
          </p:nvSpPr>
          <p:spPr>
            <a:xfrm>
              <a:off x="228842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27" name="Google Shape;1127;g338445b5360_0_905"/>
            <p:cNvSpPr/>
            <p:nvPr/>
          </p:nvSpPr>
          <p:spPr>
            <a:xfrm>
              <a:off x="228842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28" name="Google Shape;1128;g338445b5360_0_905"/>
            <p:cNvSpPr/>
            <p:nvPr/>
          </p:nvSpPr>
          <p:spPr>
            <a:xfrm>
              <a:off x="228842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29" name="Google Shape;1129;g338445b5360_0_905"/>
            <p:cNvSpPr/>
            <p:nvPr/>
          </p:nvSpPr>
          <p:spPr>
            <a:xfrm>
              <a:off x="228842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0" name="Google Shape;1130;g338445b5360_0_905"/>
            <p:cNvSpPr/>
            <p:nvPr/>
          </p:nvSpPr>
          <p:spPr>
            <a:xfrm>
              <a:off x="228841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1" name="Google Shape;1131;g338445b5360_0_905"/>
            <p:cNvSpPr/>
            <p:nvPr/>
          </p:nvSpPr>
          <p:spPr>
            <a:xfrm>
              <a:off x="228841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2" name="Google Shape;1132;g338445b5360_0_905"/>
            <p:cNvSpPr/>
            <p:nvPr/>
          </p:nvSpPr>
          <p:spPr>
            <a:xfrm>
              <a:off x="253413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3" name="Google Shape;1133;g338445b5360_0_905"/>
            <p:cNvSpPr/>
            <p:nvPr/>
          </p:nvSpPr>
          <p:spPr>
            <a:xfrm>
              <a:off x="253413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4" name="Google Shape;1134;g338445b5360_0_905"/>
            <p:cNvSpPr/>
            <p:nvPr/>
          </p:nvSpPr>
          <p:spPr>
            <a:xfrm>
              <a:off x="253413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5" name="Google Shape;1135;g338445b5360_0_905"/>
            <p:cNvSpPr/>
            <p:nvPr/>
          </p:nvSpPr>
          <p:spPr>
            <a:xfrm>
              <a:off x="253413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6" name="Google Shape;1136;g338445b5360_0_905"/>
            <p:cNvSpPr/>
            <p:nvPr/>
          </p:nvSpPr>
          <p:spPr>
            <a:xfrm>
              <a:off x="253413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7" name="Google Shape;1137;g338445b5360_0_905"/>
            <p:cNvSpPr/>
            <p:nvPr/>
          </p:nvSpPr>
          <p:spPr>
            <a:xfrm>
              <a:off x="253413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8" name="Google Shape;1138;g338445b5360_0_905"/>
            <p:cNvSpPr/>
            <p:nvPr/>
          </p:nvSpPr>
          <p:spPr>
            <a:xfrm>
              <a:off x="253413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9" name="Google Shape;1139;g338445b5360_0_905"/>
            <p:cNvSpPr/>
            <p:nvPr/>
          </p:nvSpPr>
          <p:spPr>
            <a:xfrm>
              <a:off x="253413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0" name="Google Shape;1140;g338445b5360_0_905"/>
            <p:cNvSpPr/>
            <p:nvPr/>
          </p:nvSpPr>
          <p:spPr>
            <a:xfrm>
              <a:off x="253413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1" name="Google Shape;1141;g338445b5360_0_905"/>
            <p:cNvSpPr/>
            <p:nvPr/>
          </p:nvSpPr>
          <p:spPr>
            <a:xfrm>
              <a:off x="253413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2" name="Google Shape;1142;g338445b5360_0_905"/>
            <p:cNvSpPr/>
            <p:nvPr/>
          </p:nvSpPr>
          <p:spPr>
            <a:xfrm>
              <a:off x="253413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3" name="Google Shape;1143;g338445b5360_0_905"/>
            <p:cNvSpPr/>
            <p:nvPr/>
          </p:nvSpPr>
          <p:spPr>
            <a:xfrm>
              <a:off x="253413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4" name="Google Shape;1144;g338445b5360_0_905"/>
            <p:cNvSpPr/>
            <p:nvPr/>
          </p:nvSpPr>
          <p:spPr>
            <a:xfrm>
              <a:off x="253412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5" name="Google Shape;1145;g338445b5360_0_905"/>
            <p:cNvSpPr/>
            <p:nvPr/>
          </p:nvSpPr>
          <p:spPr>
            <a:xfrm>
              <a:off x="253412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6" name="Google Shape;1146;g338445b5360_0_905"/>
            <p:cNvSpPr/>
            <p:nvPr/>
          </p:nvSpPr>
          <p:spPr>
            <a:xfrm>
              <a:off x="253412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7" name="Google Shape;1147;g338445b5360_0_905"/>
            <p:cNvSpPr/>
            <p:nvPr/>
          </p:nvSpPr>
          <p:spPr>
            <a:xfrm>
              <a:off x="253412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8" name="Google Shape;1148;g338445b5360_0_905"/>
            <p:cNvSpPr/>
            <p:nvPr/>
          </p:nvSpPr>
          <p:spPr>
            <a:xfrm>
              <a:off x="253412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9" name="Google Shape;1149;g338445b5360_0_905"/>
            <p:cNvSpPr/>
            <p:nvPr/>
          </p:nvSpPr>
          <p:spPr>
            <a:xfrm>
              <a:off x="253412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50" name="Google Shape;1150;g338445b5360_0_905"/>
            <p:cNvSpPr/>
            <p:nvPr/>
          </p:nvSpPr>
          <p:spPr>
            <a:xfrm>
              <a:off x="253411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51" name="Google Shape;1151;g338445b5360_0_905"/>
            <p:cNvSpPr/>
            <p:nvPr/>
          </p:nvSpPr>
          <p:spPr>
            <a:xfrm>
              <a:off x="253411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52" name="Google Shape;1152;g338445b5360_0_905"/>
            <p:cNvSpPr/>
            <p:nvPr/>
          </p:nvSpPr>
          <p:spPr>
            <a:xfrm>
              <a:off x="277983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53" name="Google Shape;1153;g338445b5360_0_905"/>
            <p:cNvSpPr/>
            <p:nvPr/>
          </p:nvSpPr>
          <p:spPr>
            <a:xfrm>
              <a:off x="277983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54" name="Google Shape;1154;g338445b5360_0_905"/>
            <p:cNvSpPr/>
            <p:nvPr/>
          </p:nvSpPr>
          <p:spPr>
            <a:xfrm>
              <a:off x="277983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55" name="Google Shape;1155;g338445b5360_0_905"/>
            <p:cNvSpPr/>
            <p:nvPr/>
          </p:nvSpPr>
          <p:spPr>
            <a:xfrm>
              <a:off x="277983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56" name="Google Shape;1156;g338445b5360_0_905"/>
            <p:cNvSpPr/>
            <p:nvPr/>
          </p:nvSpPr>
          <p:spPr>
            <a:xfrm>
              <a:off x="277983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57" name="Google Shape;1157;g338445b5360_0_905"/>
            <p:cNvSpPr/>
            <p:nvPr/>
          </p:nvSpPr>
          <p:spPr>
            <a:xfrm>
              <a:off x="277983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58" name="Google Shape;1158;g338445b5360_0_905"/>
            <p:cNvSpPr/>
            <p:nvPr/>
          </p:nvSpPr>
          <p:spPr>
            <a:xfrm>
              <a:off x="277983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59" name="Google Shape;1159;g338445b5360_0_905"/>
            <p:cNvSpPr/>
            <p:nvPr/>
          </p:nvSpPr>
          <p:spPr>
            <a:xfrm>
              <a:off x="277983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0" name="Google Shape;1160;g338445b5360_0_905"/>
            <p:cNvSpPr/>
            <p:nvPr/>
          </p:nvSpPr>
          <p:spPr>
            <a:xfrm>
              <a:off x="277983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1" name="Google Shape;1161;g338445b5360_0_905"/>
            <p:cNvSpPr/>
            <p:nvPr/>
          </p:nvSpPr>
          <p:spPr>
            <a:xfrm>
              <a:off x="277983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2" name="Google Shape;1162;g338445b5360_0_905"/>
            <p:cNvSpPr/>
            <p:nvPr/>
          </p:nvSpPr>
          <p:spPr>
            <a:xfrm>
              <a:off x="277983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3" name="Google Shape;1163;g338445b5360_0_905"/>
            <p:cNvSpPr/>
            <p:nvPr/>
          </p:nvSpPr>
          <p:spPr>
            <a:xfrm>
              <a:off x="277983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4" name="Google Shape;1164;g338445b5360_0_905"/>
            <p:cNvSpPr/>
            <p:nvPr/>
          </p:nvSpPr>
          <p:spPr>
            <a:xfrm>
              <a:off x="277981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5" name="Google Shape;1165;g338445b5360_0_905"/>
            <p:cNvSpPr/>
            <p:nvPr/>
          </p:nvSpPr>
          <p:spPr>
            <a:xfrm>
              <a:off x="277981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6" name="Google Shape;1166;g338445b5360_0_905"/>
            <p:cNvSpPr/>
            <p:nvPr/>
          </p:nvSpPr>
          <p:spPr>
            <a:xfrm>
              <a:off x="277981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7" name="Google Shape;1167;g338445b5360_0_905"/>
            <p:cNvSpPr/>
            <p:nvPr/>
          </p:nvSpPr>
          <p:spPr>
            <a:xfrm>
              <a:off x="277981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8" name="Google Shape;1168;g338445b5360_0_905"/>
            <p:cNvSpPr/>
            <p:nvPr/>
          </p:nvSpPr>
          <p:spPr>
            <a:xfrm>
              <a:off x="277981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9" name="Google Shape;1169;g338445b5360_0_905"/>
            <p:cNvSpPr/>
            <p:nvPr/>
          </p:nvSpPr>
          <p:spPr>
            <a:xfrm>
              <a:off x="277981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0" name="Google Shape;1170;g338445b5360_0_905"/>
            <p:cNvSpPr/>
            <p:nvPr/>
          </p:nvSpPr>
          <p:spPr>
            <a:xfrm>
              <a:off x="277980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1" name="Google Shape;1171;g338445b5360_0_905"/>
            <p:cNvSpPr/>
            <p:nvPr/>
          </p:nvSpPr>
          <p:spPr>
            <a:xfrm>
              <a:off x="277980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2" name="Google Shape;1172;g338445b5360_0_905"/>
            <p:cNvSpPr/>
            <p:nvPr/>
          </p:nvSpPr>
          <p:spPr>
            <a:xfrm>
              <a:off x="302552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3" name="Google Shape;1173;g338445b5360_0_905"/>
            <p:cNvSpPr/>
            <p:nvPr/>
          </p:nvSpPr>
          <p:spPr>
            <a:xfrm>
              <a:off x="302552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4" name="Google Shape;1174;g338445b5360_0_905"/>
            <p:cNvSpPr/>
            <p:nvPr/>
          </p:nvSpPr>
          <p:spPr>
            <a:xfrm>
              <a:off x="302552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5" name="Google Shape;1175;g338445b5360_0_905"/>
            <p:cNvSpPr/>
            <p:nvPr/>
          </p:nvSpPr>
          <p:spPr>
            <a:xfrm>
              <a:off x="302552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6" name="Google Shape;1176;g338445b5360_0_905"/>
            <p:cNvSpPr/>
            <p:nvPr/>
          </p:nvSpPr>
          <p:spPr>
            <a:xfrm>
              <a:off x="302552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7" name="Google Shape;1177;g338445b5360_0_905"/>
            <p:cNvSpPr/>
            <p:nvPr/>
          </p:nvSpPr>
          <p:spPr>
            <a:xfrm>
              <a:off x="302552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8" name="Google Shape;1178;g338445b5360_0_905"/>
            <p:cNvSpPr/>
            <p:nvPr/>
          </p:nvSpPr>
          <p:spPr>
            <a:xfrm>
              <a:off x="302552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9" name="Google Shape;1179;g338445b5360_0_905"/>
            <p:cNvSpPr/>
            <p:nvPr/>
          </p:nvSpPr>
          <p:spPr>
            <a:xfrm>
              <a:off x="302552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0" name="Google Shape;1180;g338445b5360_0_905"/>
            <p:cNvSpPr/>
            <p:nvPr/>
          </p:nvSpPr>
          <p:spPr>
            <a:xfrm>
              <a:off x="302552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1" name="Google Shape;1181;g338445b5360_0_905"/>
            <p:cNvSpPr/>
            <p:nvPr/>
          </p:nvSpPr>
          <p:spPr>
            <a:xfrm>
              <a:off x="302552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2" name="Google Shape;1182;g338445b5360_0_905"/>
            <p:cNvSpPr/>
            <p:nvPr/>
          </p:nvSpPr>
          <p:spPr>
            <a:xfrm>
              <a:off x="302552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3" name="Google Shape;1183;g338445b5360_0_905"/>
            <p:cNvSpPr/>
            <p:nvPr/>
          </p:nvSpPr>
          <p:spPr>
            <a:xfrm>
              <a:off x="302552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4" name="Google Shape;1184;g338445b5360_0_905"/>
            <p:cNvSpPr/>
            <p:nvPr/>
          </p:nvSpPr>
          <p:spPr>
            <a:xfrm>
              <a:off x="302551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5" name="Google Shape;1185;g338445b5360_0_905"/>
            <p:cNvSpPr/>
            <p:nvPr/>
          </p:nvSpPr>
          <p:spPr>
            <a:xfrm>
              <a:off x="302551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6" name="Google Shape;1186;g338445b5360_0_905"/>
            <p:cNvSpPr/>
            <p:nvPr/>
          </p:nvSpPr>
          <p:spPr>
            <a:xfrm>
              <a:off x="302551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7" name="Google Shape;1187;g338445b5360_0_905"/>
            <p:cNvSpPr/>
            <p:nvPr/>
          </p:nvSpPr>
          <p:spPr>
            <a:xfrm>
              <a:off x="302551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8" name="Google Shape;1188;g338445b5360_0_905"/>
            <p:cNvSpPr/>
            <p:nvPr/>
          </p:nvSpPr>
          <p:spPr>
            <a:xfrm>
              <a:off x="302551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9" name="Google Shape;1189;g338445b5360_0_905"/>
            <p:cNvSpPr/>
            <p:nvPr/>
          </p:nvSpPr>
          <p:spPr>
            <a:xfrm>
              <a:off x="302551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0" name="Google Shape;1190;g338445b5360_0_905"/>
            <p:cNvSpPr/>
            <p:nvPr/>
          </p:nvSpPr>
          <p:spPr>
            <a:xfrm>
              <a:off x="302550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1" name="Google Shape;1191;g338445b5360_0_905"/>
            <p:cNvSpPr/>
            <p:nvPr/>
          </p:nvSpPr>
          <p:spPr>
            <a:xfrm>
              <a:off x="302550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2" name="Google Shape;1192;g338445b5360_0_905"/>
            <p:cNvSpPr/>
            <p:nvPr/>
          </p:nvSpPr>
          <p:spPr>
            <a:xfrm>
              <a:off x="327122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3" name="Google Shape;1193;g338445b5360_0_905"/>
            <p:cNvSpPr/>
            <p:nvPr/>
          </p:nvSpPr>
          <p:spPr>
            <a:xfrm>
              <a:off x="327122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4" name="Google Shape;1194;g338445b5360_0_905"/>
            <p:cNvSpPr/>
            <p:nvPr/>
          </p:nvSpPr>
          <p:spPr>
            <a:xfrm>
              <a:off x="327122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5" name="Google Shape;1195;g338445b5360_0_905"/>
            <p:cNvSpPr/>
            <p:nvPr/>
          </p:nvSpPr>
          <p:spPr>
            <a:xfrm>
              <a:off x="327122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6" name="Google Shape;1196;g338445b5360_0_905"/>
            <p:cNvSpPr/>
            <p:nvPr/>
          </p:nvSpPr>
          <p:spPr>
            <a:xfrm>
              <a:off x="327122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7" name="Google Shape;1197;g338445b5360_0_905"/>
            <p:cNvSpPr/>
            <p:nvPr/>
          </p:nvSpPr>
          <p:spPr>
            <a:xfrm>
              <a:off x="327122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8" name="Google Shape;1198;g338445b5360_0_905"/>
            <p:cNvSpPr/>
            <p:nvPr/>
          </p:nvSpPr>
          <p:spPr>
            <a:xfrm>
              <a:off x="327122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9" name="Google Shape;1199;g338445b5360_0_905"/>
            <p:cNvSpPr/>
            <p:nvPr/>
          </p:nvSpPr>
          <p:spPr>
            <a:xfrm>
              <a:off x="327122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0" name="Google Shape;1200;g338445b5360_0_905"/>
            <p:cNvSpPr/>
            <p:nvPr/>
          </p:nvSpPr>
          <p:spPr>
            <a:xfrm>
              <a:off x="327122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1" name="Google Shape;1201;g338445b5360_0_905"/>
            <p:cNvSpPr/>
            <p:nvPr/>
          </p:nvSpPr>
          <p:spPr>
            <a:xfrm>
              <a:off x="327122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2" name="Google Shape;1202;g338445b5360_0_905"/>
            <p:cNvSpPr/>
            <p:nvPr/>
          </p:nvSpPr>
          <p:spPr>
            <a:xfrm>
              <a:off x="327122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3" name="Google Shape;1203;g338445b5360_0_905"/>
            <p:cNvSpPr/>
            <p:nvPr/>
          </p:nvSpPr>
          <p:spPr>
            <a:xfrm>
              <a:off x="327122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4" name="Google Shape;1204;g338445b5360_0_905"/>
            <p:cNvSpPr/>
            <p:nvPr/>
          </p:nvSpPr>
          <p:spPr>
            <a:xfrm>
              <a:off x="327121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5" name="Google Shape;1205;g338445b5360_0_905"/>
            <p:cNvSpPr/>
            <p:nvPr/>
          </p:nvSpPr>
          <p:spPr>
            <a:xfrm>
              <a:off x="327121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6" name="Google Shape;1206;g338445b5360_0_905"/>
            <p:cNvSpPr/>
            <p:nvPr/>
          </p:nvSpPr>
          <p:spPr>
            <a:xfrm>
              <a:off x="327121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7" name="Google Shape;1207;g338445b5360_0_905"/>
            <p:cNvSpPr/>
            <p:nvPr/>
          </p:nvSpPr>
          <p:spPr>
            <a:xfrm>
              <a:off x="327121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8" name="Google Shape;1208;g338445b5360_0_905"/>
            <p:cNvSpPr/>
            <p:nvPr/>
          </p:nvSpPr>
          <p:spPr>
            <a:xfrm>
              <a:off x="327121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9" name="Google Shape;1209;g338445b5360_0_905"/>
            <p:cNvSpPr/>
            <p:nvPr/>
          </p:nvSpPr>
          <p:spPr>
            <a:xfrm>
              <a:off x="327121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0" name="Google Shape;1210;g338445b5360_0_905"/>
            <p:cNvSpPr/>
            <p:nvPr/>
          </p:nvSpPr>
          <p:spPr>
            <a:xfrm>
              <a:off x="327119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1" name="Google Shape;1211;g338445b5360_0_905"/>
            <p:cNvSpPr/>
            <p:nvPr/>
          </p:nvSpPr>
          <p:spPr>
            <a:xfrm>
              <a:off x="327119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2" name="Google Shape;1212;g338445b5360_0_905"/>
            <p:cNvSpPr/>
            <p:nvPr/>
          </p:nvSpPr>
          <p:spPr>
            <a:xfrm>
              <a:off x="351691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3" name="Google Shape;1213;g338445b5360_0_905"/>
            <p:cNvSpPr/>
            <p:nvPr/>
          </p:nvSpPr>
          <p:spPr>
            <a:xfrm>
              <a:off x="351691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4" name="Google Shape;1214;g338445b5360_0_905"/>
            <p:cNvSpPr/>
            <p:nvPr/>
          </p:nvSpPr>
          <p:spPr>
            <a:xfrm>
              <a:off x="351691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5" name="Google Shape;1215;g338445b5360_0_905"/>
            <p:cNvSpPr/>
            <p:nvPr/>
          </p:nvSpPr>
          <p:spPr>
            <a:xfrm>
              <a:off x="351691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6" name="Google Shape;1216;g338445b5360_0_905"/>
            <p:cNvSpPr/>
            <p:nvPr/>
          </p:nvSpPr>
          <p:spPr>
            <a:xfrm>
              <a:off x="351691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7" name="Google Shape;1217;g338445b5360_0_905"/>
            <p:cNvSpPr/>
            <p:nvPr/>
          </p:nvSpPr>
          <p:spPr>
            <a:xfrm>
              <a:off x="351691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8" name="Google Shape;1218;g338445b5360_0_905"/>
            <p:cNvSpPr/>
            <p:nvPr/>
          </p:nvSpPr>
          <p:spPr>
            <a:xfrm>
              <a:off x="351691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9" name="Google Shape;1219;g338445b5360_0_905"/>
            <p:cNvSpPr/>
            <p:nvPr/>
          </p:nvSpPr>
          <p:spPr>
            <a:xfrm>
              <a:off x="351691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0" name="Google Shape;1220;g338445b5360_0_905"/>
            <p:cNvSpPr/>
            <p:nvPr/>
          </p:nvSpPr>
          <p:spPr>
            <a:xfrm>
              <a:off x="351691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1" name="Google Shape;1221;g338445b5360_0_905"/>
            <p:cNvSpPr/>
            <p:nvPr/>
          </p:nvSpPr>
          <p:spPr>
            <a:xfrm>
              <a:off x="351691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2" name="Google Shape;1222;g338445b5360_0_905"/>
            <p:cNvSpPr/>
            <p:nvPr/>
          </p:nvSpPr>
          <p:spPr>
            <a:xfrm>
              <a:off x="351691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3" name="Google Shape;1223;g338445b5360_0_905"/>
            <p:cNvSpPr/>
            <p:nvPr/>
          </p:nvSpPr>
          <p:spPr>
            <a:xfrm>
              <a:off x="351691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4" name="Google Shape;1224;g338445b5360_0_905"/>
            <p:cNvSpPr/>
            <p:nvPr/>
          </p:nvSpPr>
          <p:spPr>
            <a:xfrm>
              <a:off x="351690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5" name="Google Shape;1225;g338445b5360_0_905"/>
            <p:cNvSpPr/>
            <p:nvPr/>
          </p:nvSpPr>
          <p:spPr>
            <a:xfrm>
              <a:off x="351690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6" name="Google Shape;1226;g338445b5360_0_905"/>
            <p:cNvSpPr/>
            <p:nvPr/>
          </p:nvSpPr>
          <p:spPr>
            <a:xfrm>
              <a:off x="351690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7" name="Google Shape;1227;g338445b5360_0_905"/>
            <p:cNvSpPr/>
            <p:nvPr/>
          </p:nvSpPr>
          <p:spPr>
            <a:xfrm>
              <a:off x="351690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8" name="Google Shape;1228;g338445b5360_0_905"/>
            <p:cNvSpPr/>
            <p:nvPr/>
          </p:nvSpPr>
          <p:spPr>
            <a:xfrm>
              <a:off x="351690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9" name="Google Shape;1229;g338445b5360_0_905"/>
            <p:cNvSpPr/>
            <p:nvPr/>
          </p:nvSpPr>
          <p:spPr>
            <a:xfrm>
              <a:off x="351690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0" name="Google Shape;1230;g338445b5360_0_905"/>
            <p:cNvSpPr/>
            <p:nvPr/>
          </p:nvSpPr>
          <p:spPr>
            <a:xfrm>
              <a:off x="3516893"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1" name="Google Shape;1231;g338445b5360_0_905"/>
            <p:cNvSpPr/>
            <p:nvPr/>
          </p:nvSpPr>
          <p:spPr>
            <a:xfrm>
              <a:off x="3516893"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2" name="Google Shape;1232;g338445b5360_0_905"/>
            <p:cNvSpPr/>
            <p:nvPr/>
          </p:nvSpPr>
          <p:spPr>
            <a:xfrm>
              <a:off x="376261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3" name="Google Shape;1233;g338445b5360_0_905"/>
            <p:cNvSpPr/>
            <p:nvPr/>
          </p:nvSpPr>
          <p:spPr>
            <a:xfrm>
              <a:off x="376261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4" name="Google Shape;1234;g338445b5360_0_905"/>
            <p:cNvSpPr/>
            <p:nvPr/>
          </p:nvSpPr>
          <p:spPr>
            <a:xfrm>
              <a:off x="376261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5" name="Google Shape;1235;g338445b5360_0_905"/>
            <p:cNvSpPr/>
            <p:nvPr/>
          </p:nvSpPr>
          <p:spPr>
            <a:xfrm>
              <a:off x="376261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6" name="Google Shape;1236;g338445b5360_0_905"/>
            <p:cNvSpPr/>
            <p:nvPr/>
          </p:nvSpPr>
          <p:spPr>
            <a:xfrm>
              <a:off x="376261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7" name="Google Shape;1237;g338445b5360_0_905"/>
            <p:cNvSpPr/>
            <p:nvPr/>
          </p:nvSpPr>
          <p:spPr>
            <a:xfrm>
              <a:off x="376261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8" name="Google Shape;1238;g338445b5360_0_905"/>
            <p:cNvSpPr/>
            <p:nvPr/>
          </p:nvSpPr>
          <p:spPr>
            <a:xfrm>
              <a:off x="376261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9" name="Google Shape;1239;g338445b5360_0_905"/>
            <p:cNvSpPr/>
            <p:nvPr/>
          </p:nvSpPr>
          <p:spPr>
            <a:xfrm>
              <a:off x="376261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0" name="Google Shape;1240;g338445b5360_0_905"/>
            <p:cNvSpPr/>
            <p:nvPr/>
          </p:nvSpPr>
          <p:spPr>
            <a:xfrm>
              <a:off x="376261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1" name="Google Shape;1241;g338445b5360_0_905"/>
            <p:cNvSpPr/>
            <p:nvPr/>
          </p:nvSpPr>
          <p:spPr>
            <a:xfrm>
              <a:off x="376261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2" name="Google Shape;1242;g338445b5360_0_905"/>
            <p:cNvSpPr/>
            <p:nvPr/>
          </p:nvSpPr>
          <p:spPr>
            <a:xfrm>
              <a:off x="376261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3" name="Google Shape;1243;g338445b5360_0_905"/>
            <p:cNvSpPr/>
            <p:nvPr/>
          </p:nvSpPr>
          <p:spPr>
            <a:xfrm>
              <a:off x="376261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4" name="Google Shape;1244;g338445b5360_0_905"/>
            <p:cNvSpPr/>
            <p:nvPr/>
          </p:nvSpPr>
          <p:spPr>
            <a:xfrm>
              <a:off x="376260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5" name="Google Shape;1245;g338445b5360_0_905"/>
            <p:cNvSpPr/>
            <p:nvPr/>
          </p:nvSpPr>
          <p:spPr>
            <a:xfrm>
              <a:off x="376260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6" name="Google Shape;1246;g338445b5360_0_905"/>
            <p:cNvSpPr/>
            <p:nvPr/>
          </p:nvSpPr>
          <p:spPr>
            <a:xfrm>
              <a:off x="376260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7" name="Google Shape;1247;g338445b5360_0_905"/>
            <p:cNvSpPr/>
            <p:nvPr/>
          </p:nvSpPr>
          <p:spPr>
            <a:xfrm>
              <a:off x="376260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8" name="Google Shape;1248;g338445b5360_0_905"/>
            <p:cNvSpPr/>
            <p:nvPr/>
          </p:nvSpPr>
          <p:spPr>
            <a:xfrm>
              <a:off x="376260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9" name="Google Shape;1249;g338445b5360_0_905"/>
            <p:cNvSpPr/>
            <p:nvPr/>
          </p:nvSpPr>
          <p:spPr>
            <a:xfrm>
              <a:off x="376260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0" name="Google Shape;1250;g338445b5360_0_905"/>
            <p:cNvSpPr/>
            <p:nvPr/>
          </p:nvSpPr>
          <p:spPr>
            <a:xfrm>
              <a:off x="376258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1" name="Google Shape;1251;g338445b5360_0_905"/>
            <p:cNvSpPr/>
            <p:nvPr/>
          </p:nvSpPr>
          <p:spPr>
            <a:xfrm>
              <a:off x="376258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2" name="Google Shape;1252;g338445b5360_0_905"/>
            <p:cNvSpPr/>
            <p:nvPr/>
          </p:nvSpPr>
          <p:spPr>
            <a:xfrm>
              <a:off x="400830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3" name="Google Shape;1253;g338445b5360_0_905"/>
            <p:cNvSpPr/>
            <p:nvPr/>
          </p:nvSpPr>
          <p:spPr>
            <a:xfrm>
              <a:off x="400830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4" name="Google Shape;1254;g338445b5360_0_905"/>
            <p:cNvSpPr/>
            <p:nvPr/>
          </p:nvSpPr>
          <p:spPr>
            <a:xfrm>
              <a:off x="400830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5" name="Google Shape;1255;g338445b5360_0_905"/>
            <p:cNvSpPr/>
            <p:nvPr/>
          </p:nvSpPr>
          <p:spPr>
            <a:xfrm>
              <a:off x="400830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6" name="Google Shape;1256;g338445b5360_0_905"/>
            <p:cNvSpPr/>
            <p:nvPr/>
          </p:nvSpPr>
          <p:spPr>
            <a:xfrm>
              <a:off x="400830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7" name="Google Shape;1257;g338445b5360_0_905"/>
            <p:cNvSpPr/>
            <p:nvPr/>
          </p:nvSpPr>
          <p:spPr>
            <a:xfrm>
              <a:off x="400830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8" name="Google Shape;1258;g338445b5360_0_905"/>
            <p:cNvSpPr/>
            <p:nvPr/>
          </p:nvSpPr>
          <p:spPr>
            <a:xfrm>
              <a:off x="400830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9" name="Google Shape;1259;g338445b5360_0_905"/>
            <p:cNvSpPr/>
            <p:nvPr/>
          </p:nvSpPr>
          <p:spPr>
            <a:xfrm>
              <a:off x="400830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0" name="Google Shape;1260;g338445b5360_0_905"/>
            <p:cNvSpPr/>
            <p:nvPr/>
          </p:nvSpPr>
          <p:spPr>
            <a:xfrm>
              <a:off x="400830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1" name="Google Shape;1261;g338445b5360_0_905"/>
            <p:cNvSpPr/>
            <p:nvPr/>
          </p:nvSpPr>
          <p:spPr>
            <a:xfrm>
              <a:off x="400830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2" name="Google Shape;1262;g338445b5360_0_905"/>
            <p:cNvSpPr/>
            <p:nvPr/>
          </p:nvSpPr>
          <p:spPr>
            <a:xfrm>
              <a:off x="400830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3" name="Google Shape;1263;g338445b5360_0_905"/>
            <p:cNvSpPr/>
            <p:nvPr/>
          </p:nvSpPr>
          <p:spPr>
            <a:xfrm>
              <a:off x="400830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4" name="Google Shape;1264;g338445b5360_0_905"/>
            <p:cNvSpPr/>
            <p:nvPr/>
          </p:nvSpPr>
          <p:spPr>
            <a:xfrm>
              <a:off x="400829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5" name="Google Shape;1265;g338445b5360_0_905"/>
            <p:cNvSpPr/>
            <p:nvPr/>
          </p:nvSpPr>
          <p:spPr>
            <a:xfrm>
              <a:off x="400829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6" name="Google Shape;1266;g338445b5360_0_905"/>
            <p:cNvSpPr/>
            <p:nvPr/>
          </p:nvSpPr>
          <p:spPr>
            <a:xfrm>
              <a:off x="400829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7" name="Google Shape;1267;g338445b5360_0_905"/>
            <p:cNvSpPr/>
            <p:nvPr/>
          </p:nvSpPr>
          <p:spPr>
            <a:xfrm>
              <a:off x="400829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8" name="Google Shape;1268;g338445b5360_0_905"/>
            <p:cNvSpPr/>
            <p:nvPr/>
          </p:nvSpPr>
          <p:spPr>
            <a:xfrm>
              <a:off x="400829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9" name="Google Shape;1269;g338445b5360_0_905"/>
            <p:cNvSpPr/>
            <p:nvPr/>
          </p:nvSpPr>
          <p:spPr>
            <a:xfrm>
              <a:off x="400829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0" name="Google Shape;1270;g338445b5360_0_905"/>
            <p:cNvSpPr/>
            <p:nvPr/>
          </p:nvSpPr>
          <p:spPr>
            <a:xfrm>
              <a:off x="4008283"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1" name="Google Shape;1271;g338445b5360_0_905"/>
            <p:cNvSpPr/>
            <p:nvPr/>
          </p:nvSpPr>
          <p:spPr>
            <a:xfrm>
              <a:off x="4008283"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2" name="Google Shape;1272;g338445b5360_0_905"/>
            <p:cNvSpPr/>
            <p:nvPr/>
          </p:nvSpPr>
          <p:spPr>
            <a:xfrm>
              <a:off x="425400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3" name="Google Shape;1273;g338445b5360_0_905"/>
            <p:cNvSpPr/>
            <p:nvPr/>
          </p:nvSpPr>
          <p:spPr>
            <a:xfrm>
              <a:off x="425400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4" name="Google Shape;1274;g338445b5360_0_905"/>
            <p:cNvSpPr/>
            <p:nvPr/>
          </p:nvSpPr>
          <p:spPr>
            <a:xfrm>
              <a:off x="425400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5" name="Google Shape;1275;g338445b5360_0_905"/>
            <p:cNvSpPr/>
            <p:nvPr/>
          </p:nvSpPr>
          <p:spPr>
            <a:xfrm>
              <a:off x="425400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6" name="Google Shape;1276;g338445b5360_0_905"/>
            <p:cNvSpPr/>
            <p:nvPr/>
          </p:nvSpPr>
          <p:spPr>
            <a:xfrm>
              <a:off x="425400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7" name="Google Shape;1277;g338445b5360_0_905"/>
            <p:cNvSpPr/>
            <p:nvPr/>
          </p:nvSpPr>
          <p:spPr>
            <a:xfrm>
              <a:off x="425400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8" name="Google Shape;1278;g338445b5360_0_905"/>
            <p:cNvSpPr/>
            <p:nvPr/>
          </p:nvSpPr>
          <p:spPr>
            <a:xfrm>
              <a:off x="425400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9" name="Google Shape;1279;g338445b5360_0_905"/>
            <p:cNvSpPr/>
            <p:nvPr/>
          </p:nvSpPr>
          <p:spPr>
            <a:xfrm>
              <a:off x="425400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0" name="Google Shape;1280;g338445b5360_0_905"/>
            <p:cNvSpPr/>
            <p:nvPr/>
          </p:nvSpPr>
          <p:spPr>
            <a:xfrm>
              <a:off x="425400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1" name="Google Shape;1281;g338445b5360_0_905"/>
            <p:cNvSpPr/>
            <p:nvPr/>
          </p:nvSpPr>
          <p:spPr>
            <a:xfrm>
              <a:off x="425400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2" name="Google Shape;1282;g338445b5360_0_905"/>
            <p:cNvSpPr/>
            <p:nvPr/>
          </p:nvSpPr>
          <p:spPr>
            <a:xfrm>
              <a:off x="425400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3" name="Google Shape;1283;g338445b5360_0_905"/>
            <p:cNvSpPr/>
            <p:nvPr/>
          </p:nvSpPr>
          <p:spPr>
            <a:xfrm>
              <a:off x="425400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4" name="Google Shape;1284;g338445b5360_0_905"/>
            <p:cNvSpPr/>
            <p:nvPr/>
          </p:nvSpPr>
          <p:spPr>
            <a:xfrm>
              <a:off x="4253991"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5" name="Google Shape;1285;g338445b5360_0_905"/>
            <p:cNvSpPr/>
            <p:nvPr/>
          </p:nvSpPr>
          <p:spPr>
            <a:xfrm>
              <a:off x="4253991"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6" name="Google Shape;1286;g338445b5360_0_905"/>
            <p:cNvSpPr/>
            <p:nvPr/>
          </p:nvSpPr>
          <p:spPr>
            <a:xfrm>
              <a:off x="4253991"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7" name="Google Shape;1287;g338445b5360_0_905"/>
            <p:cNvSpPr/>
            <p:nvPr/>
          </p:nvSpPr>
          <p:spPr>
            <a:xfrm>
              <a:off x="4253991"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8" name="Google Shape;1288;g338445b5360_0_905"/>
            <p:cNvSpPr/>
            <p:nvPr/>
          </p:nvSpPr>
          <p:spPr>
            <a:xfrm>
              <a:off x="4253991"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9" name="Google Shape;1289;g338445b5360_0_905"/>
            <p:cNvSpPr/>
            <p:nvPr/>
          </p:nvSpPr>
          <p:spPr>
            <a:xfrm>
              <a:off x="4253991"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0" name="Google Shape;1290;g338445b5360_0_905"/>
            <p:cNvSpPr/>
            <p:nvPr/>
          </p:nvSpPr>
          <p:spPr>
            <a:xfrm>
              <a:off x="425397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1" name="Google Shape;1291;g338445b5360_0_905"/>
            <p:cNvSpPr/>
            <p:nvPr/>
          </p:nvSpPr>
          <p:spPr>
            <a:xfrm>
              <a:off x="425397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2" name="Google Shape;1292;g338445b5360_0_905"/>
            <p:cNvSpPr/>
            <p:nvPr/>
          </p:nvSpPr>
          <p:spPr>
            <a:xfrm>
              <a:off x="449969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3" name="Google Shape;1293;g338445b5360_0_905"/>
            <p:cNvSpPr/>
            <p:nvPr/>
          </p:nvSpPr>
          <p:spPr>
            <a:xfrm>
              <a:off x="449969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4" name="Google Shape;1294;g338445b5360_0_905"/>
            <p:cNvSpPr/>
            <p:nvPr/>
          </p:nvSpPr>
          <p:spPr>
            <a:xfrm>
              <a:off x="449969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5" name="Google Shape;1295;g338445b5360_0_905"/>
            <p:cNvSpPr/>
            <p:nvPr/>
          </p:nvSpPr>
          <p:spPr>
            <a:xfrm>
              <a:off x="449969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6" name="Google Shape;1296;g338445b5360_0_905"/>
            <p:cNvSpPr/>
            <p:nvPr/>
          </p:nvSpPr>
          <p:spPr>
            <a:xfrm>
              <a:off x="449969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7" name="Google Shape;1297;g338445b5360_0_905"/>
            <p:cNvSpPr/>
            <p:nvPr/>
          </p:nvSpPr>
          <p:spPr>
            <a:xfrm>
              <a:off x="449969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8" name="Google Shape;1298;g338445b5360_0_905"/>
            <p:cNvSpPr/>
            <p:nvPr/>
          </p:nvSpPr>
          <p:spPr>
            <a:xfrm>
              <a:off x="449969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9" name="Google Shape;1299;g338445b5360_0_905"/>
            <p:cNvSpPr/>
            <p:nvPr/>
          </p:nvSpPr>
          <p:spPr>
            <a:xfrm>
              <a:off x="449969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0" name="Google Shape;1300;g338445b5360_0_905"/>
            <p:cNvSpPr/>
            <p:nvPr/>
          </p:nvSpPr>
          <p:spPr>
            <a:xfrm>
              <a:off x="449969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1" name="Google Shape;1301;g338445b5360_0_905"/>
            <p:cNvSpPr/>
            <p:nvPr/>
          </p:nvSpPr>
          <p:spPr>
            <a:xfrm>
              <a:off x="449969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2" name="Google Shape;1302;g338445b5360_0_905"/>
            <p:cNvSpPr/>
            <p:nvPr/>
          </p:nvSpPr>
          <p:spPr>
            <a:xfrm>
              <a:off x="449969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3" name="Google Shape;1303;g338445b5360_0_905"/>
            <p:cNvSpPr/>
            <p:nvPr/>
          </p:nvSpPr>
          <p:spPr>
            <a:xfrm>
              <a:off x="449969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4" name="Google Shape;1304;g338445b5360_0_905"/>
            <p:cNvSpPr/>
            <p:nvPr/>
          </p:nvSpPr>
          <p:spPr>
            <a:xfrm>
              <a:off x="4499686"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5" name="Google Shape;1305;g338445b5360_0_905"/>
            <p:cNvSpPr/>
            <p:nvPr/>
          </p:nvSpPr>
          <p:spPr>
            <a:xfrm>
              <a:off x="4499686"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6" name="Google Shape;1306;g338445b5360_0_905"/>
            <p:cNvSpPr/>
            <p:nvPr/>
          </p:nvSpPr>
          <p:spPr>
            <a:xfrm>
              <a:off x="4499686"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7" name="Google Shape;1307;g338445b5360_0_905"/>
            <p:cNvSpPr/>
            <p:nvPr/>
          </p:nvSpPr>
          <p:spPr>
            <a:xfrm>
              <a:off x="4499686"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8" name="Google Shape;1308;g338445b5360_0_905"/>
            <p:cNvSpPr/>
            <p:nvPr/>
          </p:nvSpPr>
          <p:spPr>
            <a:xfrm>
              <a:off x="4499686"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9" name="Google Shape;1309;g338445b5360_0_905"/>
            <p:cNvSpPr/>
            <p:nvPr/>
          </p:nvSpPr>
          <p:spPr>
            <a:xfrm>
              <a:off x="4499686"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0" name="Google Shape;1310;g338445b5360_0_905"/>
            <p:cNvSpPr/>
            <p:nvPr/>
          </p:nvSpPr>
          <p:spPr>
            <a:xfrm>
              <a:off x="4499674"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1" name="Google Shape;1311;g338445b5360_0_905"/>
            <p:cNvSpPr/>
            <p:nvPr/>
          </p:nvSpPr>
          <p:spPr>
            <a:xfrm>
              <a:off x="4499674"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2" name="Google Shape;1312;g338445b5360_0_905"/>
            <p:cNvSpPr/>
            <p:nvPr/>
          </p:nvSpPr>
          <p:spPr>
            <a:xfrm>
              <a:off x="4745394"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3" name="Google Shape;1313;g338445b5360_0_905"/>
            <p:cNvSpPr/>
            <p:nvPr/>
          </p:nvSpPr>
          <p:spPr>
            <a:xfrm>
              <a:off x="4745394"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4" name="Google Shape;1314;g338445b5360_0_905"/>
            <p:cNvSpPr/>
            <p:nvPr/>
          </p:nvSpPr>
          <p:spPr>
            <a:xfrm>
              <a:off x="4745394"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5" name="Google Shape;1315;g338445b5360_0_905"/>
            <p:cNvSpPr/>
            <p:nvPr/>
          </p:nvSpPr>
          <p:spPr>
            <a:xfrm>
              <a:off x="4745394"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6" name="Google Shape;1316;g338445b5360_0_905"/>
            <p:cNvSpPr/>
            <p:nvPr/>
          </p:nvSpPr>
          <p:spPr>
            <a:xfrm>
              <a:off x="4745394"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7" name="Google Shape;1317;g338445b5360_0_905"/>
            <p:cNvSpPr/>
            <p:nvPr/>
          </p:nvSpPr>
          <p:spPr>
            <a:xfrm>
              <a:off x="4745394"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8" name="Google Shape;1318;g338445b5360_0_905"/>
            <p:cNvSpPr/>
            <p:nvPr/>
          </p:nvSpPr>
          <p:spPr>
            <a:xfrm>
              <a:off x="4745394"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9" name="Google Shape;1319;g338445b5360_0_905"/>
            <p:cNvSpPr/>
            <p:nvPr/>
          </p:nvSpPr>
          <p:spPr>
            <a:xfrm>
              <a:off x="4745394"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0" name="Google Shape;1320;g338445b5360_0_905"/>
            <p:cNvSpPr/>
            <p:nvPr/>
          </p:nvSpPr>
          <p:spPr>
            <a:xfrm>
              <a:off x="4745394"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1" name="Google Shape;1321;g338445b5360_0_905"/>
            <p:cNvSpPr/>
            <p:nvPr/>
          </p:nvSpPr>
          <p:spPr>
            <a:xfrm>
              <a:off x="4745394"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2" name="Google Shape;1322;g338445b5360_0_905"/>
            <p:cNvSpPr/>
            <p:nvPr/>
          </p:nvSpPr>
          <p:spPr>
            <a:xfrm>
              <a:off x="4745394"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3" name="Google Shape;1323;g338445b5360_0_905"/>
            <p:cNvSpPr/>
            <p:nvPr/>
          </p:nvSpPr>
          <p:spPr>
            <a:xfrm>
              <a:off x="4745394"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4" name="Google Shape;1324;g338445b5360_0_905"/>
            <p:cNvSpPr/>
            <p:nvPr/>
          </p:nvSpPr>
          <p:spPr>
            <a:xfrm>
              <a:off x="4745381"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5" name="Google Shape;1325;g338445b5360_0_905"/>
            <p:cNvSpPr/>
            <p:nvPr/>
          </p:nvSpPr>
          <p:spPr>
            <a:xfrm>
              <a:off x="4745381"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6" name="Google Shape;1326;g338445b5360_0_905"/>
            <p:cNvSpPr/>
            <p:nvPr/>
          </p:nvSpPr>
          <p:spPr>
            <a:xfrm>
              <a:off x="4745381"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7" name="Google Shape;1327;g338445b5360_0_905"/>
            <p:cNvSpPr/>
            <p:nvPr/>
          </p:nvSpPr>
          <p:spPr>
            <a:xfrm>
              <a:off x="4745381"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8" name="Google Shape;1328;g338445b5360_0_905"/>
            <p:cNvSpPr/>
            <p:nvPr/>
          </p:nvSpPr>
          <p:spPr>
            <a:xfrm>
              <a:off x="4745381"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9" name="Google Shape;1329;g338445b5360_0_905"/>
            <p:cNvSpPr/>
            <p:nvPr/>
          </p:nvSpPr>
          <p:spPr>
            <a:xfrm>
              <a:off x="4745381"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0" name="Google Shape;1330;g338445b5360_0_905"/>
            <p:cNvSpPr/>
            <p:nvPr/>
          </p:nvSpPr>
          <p:spPr>
            <a:xfrm>
              <a:off x="4745369"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1" name="Google Shape;1331;g338445b5360_0_905"/>
            <p:cNvSpPr/>
            <p:nvPr/>
          </p:nvSpPr>
          <p:spPr>
            <a:xfrm>
              <a:off x="4745369"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2" name="Google Shape;1332;g338445b5360_0_905"/>
            <p:cNvSpPr/>
            <p:nvPr/>
          </p:nvSpPr>
          <p:spPr>
            <a:xfrm>
              <a:off x="4991089"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3" name="Google Shape;1333;g338445b5360_0_905"/>
            <p:cNvSpPr/>
            <p:nvPr/>
          </p:nvSpPr>
          <p:spPr>
            <a:xfrm>
              <a:off x="4991089"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4" name="Google Shape;1334;g338445b5360_0_905"/>
            <p:cNvSpPr/>
            <p:nvPr/>
          </p:nvSpPr>
          <p:spPr>
            <a:xfrm>
              <a:off x="4991089"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5" name="Google Shape;1335;g338445b5360_0_905"/>
            <p:cNvSpPr/>
            <p:nvPr/>
          </p:nvSpPr>
          <p:spPr>
            <a:xfrm>
              <a:off x="4991089"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6" name="Google Shape;1336;g338445b5360_0_905"/>
            <p:cNvSpPr/>
            <p:nvPr/>
          </p:nvSpPr>
          <p:spPr>
            <a:xfrm>
              <a:off x="4991089"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7" name="Google Shape;1337;g338445b5360_0_905"/>
            <p:cNvSpPr/>
            <p:nvPr/>
          </p:nvSpPr>
          <p:spPr>
            <a:xfrm>
              <a:off x="4991089"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8" name="Google Shape;1338;g338445b5360_0_905"/>
            <p:cNvSpPr/>
            <p:nvPr/>
          </p:nvSpPr>
          <p:spPr>
            <a:xfrm>
              <a:off x="4991089"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9" name="Google Shape;1339;g338445b5360_0_905"/>
            <p:cNvSpPr/>
            <p:nvPr/>
          </p:nvSpPr>
          <p:spPr>
            <a:xfrm>
              <a:off x="4991089"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0" name="Google Shape;1340;g338445b5360_0_905"/>
            <p:cNvSpPr/>
            <p:nvPr/>
          </p:nvSpPr>
          <p:spPr>
            <a:xfrm>
              <a:off x="4991089"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1" name="Google Shape;1341;g338445b5360_0_905"/>
            <p:cNvSpPr/>
            <p:nvPr/>
          </p:nvSpPr>
          <p:spPr>
            <a:xfrm>
              <a:off x="4991089"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2" name="Google Shape;1342;g338445b5360_0_905"/>
            <p:cNvSpPr/>
            <p:nvPr/>
          </p:nvSpPr>
          <p:spPr>
            <a:xfrm>
              <a:off x="4991089"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3" name="Google Shape;1343;g338445b5360_0_905"/>
            <p:cNvSpPr/>
            <p:nvPr/>
          </p:nvSpPr>
          <p:spPr>
            <a:xfrm>
              <a:off x="4991089"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4" name="Google Shape;1344;g338445b5360_0_905"/>
            <p:cNvSpPr/>
            <p:nvPr/>
          </p:nvSpPr>
          <p:spPr>
            <a:xfrm>
              <a:off x="4991076"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5" name="Google Shape;1345;g338445b5360_0_905"/>
            <p:cNvSpPr/>
            <p:nvPr/>
          </p:nvSpPr>
          <p:spPr>
            <a:xfrm>
              <a:off x="4991076"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6" name="Google Shape;1346;g338445b5360_0_905"/>
            <p:cNvSpPr/>
            <p:nvPr/>
          </p:nvSpPr>
          <p:spPr>
            <a:xfrm>
              <a:off x="4991076"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7" name="Google Shape;1347;g338445b5360_0_905"/>
            <p:cNvSpPr/>
            <p:nvPr/>
          </p:nvSpPr>
          <p:spPr>
            <a:xfrm>
              <a:off x="4991076"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8" name="Google Shape;1348;g338445b5360_0_905"/>
            <p:cNvSpPr/>
            <p:nvPr/>
          </p:nvSpPr>
          <p:spPr>
            <a:xfrm>
              <a:off x="4991076"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9" name="Google Shape;1349;g338445b5360_0_905"/>
            <p:cNvSpPr/>
            <p:nvPr/>
          </p:nvSpPr>
          <p:spPr>
            <a:xfrm>
              <a:off x="4991076"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0" name="Google Shape;1350;g338445b5360_0_905"/>
            <p:cNvSpPr/>
            <p:nvPr/>
          </p:nvSpPr>
          <p:spPr>
            <a:xfrm>
              <a:off x="4991064"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1" name="Google Shape;1351;g338445b5360_0_905"/>
            <p:cNvSpPr/>
            <p:nvPr/>
          </p:nvSpPr>
          <p:spPr>
            <a:xfrm>
              <a:off x="4991064"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2" name="Google Shape;1352;g338445b5360_0_905"/>
            <p:cNvSpPr/>
            <p:nvPr/>
          </p:nvSpPr>
          <p:spPr>
            <a:xfrm>
              <a:off x="5236784"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3" name="Google Shape;1353;g338445b5360_0_905"/>
            <p:cNvSpPr/>
            <p:nvPr/>
          </p:nvSpPr>
          <p:spPr>
            <a:xfrm>
              <a:off x="5236784"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4" name="Google Shape;1354;g338445b5360_0_905"/>
            <p:cNvSpPr/>
            <p:nvPr/>
          </p:nvSpPr>
          <p:spPr>
            <a:xfrm>
              <a:off x="5236784"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5" name="Google Shape;1355;g338445b5360_0_905"/>
            <p:cNvSpPr/>
            <p:nvPr/>
          </p:nvSpPr>
          <p:spPr>
            <a:xfrm>
              <a:off x="5236784"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6" name="Google Shape;1356;g338445b5360_0_905"/>
            <p:cNvSpPr/>
            <p:nvPr/>
          </p:nvSpPr>
          <p:spPr>
            <a:xfrm>
              <a:off x="5236784"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7" name="Google Shape;1357;g338445b5360_0_905"/>
            <p:cNvSpPr/>
            <p:nvPr/>
          </p:nvSpPr>
          <p:spPr>
            <a:xfrm>
              <a:off x="5236784"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8" name="Google Shape;1358;g338445b5360_0_905"/>
            <p:cNvSpPr/>
            <p:nvPr/>
          </p:nvSpPr>
          <p:spPr>
            <a:xfrm>
              <a:off x="5236784"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9" name="Google Shape;1359;g338445b5360_0_905"/>
            <p:cNvSpPr/>
            <p:nvPr/>
          </p:nvSpPr>
          <p:spPr>
            <a:xfrm>
              <a:off x="5236784"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0" name="Google Shape;1360;g338445b5360_0_905"/>
            <p:cNvSpPr/>
            <p:nvPr/>
          </p:nvSpPr>
          <p:spPr>
            <a:xfrm>
              <a:off x="5236784"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1" name="Google Shape;1361;g338445b5360_0_905"/>
            <p:cNvSpPr/>
            <p:nvPr/>
          </p:nvSpPr>
          <p:spPr>
            <a:xfrm>
              <a:off x="5236784"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2" name="Google Shape;1362;g338445b5360_0_905"/>
            <p:cNvSpPr/>
            <p:nvPr/>
          </p:nvSpPr>
          <p:spPr>
            <a:xfrm>
              <a:off x="5236784"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3" name="Google Shape;1363;g338445b5360_0_905"/>
            <p:cNvSpPr/>
            <p:nvPr/>
          </p:nvSpPr>
          <p:spPr>
            <a:xfrm>
              <a:off x="5236784"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4" name="Google Shape;1364;g338445b5360_0_905"/>
            <p:cNvSpPr/>
            <p:nvPr/>
          </p:nvSpPr>
          <p:spPr>
            <a:xfrm>
              <a:off x="523677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5" name="Google Shape;1365;g338445b5360_0_905"/>
            <p:cNvSpPr/>
            <p:nvPr/>
          </p:nvSpPr>
          <p:spPr>
            <a:xfrm>
              <a:off x="523677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6" name="Google Shape;1366;g338445b5360_0_905"/>
            <p:cNvSpPr/>
            <p:nvPr/>
          </p:nvSpPr>
          <p:spPr>
            <a:xfrm>
              <a:off x="523677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7" name="Google Shape;1367;g338445b5360_0_905"/>
            <p:cNvSpPr/>
            <p:nvPr/>
          </p:nvSpPr>
          <p:spPr>
            <a:xfrm>
              <a:off x="523677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8" name="Google Shape;1368;g338445b5360_0_905"/>
            <p:cNvSpPr/>
            <p:nvPr/>
          </p:nvSpPr>
          <p:spPr>
            <a:xfrm>
              <a:off x="523677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9" name="Google Shape;1369;g338445b5360_0_905"/>
            <p:cNvSpPr/>
            <p:nvPr/>
          </p:nvSpPr>
          <p:spPr>
            <a:xfrm>
              <a:off x="523677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0" name="Google Shape;1370;g338445b5360_0_905"/>
            <p:cNvSpPr/>
            <p:nvPr/>
          </p:nvSpPr>
          <p:spPr>
            <a:xfrm>
              <a:off x="5236759"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1" name="Google Shape;1371;g338445b5360_0_905"/>
            <p:cNvSpPr/>
            <p:nvPr/>
          </p:nvSpPr>
          <p:spPr>
            <a:xfrm>
              <a:off x="5236759"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2" name="Google Shape;1372;g338445b5360_0_905"/>
            <p:cNvSpPr/>
            <p:nvPr/>
          </p:nvSpPr>
          <p:spPr>
            <a:xfrm>
              <a:off x="5482479"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3" name="Google Shape;1373;g338445b5360_0_905"/>
            <p:cNvSpPr/>
            <p:nvPr/>
          </p:nvSpPr>
          <p:spPr>
            <a:xfrm>
              <a:off x="5482479"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4" name="Google Shape;1374;g338445b5360_0_905"/>
            <p:cNvSpPr/>
            <p:nvPr/>
          </p:nvSpPr>
          <p:spPr>
            <a:xfrm>
              <a:off x="5482479"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5" name="Google Shape;1375;g338445b5360_0_905"/>
            <p:cNvSpPr/>
            <p:nvPr/>
          </p:nvSpPr>
          <p:spPr>
            <a:xfrm>
              <a:off x="5482479"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6" name="Google Shape;1376;g338445b5360_0_905"/>
            <p:cNvSpPr/>
            <p:nvPr/>
          </p:nvSpPr>
          <p:spPr>
            <a:xfrm>
              <a:off x="5482479"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7" name="Google Shape;1377;g338445b5360_0_905"/>
            <p:cNvSpPr/>
            <p:nvPr/>
          </p:nvSpPr>
          <p:spPr>
            <a:xfrm>
              <a:off x="5482479"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8" name="Google Shape;1378;g338445b5360_0_905"/>
            <p:cNvSpPr/>
            <p:nvPr/>
          </p:nvSpPr>
          <p:spPr>
            <a:xfrm>
              <a:off x="5482479"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9" name="Google Shape;1379;g338445b5360_0_905"/>
            <p:cNvSpPr/>
            <p:nvPr/>
          </p:nvSpPr>
          <p:spPr>
            <a:xfrm>
              <a:off x="5482479"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0" name="Google Shape;1380;g338445b5360_0_905"/>
            <p:cNvSpPr/>
            <p:nvPr/>
          </p:nvSpPr>
          <p:spPr>
            <a:xfrm>
              <a:off x="5482479"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1" name="Google Shape;1381;g338445b5360_0_905"/>
            <p:cNvSpPr/>
            <p:nvPr/>
          </p:nvSpPr>
          <p:spPr>
            <a:xfrm>
              <a:off x="5482479"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2" name="Google Shape;1382;g338445b5360_0_905"/>
            <p:cNvSpPr/>
            <p:nvPr/>
          </p:nvSpPr>
          <p:spPr>
            <a:xfrm>
              <a:off x="5482479"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3" name="Google Shape;1383;g338445b5360_0_905"/>
            <p:cNvSpPr/>
            <p:nvPr/>
          </p:nvSpPr>
          <p:spPr>
            <a:xfrm>
              <a:off x="5482479"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4" name="Google Shape;1384;g338445b5360_0_905"/>
            <p:cNvSpPr/>
            <p:nvPr/>
          </p:nvSpPr>
          <p:spPr>
            <a:xfrm>
              <a:off x="5482467"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5" name="Google Shape;1385;g338445b5360_0_905"/>
            <p:cNvSpPr/>
            <p:nvPr/>
          </p:nvSpPr>
          <p:spPr>
            <a:xfrm>
              <a:off x="5482467"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6" name="Google Shape;1386;g338445b5360_0_905"/>
            <p:cNvSpPr/>
            <p:nvPr/>
          </p:nvSpPr>
          <p:spPr>
            <a:xfrm>
              <a:off x="5482467"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7" name="Google Shape;1387;g338445b5360_0_905"/>
            <p:cNvSpPr/>
            <p:nvPr/>
          </p:nvSpPr>
          <p:spPr>
            <a:xfrm>
              <a:off x="5482467"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8" name="Google Shape;1388;g338445b5360_0_905"/>
            <p:cNvSpPr/>
            <p:nvPr/>
          </p:nvSpPr>
          <p:spPr>
            <a:xfrm>
              <a:off x="5482467"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9" name="Google Shape;1389;g338445b5360_0_905"/>
            <p:cNvSpPr/>
            <p:nvPr/>
          </p:nvSpPr>
          <p:spPr>
            <a:xfrm>
              <a:off x="5482467"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0" name="Google Shape;1390;g338445b5360_0_905"/>
            <p:cNvSpPr/>
            <p:nvPr/>
          </p:nvSpPr>
          <p:spPr>
            <a:xfrm>
              <a:off x="5482455"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1" name="Google Shape;1391;g338445b5360_0_905"/>
            <p:cNvSpPr/>
            <p:nvPr/>
          </p:nvSpPr>
          <p:spPr>
            <a:xfrm>
              <a:off x="5482455"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2" name="Google Shape;1392;g338445b5360_0_905"/>
            <p:cNvSpPr/>
            <p:nvPr/>
          </p:nvSpPr>
          <p:spPr>
            <a:xfrm>
              <a:off x="572817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3" name="Google Shape;1393;g338445b5360_0_905"/>
            <p:cNvSpPr/>
            <p:nvPr/>
          </p:nvSpPr>
          <p:spPr>
            <a:xfrm>
              <a:off x="572817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4" name="Google Shape;1394;g338445b5360_0_905"/>
            <p:cNvSpPr/>
            <p:nvPr/>
          </p:nvSpPr>
          <p:spPr>
            <a:xfrm>
              <a:off x="572817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5" name="Google Shape;1395;g338445b5360_0_905"/>
            <p:cNvSpPr/>
            <p:nvPr/>
          </p:nvSpPr>
          <p:spPr>
            <a:xfrm>
              <a:off x="572817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6" name="Google Shape;1396;g338445b5360_0_905"/>
            <p:cNvSpPr/>
            <p:nvPr/>
          </p:nvSpPr>
          <p:spPr>
            <a:xfrm>
              <a:off x="572817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7" name="Google Shape;1397;g338445b5360_0_905"/>
            <p:cNvSpPr/>
            <p:nvPr/>
          </p:nvSpPr>
          <p:spPr>
            <a:xfrm>
              <a:off x="572817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8" name="Google Shape;1398;g338445b5360_0_905"/>
            <p:cNvSpPr/>
            <p:nvPr/>
          </p:nvSpPr>
          <p:spPr>
            <a:xfrm>
              <a:off x="572817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9" name="Google Shape;1399;g338445b5360_0_905"/>
            <p:cNvSpPr/>
            <p:nvPr/>
          </p:nvSpPr>
          <p:spPr>
            <a:xfrm>
              <a:off x="572817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0" name="Google Shape;1400;g338445b5360_0_905"/>
            <p:cNvSpPr/>
            <p:nvPr/>
          </p:nvSpPr>
          <p:spPr>
            <a:xfrm>
              <a:off x="572817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1" name="Google Shape;1401;g338445b5360_0_905"/>
            <p:cNvSpPr/>
            <p:nvPr/>
          </p:nvSpPr>
          <p:spPr>
            <a:xfrm>
              <a:off x="572817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2" name="Google Shape;1402;g338445b5360_0_905"/>
            <p:cNvSpPr/>
            <p:nvPr/>
          </p:nvSpPr>
          <p:spPr>
            <a:xfrm>
              <a:off x="572817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3" name="Google Shape;1403;g338445b5360_0_905"/>
            <p:cNvSpPr/>
            <p:nvPr/>
          </p:nvSpPr>
          <p:spPr>
            <a:xfrm>
              <a:off x="572817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4" name="Google Shape;1404;g338445b5360_0_905"/>
            <p:cNvSpPr/>
            <p:nvPr/>
          </p:nvSpPr>
          <p:spPr>
            <a:xfrm>
              <a:off x="572816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5" name="Google Shape;1405;g338445b5360_0_905"/>
            <p:cNvSpPr/>
            <p:nvPr/>
          </p:nvSpPr>
          <p:spPr>
            <a:xfrm>
              <a:off x="572816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6" name="Google Shape;1406;g338445b5360_0_905"/>
            <p:cNvSpPr/>
            <p:nvPr/>
          </p:nvSpPr>
          <p:spPr>
            <a:xfrm>
              <a:off x="572816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7" name="Google Shape;1407;g338445b5360_0_905"/>
            <p:cNvSpPr/>
            <p:nvPr/>
          </p:nvSpPr>
          <p:spPr>
            <a:xfrm>
              <a:off x="572816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8" name="Google Shape;1408;g338445b5360_0_905"/>
            <p:cNvSpPr/>
            <p:nvPr/>
          </p:nvSpPr>
          <p:spPr>
            <a:xfrm>
              <a:off x="572816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9" name="Google Shape;1409;g338445b5360_0_905"/>
            <p:cNvSpPr/>
            <p:nvPr/>
          </p:nvSpPr>
          <p:spPr>
            <a:xfrm>
              <a:off x="572816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0" name="Google Shape;1410;g338445b5360_0_905"/>
            <p:cNvSpPr/>
            <p:nvPr/>
          </p:nvSpPr>
          <p:spPr>
            <a:xfrm>
              <a:off x="5728150"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1" name="Google Shape;1411;g338445b5360_0_905"/>
            <p:cNvSpPr/>
            <p:nvPr/>
          </p:nvSpPr>
          <p:spPr>
            <a:xfrm>
              <a:off x="5728150"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2" name="Google Shape;1412;g338445b5360_0_905"/>
            <p:cNvSpPr/>
            <p:nvPr/>
          </p:nvSpPr>
          <p:spPr>
            <a:xfrm>
              <a:off x="5973870"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3" name="Google Shape;1413;g338445b5360_0_905"/>
            <p:cNvSpPr/>
            <p:nvPr/>
          </p:nvSpPr>
          <p:spPr>
            <a:xfrm>
              <a:off x="5973870"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4" name="Google Shape;1414;g338445b5360_0_905"/>
            <p:cNvSpPr/>
            <p:nvPr/>
          </p:nvSpPr>
          <p:spPr>
            <a:xfrm>
              <a:off x="5973870"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5" name="Google Shape;1415;g338445b5360_0_905"/>
            <p:cNvSpPr/>
            <p:nvPr/>
          </p:nvSpPr>
          <p:spPr>
            <a:xfrm>
              <a:off x="5973870"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6" name="Google Shape;1416;g338445b5360_0_905"/>
            <p:cNvSpPr/>
            <p:nvPr/>
          </p:nvSpPr>
          <p:spPr>
            <a:xfrm>
              <a:off x="5973870"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7" name="Google Shape;1417;g338445b5360_0_905"/>
            <p:cNvSpPr/>
            <p:nvPr/>
          </p:nvSpPr>
          <p:spPr>
            <a:xfrm>
              <a:off x="5973870"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8" name="Google Shape;1418;g338445b5360_0_905"/>
            <p:cNvSpPr/>
            <p:nvPr/>
          </p:nvSpPr>
          <p:spPr>
            <a:xfrm>
              <a:off x="5973870"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9" name="Google Shape;1419;g338445b5360_0_905"/>
            <p:cNvSpPr/>
            <p:nvPr/>
          </p:nvSpPr>
          <p:spPr>
            <a:xfrm>
              <a:off x="5973870"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0" name="Google Shape;1420;g338445b5360_0_905"/>
            <p:cNvSpPr/>
            <p:nvPr/>
          </p:nvSpPr>
          <p:spPr>
            <a:xfrm>
              <a:off x="5973870"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1" name="Google Shape;1421;g338445b5360_0_905"/>
            <p:cNvSpPr/>
            <p:nvPr/>
          </p:nvSpPr>
          <p:spPr>
            <a:xfrm>
              <a:off x="5973870"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2" name="Google Shape;1422;g338445b5360_0_905"/>
            <p:cNvSpPr/>
            <p:nvPr/>
          </p:nvSpPr>
          <p:spPr>
            <a:xfrm>
              <a:off x="5973870"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3" name="Google Shape;1423;g338445b5360_0_905"/>
            <p:cNvSpPr/>
            <p:nvPr/>
          </p:nvSpPr>
          <p:spPr>
            <a:xfrm>
              <a:off x="5973870"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4" name="Google Shape;1424;g338445b5360_0_905"/>
            <p:cNvSpPr/>
            <p:nvPr/>
          </p:nvSpPr>
          <p:spPr>
            <a:xfrm>
              <a:off x="5973857"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5" name="Google Shape;1425;g338445b5360_0_905"/>
            <p:cNvSpPr/>
            <p:nvPr/>
          </p:nvSpPr>
          <p:spPr>
            <a:xfrm>
              <a:off x="5973857"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6" name="Google Shape;1426;g338445b5360_0_905"/>
            <p:cNvSpPr/>
            <p:nvPr/>
          </p:nvSpPr>
          <p:spPr>
            <a:xfrm>
              <a:off x="5973857"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7" name="Google Shape;1427;g338445b5360_0_905"/>
            <p:cNvSpPr/>
            <p:nvPr/>
          </p:nvSpPr>
          <p:spPr>
            <a:xfrm>
              <a:off x="5973857"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8" name="Google Shape;1428;g338445b5360_0_905"/>
            <p:cNvSpPr/>
            <p:nvPr/>
          </p:nvSpPr>
          <p:spPr>
            <a:xfrm>
              <a:off x="5973857"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9" name="Google Shape;1429;g338445b5360_0_905"/>
            <p:cNvSpPr/>
            <p:nvPr/>
          </p:nvSpPr>
          <p:spPr>
            <a:xfrm>
              <a:off x="5973857"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0" name="Google Shape;1430;g338445b5360_0_905"/>
            <p:cNvSpPr/>
            <p:nvPr/>
          </p:nvSpPr>
          <p:spPr>
            <a:xfrm>
              <a:off x="5973845"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1" name="Google Shape;1431;g338445b5360_0_905"/>
            <p:cNvSpPr/>
            <p:nvPr/>
          </p:nvSpPr>
          <p:spPr>
            <a:xfrm>
              <a:off x="5973845"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2" name="Google Shape;1432;g338445b5360_0_905"/>
            <p:cNvSpPr/>
            <p:nvPr/>
          </p:nvSpPr>
          <p:spPr>
            <a:xfrm>
              <a:off x="621956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3" name="Google Shape;1433;g338445b5360_0_905"/>
            <p:cNvSpPr/>
            <p:nvPr/>
          </p:nvSpPr>
          <p:spPr>
            <a:xfrm>
              <a:off x="621956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4" name="Google Shape;1434;g338445b5360_0_905"/>
            <p:cNvSpPr/>
            <p:nvPr/>
          </p:nvSpPr>
          <p:spPr>
            <a:xfrm>
              <a:off x="621956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5" name="Google Shape;1435;g338445b5360_0_905"/>
            <p:cNvSpPr/>
            <p:nvPr/>
          </p:nvSpPr>
          <p:spPr>
            <a:xfrm>
              <a:off x="621956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6" name="Google Shape;1436;g338445b5360_0_905"/>
            <p:cNvSpPr/>
            <p:nvPr/>
          </p:nvSpPr>
          <p:spPr>
            <a:xfrm>
              <a:off x="621956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7" name="Google Shape;1437;g338445b5360_0_905"/>
            <p:cNvSpPr/>
            <p:nvPr/>
          </p:nvSpPr>
          <p:spPr>
            <a:xfrm>
              <a:off x="621956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8" name="Google Shape;1438;g338445b5360_0_905"/>
            <p:cNvSpPr/>
            <p:nvPr/>
          </p:nvSpPr>
          <p:spPr>
            <a:xfrm>
              <a:off x="621956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9" name="Google Shape;1439;g338445b5360_0_905"/>
            <p:cNvSpPr/>
            <p:nvPr/>
          </p:nvSpPr>
          <p:spPr>
            <a:xfrm>
              <a:off x="621956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0" name="Google Shape;1440;g338445b5360_0_905"/>
            <p:cNvSpPr/>
            <p:nvPr/>
          </p:nvSpPr>
          <p:spPr>
            <a:xfrm>
              <a:off x="621956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1" name="Google Shape;1441;g338445b5360_0_905"/>
            <p:cNvSpPr/>
            <p:nvPr/>
          </p:nvSpPr>
          <p:spPr>
            <a:xfrm>
              <a:off x="621956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2" name="Google Shape;1442;g338445b5360_0_905"/>
            <p:cNvSpPr/>
            <p:nvPr/>
          </p:nvSpPr>
          <p:spPr>
            <a:xfrm>
              <a:off x="621956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3" name="Google Shape;1443;g338445b5360_0_905"/>
            <p:cNvSpPr/>
            <p:nvPr/>
          </p:nvSpPr>
          <p:spPr>
            <a:xfrm>
              <a:off x="621956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4" name="Google Shape;1444;g338445b5360_0_905"/>
            <p:cNvSpPr/>
            <p:nvPr/>
          </p:nvSpPr>
          <p:spPr>
            <a:xfrm>
              <a:off x="621955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5" name="Google Shape;1445;g338445b5360_0_905"/>
            <p:cNvSpPr/>
            <p:nvPr/>
          </p:nvSpPr>
          <p:spPr>
            <a:xfrm>
              <a:off x="621955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6" name="Google Shape;1446;g338445b5360_0_905"/>
            <p:cNvSpPr/>
            <p:nvPr/>
          </p:nvSpPr>
          <p:spPr>
            <a:xfrm>
              <a:off x="621955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7" name="Google Shape;1447;g338445b5360_0_905"/>
            <p:cNvSpPr/>
            <p:nvPr/>
          </p:nvSpPr>
          <p:spPr>
            <a:xfrm>
              <a:off x="621955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8" name="Google Shape;1448;g338445b5360_0_905"/>
            <p:cNvSpPr/>
            <p:nvPr/>
          </p:nvSpPr>
          <p:spPr>
            <a:xfrm>
              <a:off x="621955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9" name="Google Shape;1449;g338445b5360_0_905"/>
            <p:cNvSpPr/>
            <p:nvPr/>
          </p:nvSpPr>
          <p:spPr>
            <a:xfrm>
              <a:off x="621955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0" name="Google Shape;1450;g338445b5360_0_905"/>
            <p:cNvSpPr/>
            <p:nvPr/>
          </p:nvSpPr>
          <p:spPr>
            <a:xfrm>
              <a:off x="6219540"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1" name="Google Shape;1451;g338445b5360_0_905"/>
            <p:cNvSpPr/>
            <p:nvPr/>
          </p:nvSpPr>
          <p:spPr>
            <a:xfrm>
              <a:off x="6219540"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2" name="Google Shape;1452;g338445b5360_0_905"/>
            <p:cNvSpPr/>
            <p:nvPr/>
          </p:nvSpPr>
          <p:spPr>
            <a:xfrm>
              <a:off x="6465260"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3" name="Google Shape;1453;g338445b5360_0_905"/>
            <p:cNvSpPr/>
            <p:nvPr/>
          </p:nvSpPr>
          <p:spPr>
            <a:xfrm>
              <a:off x="6465260"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4" name="Google Shape;1454;g338445b5360_0_905"/>
            <p:cNvSpPr/>
            <p:nvPr/>
          </p:nvSpPr>
          <p:spPr>
            <a:xfrm>
              <a:off x="6465260"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5" name="Google Shape;1455;g338445b5360_0_905"/>
            <p:cNvSpPr/>
            <p:nvPr/>
          </p:nvSpPr>
          <p:spPr>
            <a:xfrm>
              <a:off x="6465260"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6" name="Google Shape;1456;g338445b5360_0_905"/>
            <p:cNvSpPr/>
            <p:nvPr/>
          </p:nvSpPr>
          <p:spPr>
            <a:xfrm>
              <a:off x="6465260"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7" name="Google Shape;1457;g338445b5360_0_905"/>
            <p:cNvSpPr/>
            <p:nvPr/>
          </p:nvSpPr>
          <p:spPr>
            <a:xfrm>
              <a:off x="6465260"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8" name="Google Shape;1458;g338445b5360_0_905"/>
            <p:cNvSpPr/>
            <p:nvPr/>
          </p:nvSpPr>
          <p:spPr>
            <a:xfrm>
              <a:off x="6465260"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9" name="Google Shape;1459;g338445b5360_0_905"/>
            <p:cNvSpPr/>
            <p:nvPr/>
          </p:nvSpPr>
          <p:spPr>
            <a:xfrm>
              <a:off x="6465260"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0" name="Google Shape;1460;g338445b5360_0_905"/>
            <p:cNvSpPr/>
            <p:nvPr/>
          </p:nvSpPr>
          <p:spPr>
            <a:xfrm>
              <a:off x="6465260"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1" name="Google Shape;1461;g338445b5360_0_905"/>
            <p:cNvSpPr/>
            <p:nvPr/>
          </p:nvSpPr>
          <p:spPr>
            <a:xfrm>
              <a:off x="6465260"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2" name="Google Shape;1462;g338445b5360_0_905"/>
            <p:cNvSpPr/>
            <p:nvPr/>
          </p:nvSpPr>
          <p:spPr>
            <a:xfrm>
              <a:off x="6465260"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3" name="Google Shape;1463;g338445b5360_0_905"/>
            <p:cNvSpPr/>
            <p:nvPr/>
          </p:nvSpPr>
          <p:spPr>
            <a:xfrm>
              <a:off x="6465260"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4" name="Google Shape;1464;g338445b5360_0_905"/>
            <p:cNvSpPr/>
            <p:nvPr/>
          </p:nvSpPr>
          <p:spPr>
            <a:xfrm>
              <a:off x="646524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5" name="Google Shape;1465;g338445b5360_0_905"/>
            <p:cNvSpPr/>
            <p:nvPr/>
          </p:nvSpPr>
          <p:spPr>
            <a:xfrm>
              <a:off x="646524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6" name="Google Shape;1466;g338445b5360_0_905"/>
            <p:cNvSpPr/>
            <p:nvPr/>
          </p:nvSpPr>
          <p:spPr>
            <a:xfrm>
              <a:off x="646524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7" name="Google Shape;1467;g338445b5360_0_905"/>
            <p:cNvSpPr/>
            <p:nvPr/>
          </p:nvSpPr>
          <p:spPr>
            <a:xfrm>
              <a:off x="646524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8" name="Google Shape;1468;g338445b5360_0_905"/>
            <p:cNvSpPr/>
            <p:nvPr/>
          </p:nvSpPr>
          <p:spPr>
            <a:xfrm>
              <a:off x="646524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9" name="Google Shape;1469;g338445b5360_0_905"/>
            <p:cNvSpPr/>
            <p:nvPr/>
          </p:nvSpPr>
          <p:spPr>
            <a:xfrm>
              <a:off x="646524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0" name="Google Shape;1470;g338445b5360_0_905"/>
            <p:cNvSpPr/>
            <p:nvPr/>
          </p:nvSpPr>
          <p:spPr>
            <a:xfrm>
              <a:off x="646523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1" name="Google Shape;1471;g338445b5360_0_905"/>
            <p:cNvSpPr/>
            <p:nvPr/>
          </p:nvSpPr>
          <p:spPr>
            <a:xfrm>
              <a:off x="646523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2" name="Google Shape;1472;g338445b5360_0_905"/>
            <p:cNvSpPr/>
            <p:nvPr/>
          </p:nvSpPr>
          <p:spPr>
            <a:xfrm>
              <a:off x="671095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3" name="Google Shape;1473;g338445b5360_0_905"/>
            <p:cNvSpPr/>
            <p:nvPr/>
          </p:nvSpPr>
          <p:spPr>
            <a:xfrm>
              <a:off x="671095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4" name="Google Shape;1474;g338445b5360_0_905"/>
            <p:cNvSpPr/>
            <p:nvPr/>
          </p:nvSpPr>
          <p:spPr>
            <a:xfrm>
              <a:off x="671095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5" name="Google Shape;1475;g338445b5360_0_905"/>
            <p:cNvSpPr/>
            <p:nvPr/>
          </p:nvSpPr>
          <p:spPr>
            <a:xfrm>
              <a:off x="671095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6" name="Google Shape;1476;g338445b5360_0_905"/>
            <p:cNvSpPr/>
            <p:nvPr/>
          </p:nvSpPr>
          <p:spPr>
            <a:xfrm>
              <a:off x="671095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7" name="Google Shape;1477;g338445b5360_0_905"/>
            <p:cNvSpPr/>
            <p:nvPr/>
          </p:nvSpPr>
          <p:spPr>
            <a:xfrm>
              <a:off x="671095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8" name="Google Shape;1478;g338445b5360_0_905"/>
            <p:cNvSpPr/>
            <p:nvPr/>
          </p:nvSpPr>
          <p:spPr>
            <a:xfrm>
              <a:off x="671095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9" name="Google Shape;1479;g338445b5360_0_905"/>
            <p:cNvSpPr/>
            <p:nvPr/>
          </p:nvSpPr>
          <p:spPr>
            <a:xfrm>
              <a:off x="671095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0" name="Google Shape;1480;g338445b5360_0_905"/>
            <p:cNvSpPr/>
            <p:nvPr/>
          </p:nvSpPr>
          <p:spPr>
            <a:xfrm>
              <a:off x="671095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1" name="Google Shape;1481;g338445b5360_0_905"/>
            <p:cNvSpPr/>
            <p:nvPr/>
          </p:nvSpPr>
          <p:spPr>
            <a:xfrm>
              <a:off x="671095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2" name="Google Shape;1482;g338445b5360_0_905"/>
            <p:cNvSpPr/>
            <p:nvPr/>
          </p:nvSpPr>
          <p:spPr>
            <a:xfrm>
              <a:off x="671095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3" name="Google Shape;1483;g338445b5360_0_905"/>
            <p:cNvSpPr/>
            <p:nvPr/>
          </p:nvSpPr>
          <p:spPr>
            <a:xfrm>
              <a:off x="671095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4" name="Google Shape;1484;g338445b5360_0_905"/>
            <p:cNvSpPr/>
            <p:nvPr/>
          </p:nvSpPr>
          <p:spPr>
            <a:xfrm>
              <a:off x="671094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5" name="Google Shape;1485;g338445b5360_0_905"/>
            <p:cNvSpPr/>
            <p:nvPr/>
          </p:nvSpPr>
          <p:spPr>
            <a:xfrm>
              <a:off x="671094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6" name="Google Shape;1486;g338445b5360_0_905"/>
            <p:cNvSpPr/>
            <p:nvPr/>
          </p:nvSpPr>
          <p:spPr>
            <a:xfrm>
              <a:off x="671094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7" name="Google Shape;1487;g338445b5360_0_905"/>
            <p:cNvSpPr/>
            <p:nvPr/>
          </p:nvSpPr>
          <p:spPr>
            <a:xfrm>
              <a:off x="671094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8" name="Google Shape;1488;g338445b5360_0_905"/>
            <p:cNvSpPr/>
            <p:nvPr/>
          </p:nvSpPr>
          <p:spPr>
            <a:xfrm>
              <a:off x="671094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9" name="Google Shape;1489;g338445b5360_0_905"/>
            <p:cNvSpPr/>
            <p:nvPr/>
          </p:nvSpPr>
          <p:spPr>
            <a:xfrm>
              <a:off x="671094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0" name="Google Shape;1490;g338445b5360_0_905"/>
            <p:cNvSpPr/>
            <p:nvPr/>
          </p:nvSpPr>
          <p:spPr>
            <a:xfrm>
              <a:off x="671093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1" name="Google Shape;1491;g338445b5360_0_905"/>
            <p:cNvSpPr/>
            <p:nvPr/>
          </p:nvSpPr>
          <p:spPr>
            <a:xfrm>
              <a:off x="671093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2" name="Google Shape;1492;g338445b5360_0_905"/>
            <p:cNvSpPr/>
            <p:nvPr/>
          </p:nvSpPr>
          <p:spPr>
            <a:xfrm>
              <a:off x="695665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3" name="Google Shape;1493;g338445b5360_0_905"/>
            <p:cNvSpPr/>
            <p:nvPr/>
          </p:nvSpPr>
          <p:spPr>
            <a:xfrm>
              <a:off x="695665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4" name="Google Shape;1494;g338445b5360_0_905"/>
            <p:cNvSpPr/>
            <p:nvPr/>
          </p:nvSpPr>
          <p:spPr>
            <a:xfrm>
              <a:off x="695665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5" name="Google Shape;1495;g338445b5360_0_905"/>
            <p:cNvSpPr/>
            <p:nvPr/>
          </p:nvSpPr>
          <p:spPr>
            <a:xfrm>
              <a:off x="695665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6" name="Google Shape;1496;g338445b5360_0_905"/>
            <p:cNvSpPr/>
            <p:nvPr/>
          </p:nvSpPr>
          <p:spPr>
            <a:xfrm>
              <a:off x="695665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7" name="Google Shape;1497;g338445b5360_0_905"/>
            <p:cNvSpPr/>
            <p:nvPr/>
          </p:nvSpPr>
          <p:spPr>
            <a:xfrm>
              <a:off x="695665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8" name="Google Shape;1498;g338445b5360_0_905"/>
            <p:cNvSpPr/>
            <p:nvPr/>
          </p:nvSpPr>
          <p:spPr>
            <a:xfrm>
              <a:off x="695665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9" name="Google Shape;1499;g338445b5360_0_905"/>
            <p:cNvSpPr/>
            <p:nvPr/>
          </p:nvSpPr>
          <p:spPr>
            <a:xfrm>
              <a:off x="695665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0" name="Google Shape;1500;g338445b5360_0_905"/>
            <p:cNvSpPr/>
            <p:nvPr/>
          </p:nvSpPr>
          <p:spPr>
            <a:xfrm>
              <a:off x="695665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1" name="Google Shape;1501;g338445b5360_0_905"/>
            <p:cNvSpPr/>
            <p:nvPr/>
          </p:nvSpPr>
          <p:spPr>
            <a:xfrm>
              <a:off x="695665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2" name="Google Shape;1502;g338445b5360_0_905"/>
            <p:cNvSpPr/>
            <p:nvPr/>
          </p:nvSpPr>
          <p:spPr>
            <a:xfrm>
              <a:off x="695665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3" name="Google Shape;1503;g338445b5360_0_905"/>
            <p:cNvSpPr/>
            <p:nvPr/>
          </p:nvSpPr>
          <p:spPr>
            <a:xfrm>
              <a:off x="695665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4" name="Google Shape;1504;g338445b5360_0_905"/>
            <p:cNvSpPr/>
            <p:nvPr/>
          </p:nvSpPr>
          <p:spPr>
            <a:xfrm>
              <a:off x="695663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5" name="Google Shape;1505;g338445b5360_0_905"/>
            <p:cNvSpPr/>
            <p:nvPr/>
          </p:nvSpPr>
          <p:spPr>
            <a:xfrm>
              <a:off x="695663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6" name="Google Shape;1506;g338445b5360_0_905"/>
            <p:cNvSpPr/>
            <p:nvPr/>
          </p:nvSpPr>
          <p:spPr>
            <a:xfrm>
              <a:off x="695663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7" name="Google Shape;1507;g338445b5360_0_905"/>
            <p:cNvSpPr/>
            <p:nvPr/>
          </p:nvSpPr>
          <p:spPr>
            <a:xfrm>
              <a:off x="695663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8" name="Google Shape;1508;g338445b5360_0_905"/>
            <p:cNvSpPr/>
            <p:nvPr/>
          </p:nvSpPr>
          <p:spPr>
            <a:xfrm>
              <a:off x="695663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9" name="Google Shape;1509;g338445b5360_0_905"/>
            <p:cNvSpPr/>
            <p:nvPr/>
          </p:nvSpPr>
          <p:spPr>
            <a:xfrm>
              <a:off x="695663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0" name="Google Shape;1510;g338445b5360_0_905"/>
            <p:cNvSpPr/>
            <p:nvPr/>
          </p:nvSpPr>
          <p:spPr>
            <a:xfrm>
              <a:off x="695662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1" name="Google Shape;1511;g338445b5360_0_905"/>
            <p:cNvSpPr/>
            <p:nvPr/>
          </p:nvSpPr>
          <p:spPr>
            <a:xfrm>
              <a:off x="695662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2" name="Google Shape;1512;g338445b5360_0_905"/>
            <p:cNvSpPr/>
            <p:nvPr/>
          </p:nvSpPr>
          <p:spPr>
            <a:xfrm>
              <a:off x="720234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3" name="Google Shape;1513;g338445b5360_0_905"/>
            <p:cNvSpPr/>
            <p:nvPr/>
          </p:nvSpPr>
          <p:spPr>
            <a:xfrm>
              <a:off x="720234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4" name="Google Shape;1514;g338445b5360_0_905"/>
            <p:cNvSpPr/>
            <p:nvPr/>
          </p:nvSpPr>
          <p:spPr>
            <a:xfrm>
              <a:off x="720234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5" name="Google Shape;1515;g338445b5360_0_905"/>
            <p:cNvSpPr/>
            <p:nvPr/>
          </p:nvSpPr>
          <p:spPr>
            <a:xfrm>
              <a:off x="720234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6" name="Google Shape;1516;g338445b5360_0_905"/>
            <p:cNvSpPr/>
            <p:nvPr/>
          </p:nvSpPr>
          <p:spPr>
            <a:xfrm>
              <a:off x="720234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7" name="Google Shape;1517;g338445b5360_0_905"/>
            <p:cNvSpPr/>
            <p:nvPr/>
          </p:nvSpPr>
          <p:spPr>
            <a:xfrm>
              <a:off x="720234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8" name="Google Shape;1518;g338445b5360_0_905"/>
            <p:cNvSpPr/>
            <p:nvPr/>
          </p:nvSpPr>
          <p:spPr>
            <a:xfrm>
              <a:off x="720234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9" name="Google Shape;1519;g338445b5360_0_905"/>
            <p:cNvSpPr/>
            <p:nvPr/>
          </p:nvSpPr>
          <p:spPr>
            <a:xfrm>
              <a:off x="720234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0" name="Google Shape;1520;g338445b5360_0_905"/>
            <p:cNvSpPr/>
            <p:nvPr/>
          </p:nvSpPr>
          <p:spPr>
            <a:xfrm>
              <a:off x="720234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1" name="Google Shape;1521;g338445b5360_0_905"/>
            <p:cNvSpPr/>
            <p:nvPr/>
          </p:nvSpPr>
          <p:spPr>
            <a:xfrm>
              <a:off x="720234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2" name="Google Shape;1522;g338445b5360_0_905"/>
            <p:cNvSpPr/>
            <p:nvPr/>
          </p:nvSpPr>
          <p:spPr>
            <a:xfrm>
              <a:off x="720234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3" name="Google Shape;1523;g338445b5360_0_905"/>
            <p:cNvSpPr/>
            <p:nvPr/>
          </p:nvSpPr>
          <p:spPr>
            <a:xfrm>
              <a:off x="720234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4" name="Google Shape;1524;g338445b5360_0_905"/>
            <p:cNvSpPr/>
            <p:nvPr/>
          </p:nvSpPr>
          <p:spPr>
            <a:xfrm>
              <a:off x="720233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5" name="Google Shape;1525;g338445b5360_0_905"/>
            <p:cNvSpPr/>
            <p:nvPr/>
          </p:nvSpPr>
          <p:spPr>
            <a:xfrm>
              <a:off x="720233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6" name="Google Shape;1526;g338445b5360_0_905"/>
            <p:cNvSpPr/>
            <p:nvPr/>
          </p:nvSpPr>
          <p:spPr>
            <a:xfrm>
              <a:off x="720233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7" name="Google Shape;1527;g338445b5360_0_905"/>
            <p:cNvSpPr/>
            <p:nvPr/>
          </p:nvSpPr>
          <p:spPr>
            <a:xfrm>
              <a:off x="720233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8" name="Google Shape;1528;g338445b5360_0_905"/>
            <p:cNvSpPr/>
            <p:nvPr/>
          </p:nvSpPr>
          <p:spPr>
            <a:xfrm>
              <a:off x="720233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9" name="Google Shape;1529;g338445b5360_0_905"/>
            <p:cNvSpPr/>
            <p:nvPr/>
          </p:nvSpPr>
          <p:spPr>
            <a:xfrm>
              <a:off x="720233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0" name="Google Shape;1530;g338445b5360_0_905"/>
            <p:cNvSpPr/>
            <p:nvPr/>
          </p:nvSpPr>
          <p:spPr>
            <a:xfrm>
              <a:off x="720232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1" name="Google Shape;1531;g338445b5360_0_905"/>
            <p:cNvSpPr/>
            <p:nvPr/>
          </p:nvSpPr>
          <p:spPr>
            <a:xfrm>
              <a:off x="720232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2" name="Google Shape;1532;g338445b5360_0_905"/>
            <p:cNvSpPr/>
            <p:nvPr/>
          </p:nvSpPr>
          <p:spPr>
            <a:xfrm>
              <a:off x="744804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3" name="Google Shape;1533;g338445b5360_0_905"/>
            <p:cNvSpPr/>
            <p:nvPr/>
          </p:nvSpPr>
          <p:spPr>
            <a:xfrm>
              <a:off x="744804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4" name="Google Shape;1534;g338445b5360_0_905"/>
            <p:cNvSpPr/>
            <p:nvPr/>
          </p:nvSpPr>
          <p:spPr>
            <a:xfrm>
              <a:off x="744804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5" name="Google Shape;1535;g338445b5360_0_905"/>
            <p:cNvSpPr/>
            <p:nvPr/>
          </p:nvSpPr>
          <p:spPr>
            <a:xfrm>
              <a:off x="744804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6" name="Google Shape;1536;g338445b5360_0_905"/>
            <p:cNvSpPr/>
            <p:nvPr/>
          </p:nvSpPr>
          <p:spPr>
            <a:xfrm>
              <a:off x="744804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7" name="Google Shape;1537;g338445b5360_0_905"/>
            <p:cNvSpPr/>
            <p:nvPr/>
          </p:nvSpPr>
          <p:spPr>
            <a:xfrm>
              <a:off x="744804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8" name="Google Shape;1538;g338445b5360_0_905"/>
            <p:cNvSpPr/>
            <p:nvPr/>
          </p:nvSpPr>
          <p:spPr>
            <a:xfrm>
              <a:off x="744804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9" name="Google Shape;1539;g338445b5360_0_905"/>
            <p:cNvSpPr/>
            <p:nvPr/>
          </p:nvSpPr>
          <p:spPr>
            <a:xfrm>
              <a:off x="744804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0" name="Google Shape;1540;g338445b5360_0_905"/>
            <p:cNvSpPr/>
            <p:nvPr/>
          </p:nvSpPr>
          <p:spPr>
            <a:xfrm>
              <a:off x="744804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1" name="Google Shape;1541;g338445b5360_0_905"/>
            <p:cNvSpPr/>
            <p:nvPr/>
          </p:nvSpPr>
          <p:spPr>
            <a:xfrm>
              <a:off x="744804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2" name="Google Shape;1542;g338445b5360_0_905"/>
            <p:cNvSpPr/>
            <p:nvPr/>
          </p:nvSpPr>
          <p:spPr>
            <a:xfrm>
              <a:off x="744804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3" name="Google Shape;1543;g338445b5360_0_905"/>
            <p:cNvSpPr/>
            <p:nvPr/>
          </p:nvSpPr>
          <p:spPr>
            <a:xfrm>
              <a:off x="744804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4" name="Google Shape;1544;g338445b5360_0_905"/>
            <p:cNvSpPr/>
            <p:nvPr/>
          </p:nvSpPr>
          <p:spPr>
            <a:xfrm>
              <a:off x="744802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5" name="Google Shape;1545;g338445b5360_0_905"/>
            <p:cNvSpPr/>
            <p:nvPr/>
          </p:nvSpPr>
          <p:spPr>
            <a:xfrm>
              <a:off x="744802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6" name="Google Shape;1546;g338445b5360_0_905"/>
            <p:cNvSpPr/>
            <p:nvPr/>
          </p:nvSpPr>
          <p:spPr>
            <a:xfrm>
              <a:off x="744802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7" name="Google Shape;1547;g338445b5360_0_905"/>
            <p:cNvSpPr/>
            <p:nvPr/>
          </p:nvSpPr>
          <p:spPr>
            <a:xfrm>
              <a:off x="744802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8" name="Google Shape;1548;g338445b5360_0_905"/>
            <p:cNvSpPr/>
            <p:nvPr/>
          </p:nvSpPr>
          <p:spPr>
            <a:xfrm>
              <a:off x="744802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9" name="Google Shape;1549;g338445b5360_0_905"/>
            <p:cNvSpPr/>
            <p:nvPr/>
          </p:nvSpPr>
          <p:spPr>
            <a:xfrm>
              <a:off x="744802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0" name="Google Shape;1550;g338445b5360_0_905"/>
            <p:cNvSpPr/>
            <p:nvPr/>
          </p:nvSpPr>
          <p:spPr>
            <a:xfrm>
              <a:off x="744801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1" name="Google Shape;1551;g338445b5360_0_905"/>
            <p:cNvSpPr/>
            <p:nvPr/>
          </p:nvSpPr>
          <p:spPr>
            <a:xfrm>
              <a:off x="744801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2" name="Google Shape;1552;g338445b5360_0_905"/>
            <p:cNvSpPr/>
            <p:nvPr/>
          </p:nvSpPr>
          <p:spPr>
            <a:xfrm>
              <a:off x="769373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3" name="Google Shape;1553;g338445b5360_0_905"/>
            <p:cNvSpPr/>
            <p:nvPr/>
          </p:nvSpPr>
          <p:spPr>
            <a:xfrm>
              <a:off x="769373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4" name="Google Shape;1554;g338445b5360_0_905"/>
            <p:cNvSpPr/>
            <p:nvPr/>
          </p:nvSpPr>
          <p:spPr>
            <a:xfrm>
              <a:off x="769373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5" name="Google Shape;1555;g338445b5360_0_905"/>
            <p:cNvSpPr/>
            <p:nvPr/>
          </p:nvSpPr>
          <p:spPr>
            <a:xfrm>
              <a:off x="769373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6" name="Google Shape;1556;g338445b5360_0_905"/>
            <p:cNvSpPr/>
            <p:nvPr/>
          </p:nvSpPr>
          <p:spPr>
            <a:xfrm>
              <a:off x="769373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7" name="Google Shape;1557;g338445b5360_0_905"/>
            <p:cNvSpPr/>
            <p:nvPr/>
          </p:nvSpPr>
          <p:spPr>
            <a:xfrm>
              <a:off x="769373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8" name="Google Shape;1558;g338445b5360_0_905"/>
            <p:cNvSpPr/>
            <p:nvPr/>
          </p:nvSpPr>
          <p:spPr>
            <a:xfrm>
              <a:off x="769373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9" name="Google Shape;1559;g338445b5360_0_905"/>
            <p:cNvSpPr/>
            <p:nvPr/>
          </p:nvSpPr>
          <p:spPr>
            <a:xfrm>
              <a:off x="769373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0" name="Google Shape;1560;g338445b5360_0_905"/>
            <p:cNvSpPr/>
            <p:nvPr/>
          </p:nvSpPr>
          <p:spPr>
            <a:xfrm>
              <a:off x="769373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1" name="Google Shape;1561;g338445b5360_0_905"/>
            <p:cNvSpPr/>
            <p:nvPr/>
          </p:nvSpPr>
          <p:spPr>
            <a:xfrm>
              <a:off x="769373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2" name="Google Shape;1562;g338445b5360_0_905"/>
            <p:cNvSpPr/>
            <p:nvPr/>
          </p:nvSpPr>
          <p:spPr>
            <a:xfrm>
              <a:off x="769373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3" name="Google Shape;1563;g338445b5360_0_905"/>
            <p:cNvSpPr/>
            <p:nvPr/>
          </p:nvSpPr>
          <p:spPr>
            <a:xfrm>
              <a:off x="769373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4" name="Google Shape;1564;g338445b5360_0_905"/>
            <p:cNvSpPr/>
            <p:nvPr/>
          </p:nvSpPr>
          <p:spPr>
            <a:xfrm>
              <a:off x="769372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5" name="Google Shape;1565;g338445b5360_0_905"/>
            <p:cNvSpPr/>
            <p:nvPr/>
          </p:nvSpPr>
          <p:spPr>
            <a:xfrm>
              <a:off x="769372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6" name="Google Shape;1566;g338445b5360_0_905"/>
            <p:cNvSpPr/>
            <p:nvPr/>
          </p:nvSpPr>
          <p:spPr>
            <a:xfrm>
              <a:off x="769372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7" name="Google Shape;1567;g338445b5360_0_905"/>
            <p:cNvSpPr/>
            <p:nvPr/>
          </p:nvSpPr>
          <p:spPr>
            <a:xfrm>
              <a:off x="769372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8" name="Google Shape;1568;g338445b5360_0_905"/>
            <p:cNvSpPr/>
            <p:nvPr/>
          </p:nvSpPr>
          <p:spPr>
            <a:xfrm>
              <a:off x="769372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9" name="Google Shape;1569;g338445b5360_0_905"/>
            <p:cNvSpPr/>
            <p:nvPr/>
          </p:nvSpPr>
          <p:spPr>
            <a:xfrm>
              <a:off x="769372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0" name="Google Shape;1570;g338445b5360_0_905"/>
            <p:cNvSpPr/>
            <p:nvPr/>
          </p:nvSpPr>
          <p:spPr>
            <a:xfrm>
              <a:off x="769371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1" name="Google Shape;1571;g338445b5360_0_905"/>
            <p:cNvSpPr/>
            <p:nvPr/>
          </p:nvSpPr>
          <p:spPr>
            <a:xfrm>
              <a:off x="769371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2" name="Google Shape;1572;g338445b5360_0_905"/>
            <p:cNvSpPr/>
            <p:nvPr/>
          </p:nvSpPr>
          <p:spPr>
            <a:xfrm>
              <a:off x="793943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3" name="Google Shape;1573;g338445b5360_0_905"/>
            <p:cNvSpPr/>
            <p:nvPr/>
          </p:nvSpPr>
          <p:spPr>
            <a:xfrm>
              <a:off x="793943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4" name="Google Shape;1574;g338445b5360_0_905"/>
            <p:cNvSpPr/>
            <p:nvPr/>
          </p:nvSpPr>
          <p:spPr>
            <a:xfrm>
              <a:off x="793943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5" name="Google Shape;1575;g338445b5360_0_905"/>
            <p:cNvSpPr/>
            <p:nvPr/>
          </p:nvSpPr>
          <p:spPr>
            <a:xfrm>
              <a:off x="793943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6" name="Google Shape;1576;g338445b5360_0_905"/>
            <p:cNvSpPr/>
            <p:nvPr/>
          </p:nvSpPr>
          <p:spPr>
            <a:xfrm>
              <a:off x="793943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7" name="Google Shape;1577;g338445b5360_0_905"/>
            <p:cNvSpPr/>
            <p:nvPr/>
          </p:nvSpPr>
          <p:spPr>
            <a:xfrm>
              <a:off x="793943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8" name="Google Shape;1578;g338445b5360_0_905"/>
            <p:cNvSpPr/>
            <p:nvPr/>
          </p:nvSpPr>
          <p:spPr>
            <a:xfrm>
              <a:off x="793943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9" name="Google Shape;1579;g338445b5360_0_905"/>
            <p:cNvSpPr/>
            <p:nvPr/>
          </p:nvSpPr>
          <p:spPr>
            <a:xfrm>
              <a:off x="793943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80" name="Google Shape;1580;g338445b5360_0_905"/>
            <p:cNvSpPr/>
            <p:nvPr/>
          </p:nvSpPr>
          <p:spPr>
            <a:xfrm>
              <a:off x="793943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81" name="Google Shape;1581;g338445b5360_0_905"/>
            <p:cNvSpPr/>
            <p:nvPr/>
          </p:nvSpPr>
          <p:spPr>
            <a:xfrm>
              <a:off x="793943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82" name="Google Shape;1582;g338445b5360_0_905"/>
            <p:cNvSpPr/>
            <p:nvPr/>
          </p:nvSpPr>
          <p:spPr>
            <a:xfrm>
              <a:off x="793943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83" name="Google Shape;1583;g338445b5360_0_905"/>
            <p:cNvSpPr/>
            <p:nvPr/>
          </p:nvSpPr>
          <p:spPr>
            <a:xfrm>
              <a:off x="793943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84" name="Google Shape;1584;g338445b5360_0_905"/>
            <p:cNvSpPr/>
            <p:nvPr/>
          </p:nvSpPr>
          <p:spPr>
            <a:xfrm>
              <a:off x="793941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85" name="Google Shape;1585;g338445b5360_0_905"/>
            <p:cNvSpPr/>
            <p:nvPr/>
          </p:nvSpPr>
          <p:spPr>
            <a:xfrm>
              <a:off x="793941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86" name="Google Shape;1586;g338445b5360_0_905"/>
            <p:cNvSpPr/>
            <p:nvPr/>
          </p:nvSpPr>
          <p:spPr>
            <a:xfrm>
              <a:off x="793941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87" name="Google Shape;1587;g338445b5360_0_905"/>
            <p:cNvSpPr/>
            <p:nvPr/>
          </p:nvSpPr>
          <p:spPr>
            <a:xfrm>
              <a:off x="793941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88" name="Google Shape;1588;g338445b5360_0_905"/>
            <p:cNvSpPr/>
            <p:nvPr/>
          </p:nvSpPr>
          <p:spPr>
            <a:xfrm>
              <a:off x="793941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89" name="Google Shape;1589;g338445b5360_0_905"/>
            <p:cNvSpPr/>
            <p:nvPr/>
          </p:nvSpPr>
          <p:spPr>
            <a:xfrm>
              <a:off x="793941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90" name="Google Shape;1590;g338445b5360_0_905"/>
            <p:cNvSpPr/>
            <p:nvPr/>
          </p:nvSpPr>
          <p:spPr>
            <a:xfrm>
              <a:off x="793940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91" name="Google Shape;1591;g338445b5360_0_905"/>
            <p:cNvSpPr/>
            <p:nvPr/>
          </p:nvSpPr>
          <p:spPr>
            <a:xfrm>
              <a:off x="793940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92" name="Google Shape;1592;g338445b5360_0_905"/>
            <p:cNvSpPr/>
            <p:nvPr/>
          </p:nvSpPr>
          <p:spPr>
            <a:xfrm>
              <a:off x="818512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93" name="Google Shape;1593;g338445b5360_0_905"/>
            <p:cNvSpPr/>
            <p:nvPr/>
          </p:nvSpPr>
          <p:spPr>
            <a:xfrm>
              <a:off x="818512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94" name="Google Shape;1594;g338445b5360_0_905"/>
            <p:cNvSpPr/>
            <p:nvPr/>
          </p:nvSpPr>
          <p:spPr>
            <a:xfrm>
              <a:off x="818512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95" name="Google Shape;1595;g338445b5360_0_905"/>
            <p:cNvSpPr/>
            <p:nvPr/>
          </p:nvSpPr>
          <p:spPr>
            <a:xfrm>
              <a:off x="818512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96" name="Google Shape;1596;g338445b5360_0_905"/>
            <p:cNvSpPr/>
            <p:nvPr/>
          </p:nvSpPr>
          <p:spPr>
            <a:xfrm>
              <a:off x="818512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97" name="Google Shape;1597;g338445b5360_0_905"/>
            <p:cNvSpPr/>
            <p:nvPr/>
          </p:nvSpPr>
          <p:spPr>
            <a:xfrm>
              <a:off x="818512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98" name="Google Shape;1598;g338445b5360_0_905"/>
            <p:cNvSpPr/>
            <p:nvPr/>
          </p:nvSpPr>
          <p:spPr>
            <a:xfrm>
              <a:off x="818512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99" name="Google Shape;1599;g338445b5360_0_905"/>
            <p:cNvSpPr/>
            <p:nvPr/>
          </p:nvSpPr>
          <p:spPr>
            <a:xfrm>
              <a:off x="818512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0" name="Google Shape;1600;g338445b5360_0_905"/>
            <p:cNvSpPr/>
            <p:nvPr/>
          </p:nvSpPr>
          <p:spPr>
            <a:xfrm>
              <a:off x="818512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1" name="Google Shape;1601;g338445b5360_0_905"/>
            <p:cNvSpPr/>
            <p:nvPr/>
          </p:nvSpPr>
          <p:spPr>
            <a:xfrm>
              <a:off x="818512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2" name="Google Shape;1602;g338445b5360_0_905"/>
            <p:cNvSpPr/>
            <p:nvPr/>
          </p:nvSpPr>
          <p:spPr>
            <a:xfrm>
              <a:off x="818512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3" name="Google Shape;1603;g338445b5360_0_905"/>
            <p:cNvSpPr/>
            <p:nvPr/>
          </p:nvSpPr>
          <p:spPr>
            <a:xfrm>
              <a:off x="818512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4" name="Google Shape;1604;g338445b5360_0_905"/>
            <p:cNvSpPr/>
            <p:nvPr/>
          </p:nvSpPr>
          <p:spPr>
            <a:xfrm>
              <a:off x="818511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5" name="Google Shape;1605;g338445b5360_0_905"/>
            <p:cNvSpPr/>
            <p:nvPr/>
          </p:nvSpPr>
          <p:spPr>
            <a:xfrm>
              <a:off x="818511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6" name="Google Shape;1606;g338445b5360_0_905"/>
            <p:cNvSpPr/>
            <p:nvPr/>
          </p:nvSpPr>
          <p:spPr>
            <a:xfrm>
              <a:off x="818511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7" name="Google Shape;1607;g338445b5360_0_905"/>
            <p:cNvSpPr/>
            <p:nvPr/>
          </p:nvSpPr>
          <p:spPr>
            <a:xfrm>
              <a:off x="818511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8" name="Google Shape;1608;g338445b5360_0_905"/>
            <p:cNvSpPr/>
            <p:nvPr/>
          </p:nvSpPr>
          <p:spPr>
            <a:xfrm>
              <a:off x="818511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9" name="Google Shape;1609;g338445b5360_0_905"/>
            <p:cNvSpPr/>
            <p:nvPr/>
          </p:nvSpPr>
          <p:spPr>
            <a:xfrm>
              <a:off x="818511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0" name="Google Shape;1610;g338445b5360_0_905"/>
            <p:cNvSpPr/>
            <p:nvPr/>
          </p:nvSpPr>
          <p:spPr>
            <a:xfrm>
              <a:off x="818510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1" name="Google Shape;1611;g338445b5360_0_905"/>
            <p:cNvSpPr/>
            <p:nvPr/>
          </p:nvSpPr>
          <p:spPr>
            <a:xfrm>
              <a:off x="818510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2" name="Google Shape;1612;g338445b5360_0_905"/>
            <p:cNvSpPr/>
            <p:nvPr/>
          </p:nvSpPr>
          <p:spPr>
            <a:xfrm>
              <a:off x="843082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3" name="Google Shape;1613;g338445b5360_0_905"/>
            <p:cNvSpPr/>
            <p:nvPr/>
          </p:nvSpPr>
          <p:spPr>
            <a:xfrm>
              <a:off x="843082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4" name="Google Shape;1614;g338445b5360_0_905"/>
            <p:cNvSpPr/>
            <p:nvPr/>
          </p:nvSpPr>
          <p:spPr>
            <a:xfrm>
              <a:off x="843082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5" name="Google Shape;1615;g338445b5360_0_905"/>
            <p:cNvSpPr/>
            <p:nvPr/>
          </p:nvSpPr>
          <p:spPr>
            <a:xfrm>
              <a:off x="843082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6" name="Google Shape;1616;g338445b5360_0_905"/>
            <p:cNvSpPr/>
            <p:nvPr/>
          </p:nvSpPr>
          <p:spPr>
            <a:xfrm>
              <a:off x="843082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7" name="Google Shape;1617;g338445b5360_0_905"/>
            <p:cNvSpPr/>
            <p:nvPr/>
          </p:nvSpPr>
          <p:spPr>
            <a:xfrm>
              <a:off x="843082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8" name="Google Shape;1618;g338445b5360_0_905"/>
            <p:cNvSpPr/>
            <p:nvPr/>
          </p:nvSpPr>
          <p:spPr>
            <a:xfrm>
              <a:off x="843082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9" name="Google Shape;1619;g338445b5360_0_905"/>
            <p:cNvSpPr/>
            <p:nvPr/>
          </p:nvSpPr>
          <p:spPr>
            <a:xfrm>
              <a:off x="843082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0" name="Google Shape;1620;g338445b5360_0_905"/>
            <p:cNvSpPr/>
            <p:nvPr/>
          </p:nvSpPr>
          <p:spPr>
            <a:xfrm>
              <a:off x="843082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1" name="Google Shape;1621;g338445b5360_0_905"/>
            <p:cNvSpPr/>
            <p:nvPr/>
          </p:nvSpPr>
          <p:spPr>
            <a:xfrm>
              <a:off x="843082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2" name="Google Shape;1622;g338445b5360_0_905"/>
            <p:cNvSpPr/>
            <p:nvPr/>
          </p:nvSpPr>
          <p:spPr>
            <a:xfrm>
              <a:off x="843082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3" name="Google Shape;1623;g338445b5360_0_905"/>
            <p:cNvSpPr/>
            <p:nvPr/>
          </p:nvSpPr>
          <p:spPr>
            <a:xfrm>
              <a:off x="843082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4" name="Google Shape;1624;g338445b5360_0_905"/>
            <p:cNvSpPr/>
            <p:nvPr/>
          </p:nvSpPr>
          <p:spPr>
            <a:xfrm>
              <a:off x="843081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5" name="Google Shape;1625;g338445b5360_0_905"/>
            <p:cNvSpPr/>
            <p:nvPr/>
          </p:nvSpPr>
          <p:spPr>
            <a:xfrm>
              <a:off x="843081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6" name="Google Shape;1626;g338445b5360_0_905"/>
            <p:cNvSpPr/>
            <p:nvPr/>
          </p:nvSpPr>
          <p:spPr>
            <a:xfrm>
              <a:off x="843081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7" name="Google Shape;1627;g338445b5360_0_905"/>
            <p:cNvSpPr/>
            <p:nvPr/>
          </p:nvSpPr>
          <p:spPr>
            <a:xfrm>
              <a:off x="843081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8" name="Google Shape;1628;g338445b5360_0_905"/>
            <p:cNvSpPr/>
            <p:nvPr/>
          </p:nvSpPr>
          <p:spPr>
            <a:xfrm>
              <a:off x="843081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9" name="Google Shape;1629;g338445b5360_0_905"/>
            <p:cNvSpPr/>
            <p:nvPr/>
          </p:nvSpPr>
          <p:spPr>
            <a:xfrm>
              <a:off x="843081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30" name="Google Shape;1630;g338445b5360_0_905"/>
            <p:cNvSpPr/>
            <p:nvPr/>
          </p:nvSpPr>
          <p:spPr>
            <a:xfrm>
              <a:off x="843079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31" name="Google Shape;1631;g338445b5360_0_905"/>
            <p:cNvSpPr/>
            <p:nvPr/>
          </p:nvSpPr>
          <p:spPr>
            <a:xfrm>
              <a:off x="843079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32" name="Google Shape;1632;g338445b5360_0_905"/>
            <p:cNvSpPr/>
            <p:nvPr/>
          </p:nvSpPr>
          <p:spPr>
            <a:xfrm>
              <a:off x="867651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33" name="Google Shape;1633;g338445b5360_0_905"/>
            <p:cNvSpPr/>
            <p:nvPr/>
          </p:nvSpPr>
          <p:spPr>
            <a:xfrm>
              <a:off x="867651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34" name="Google Shape;1634;g338445b5360_0_905"/>
            <p:cNvSpPr/>
            <p:nvPr/>
          </p:nvSpPr>
          <p:spPr>
            <a:xfrm>
              <a:off x="867651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35" name="Google Shape;1635;g338445b5360_0_905"/>
            <p:cNvSpPr/>
            <p:nvPr/>
          </p:nvSpPr>
          <p:spPr>
            <a:xfrm>
              <a:off x="867651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36" name="Google Shape;1636;g338445b5360_0_905"/>
            <p:cNvSpPr/>
            <p:nvPr/>
          </p:nvSpPr>
          <p:spPr>
            <a:xfrm>
              <a:off x="867651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37" name="Google Shape;1637;g338445b5360_0_905"/>
            <p:cNvSpPr/>
            <p:nvPr/>
          </p:nvSpPr>
          <p:spPr>
            <a:xfrm>
              <a:off x="867651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38" name="Google Shape;1638;g338445b5360_0_905"/>
            <p:cNvSpPr/>
            <p:nvPr/>
          </p:nvSpPr>
          <p:spPr>
            <a:xfrm>
              <a:off x="867651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39" name="Google Shape;1639;g338445b5360_0_905"/>
            <p:cNvSpPr/>
            <p:nvPr/>
          </p:nvSpPr>
          <p:spPr>
            <a:xfrm>
              <a:off x="867651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40" name="Google Shape;1640;g338445b5360_0_905"/>
            <p:cNvSpPr/>
            <p:nvPr/>
          </p:nvSpPr>
          <p:spPr>
            <a:xfrm>
              <a:off x="867651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41" name="Google Shape;1641;g338445b5360_0_905"/>
            <p:cNvSpPr/>
            <p:nvPr/>
          </p:nvSpPr>
          <p:spPr>
            <a:xfrm>
              <a:off x="867651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42" name="Google Shape;1642;g338445b5360_0_905"/>
            <p:cNvSpPr/>
            <p:nvPr/>
          </p:nvSpPr>
          <p:spPr>
            <a:xfrm>
              <a:off x="867651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43" name="Google Shape;1643;g338445b5360_0_905"/>
            <p:cNvSpPr/>
            <p:nvPr/>
          </p:nvSpPr>
          <p:spPr>
            <a:xfrm>
              <a:off x="867651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44" name="Google Shape;1644;g338445b5360_0_905"/>
            <p:cNvSpPr/>
            <p:nvPr/>
          </p:nvSpPr>
          <p:spPr>
            <a:xfrm>
              <a:off x="867650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45" name="Google Shape;1645;g338445b5360_0_905"/>
            <p:cNvSpPr/>
            <p:nvPr/>
          </p:nvSpPr>
          <p:spPr>
            <a:xfrm>
              <a:off x="867650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46" name="Google Shape;1646;g338445b5360_0_905"/>
            <p:cNvSpPr/>
            <p:nvPr/>
          </p:nvSpPr>
          <p:spPr>
            <a:xfrm>
              <a:off x="867650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47" name="Google Shape;1647;g338445b5360_0_905"/>
            <p:cNvSpPr/>
            <p:nvPr/>
          </p:nvSpPr>
          <p:spPr>
            <a:xfrm>
              <a:off x="867650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48" name="Google Shape;1648;g338445b5360_0_905"/>
            <p:cNvSpPr/>
            <p:nvPr/>
          </p:nvSpPr>
          <p:spPr>
            <a:xfrm>
              <a:off x="867650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49" name="Google Shape;1649;g338445b5360_0_905"/>
            <p:cNvSpPr/>
            <p:nvPr/>
          </p:nvSpPr>
          <p:spPr>
            <a:xfrm>
              <a:off x="867650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0" name="Google Shape;1650;g338445b5360_0_905"/>
            <p:cNvSpPr/>
            <p:nvPr/>
          </p:nvSpPr>
          <p:spPr>
            <a:xfrm>
              <a:off x="8676493"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1" name="Google Shape;1651;g338445b5360_0_905"/>
            <p:cNvSpPr/>
            <p:nvPr/>
          </p:nvSpPr>
          <p:spPr>
            <a:xfrm>
              <a:off x="8676493"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2" name="Google Shape;1652;g338445b5360_0_905"/>
            <p:cNvSpPr/>
            <p:nvPr/>
          </p:nvSpPr>
          <p:spPr>
            <a:xfrm>
              <a:off x="892221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3" name="Google Shape;1653;g338445b5360_0_905"/>
            <p:cNvSpPr/>
            <p:nvPr/>
          </p:nvSpPr>
          <p:spPr>
            <a:xfrm>
              <a:off x="892221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4" name="Google Shape;1654;g338445b5360_0_905"/>
            <p:cNvSpPr/>
            <p:nvPr/>
          </p:nvSpPr>
          <p:spPr>
            <a:xfrm>
              <a:off x="892221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5" name="Google Shape;1655;g338445b5360_0_905"/>
            <p:cNvSpPr/>
            <p:nvPr/>
          </p:nvSpPr>
          <p:spPr>
            <a:xfrm>
              <a:off x="892221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6" name="Google Shape;1656;g338445b5360_0_905"/>
            <p:cNvSpPr/>
            <p:nvPr/>
          </p:nvSpPr>
          <p:spPr>
            <a:xfrm>
              <a:off x="892221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7" name="Google Shape;1657;g338445b5360_0_905"/>
            <p:cNvSpPr/>
            <p:nvPr/>
          </p:nvSpPr>
          <p:spPr>
            <a:xfrm>
              <a:off x="892221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8" name="Google Shape;1658;g338445b5360_0_905"/>
            <p:cNvSpPr/>
            <p:nvPr/>
          </p:nvSpPr>
          <p:spPr>
            <a:xfrm>
              <a:off x="892221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9" name="Google Shape;1659;g338445b5360_0_905"/>
            <p:cNvSpPr/>
            <p:nvPr/>
          </p:nvSpPr>
          <p:spPr>
            <a:xfrm>
              <a:off x="892221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0" name="Google Shape;1660;g338445b5360_0_905"/>
            <p:cNvSpPr/>
            <p:nvPr/>
          </p:nvSpPr>
          <p:spPr>
            <a:xfrm>
              <a:off x="892221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1" name="Google Shape;1661;g338445b5360_0_905"/>
            <p:cNvSpPr/>
            <p:nvPr/>
          </p:nvSpPr>
          <p:spPr>
            <a:xfrm>
              <a:off x="892221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2" name="Google Shape;1662;g338445b5360_0_905"/>
            <p:cNvSpPr/>
            <p:nvPr/>
          </p:nvSpPr>
          <p:spPr>
            <a:xfrm>
              <a:off x="892221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3" name="Google Shape;1663;g338445b5360_0_905"/>
            <p:cNvSpPr/>
            <p:nvPr/>
          </p:nvSpPr>
          <p:spPr>
            <a:xfrm>
              <a:off x="892221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4" name="Google Shape;1664;g338445b5360_0_905"/>
            <p:cNvSpPr/>
            <p:nvPr/>
          </p:nvSpPr>
          <p:spPr>
            <a:xfrm>
              <a:off x="892220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5" name="Google Shape;1665;g338445b5360_0_905"/>
            <p:cNvSpPr/>
            <p:nvPr/>
          </p:nvSpPr>
          <p:spPr>
            <a:xfrm>
              <a:off x="892220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6" name="Google Shape;1666;g338445b5360_0_905"/>
            <p:cNvSpPr/>
            <p:nvPr/>
          </p:nvSpPr>
          <p:spPr>
            <a:xfrm>
              <a:off x="892220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7" name="Google Shape;1667;g338445b5360_0_905"/>
            <p:cNvSpPr/>
            <p:nvPr/>
          </p:nvSpPr>
          <p:spPr>
            <a:xfrm>
              <a:off x="892220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8" name="Google Shape;1668;g338445b5360_0_905"/>
            <p:cNvSpPr/>
            <p:nvPr/>
          </p:nvSpPr>
          <p:spPr>
            <a:xfrm>
              <a:off x="892220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9" name="Google Shape;1669;g338445b5360_0_905"/>
            <p:cNvSpPr/>
            <p:nvPr/>
          </p:nvSpPr>
          <p:spPr>
            <a:xfrm>
              <a:off x="892220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0" name="Google Shape;1670;g338445b5360_0_905"/>
            <p:cNvSpPr/>
            <p:nvPr/>
          </p:nvSpPr>
          <p:spPr>
            <a:xfrm>
              <a:off x="892218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1" name="Google Shape;1671;g338445b5360_0_905"/>
            <p:cNvSpPr/>
            <p:nvPr/>
          </p:nvSpPr>
          <p:spPr>
            <a:xfrm>
              <a:off x="892218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2" name="Google Shape;1672;g338445b5360_0_905"/>
            <p:cNvSpPr/>
            <p:nvPr/>
          </p:nvSpPr>
          <p:spPr>
            <a:xfrm>
              <a:off x="2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3" name="Google Shape;1673;g338445b5360_0_905"/>
            <p:cNvSpPr/>
            <p:nvPr/>
          </p:nvSpPr>
          <p:spPr>
            <a:xfrm>
              <a:off x="21763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4" name="Google Shape;1674;g338445b5360_0_905"/>
            <p:cNvSpPr/>
            <p:nvPr/>
          </p:nvSpPr>
          <p:spPr>
            <a:xfrm>
              <a:off x="43523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5" name="Google Shape;1675;g338445b5360_0_905"/>
            <p:cNvSpPr/>
            <p:nvPr/>
          </p:nvSpPr>
          <p:spPr>
            <a:xfrm>
              <a:off x="65284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6" name="Google Shape;1676;g338445b5360_0_905"/>
            <p:cNvSpPr/>
            <p:nvPr/>
          </p:nvSpPr>
          <p:spPr>
            <a:xfrm>
              <a:off x="87044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7" name="Google Shape;1677;g338445b5360_0_905"/>
            <p:cNvSpPr/>
            <p:nvPr/>
          </p:nvSpPr>
          <p:spPr>
            <a:xfrm>
              <a:off x="1088054"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8" name="Google Shape;1678;g338445b5360_0_905"/>
            <p:cNvSpPr/>
            <p:nvPr/>
          </p:nvSpPr>
          <p:spPr>
            <a:xfrm>
              <a:off x="1305660"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9" name="Google Shape;1679;g338445b5360_0_905"/>
            <p:cNvSpPr/>
            <p:nvPr/>
          </p:nvSpPr>
          <p:spPr>
            <a:xfrm>
              <a:off x="155135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0" name="Google Shape;1680;g338445b5360_0_905"/>
            <p:cNvSpPr/>
            <p:nvPr/>
          </p:nvSpPr>
          <p:spPr>
            <a:xfrm>
              <a:off x="179705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1" name="Google Shape;1681;g338445b5360_0_905"/>
            <p:cNvSpPr/>
            <p:nvPr/>
          </p:nvSpPr>
          <p:spPr>
            <a:xfrm>
              <a:off x="204274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2" name="Google Shape;1682;g338445b5360_0_905"/>
            <p:cNvSpPr/>
            <p:nvPr/>
          </p:nvSpPr>
          <p:spPr>
            <a:xfrm>
              <a:off x="228844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3" name="Google Shape;1683;g338445b5360_0_905"/>
            <p:cNvSpPr/>
            <p:nvPr/>
          </p:nvSpPr>
          <p:spPr>
            <a:xfrm>
              <a:off x="253413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4" name="Google Shape;1684;g338445b5360_0_905"/>
            <p:cNvSpPr/>
            <p:nvPr/>
          </p:nvSpPr>
          <p:spPr>
            <a:xfrm>
              <a:off x="277983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5" name="Google Shape;1685;g338445b5360_0_905"/>
            <p:cNvSpPr/>
            <p:nvPr/>
          </p:nvSpPr>
          <p:spPr>
            <a:xfrm>
              <a:off x="302552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6" name="Google Shape;1686;g338445b5360_0_905"/>
            <p:cNvSpPr/>
            <p:nvPr/>
          </p:nvSpPr>
          <p:spPr>
            <a:xfrm>
              <a:off x="327122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7" name="Google Shape;1687;g338445b5360_0_905"/>
            <p:cNvSpPr/>
            <p:nvPr/>
          </p:nvSpPr>
          <p:spPr>
            <a:xfrm>
              <a:off x="351691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8" name="Google Shape;1688;g338445b5360_0_905"/>
            <p:cNvSpPr/>
            <p:nvPr/>
          </p:nvSpPr>
          <p:spPr>
            <a:xfrm>
              <a:off x="376261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9" name="Google Shape;1689;g338445b5360_0_905"/>
            <p:cNvSpPr/>
            <p:nvPr/>
          </p:nvSpPr>
          <p:spPr>
            <a:xfrm>
              <a:off x="400830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0" name="Google Shape;1690;g338445b5360_0_905"/>
            <p:cNvSpPr/>
            <p:nvPr/>
          </p:nvSpPr>
          <p:spPr>
            <a:xfrm>
              <a:off x="425400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1" name="Google Shape;1691;g338445b5360_0_905"/>
            <p:cNvSpPr/>
            <p:nvPr/>
          </p:nvSpPr>
          <p:spPr>
            <a:xfrm>
              <a:off x="449969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2" name="Google Shape;1692;g338445b5360_0_905"/>
            <p:cNvSpPr/>
            <p:nvPr/>
          </p:nvSpPr>
          <p:spPr>
            <a:xfrm>
              <a:off x="4745394"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3" name="Google Shape;1693;g338445b5360_0_905"/>
            <p:cNvSpPr/>
            <p:nvPr/>
          </p:nvSpPr>
          <p:spPr>
            <a:xfrm>
              <a:off x="4991089"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4" name="Google Shape;1694;g338445b5360_0_905"/>
            <p:cNvSpPr/>
            <p:nvPr/>
          </p:nvSpPr>
          <p:spPr>
            <a:xfrm>
              <a:off x="5236784"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5" name="Google Shape;1695;g338445b5360_0_905"/>
            <p:cNvSpPr/>
            <p:nvPr/>
          </p:nvSpPr>
          <p:spPr>
            <a:xfrm>
              <a:off x="5482479"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6" name="Google Shape;1696;g338445b5360_0_905"/>
            <p:cNvSpPr/>
            <p:nvPr/>
          </p:nvSpPr>
          <p:spPr>
            <a:xfrm>
              <a:off x="572817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7" name="Google Shape;1697;g338445b5360_0_905"/>
            <p:cNvSpPr/>
            <p:nvPr/>
          </p:nvSpPr>
          <p:spPr>
            <a:xfrm>
              <a:off x="5973870"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8" name="Google Shape;1698;g338445b5360_0_905"/>
            <p:cNvSpPr/>
            <p:nvPr/>
          </p:nvSpPr>
          <p:spPr>
            <a:xfrm>
              <a:off x="621956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9" name="Google Shape;1699;g338445b5360_0_905"/>
            <p:cNvSpPr/>
            <p:nvPr/>
          </p:nvSpPr>
          <p:spPr>
            <a:xfrm>
              <a:off x="6465260"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0" name="Google Shape;1700;g338445b5360_0_905"/>
            <p:cNvSpPr/>
            <p:nvPr/>
          </p:nvSpPr>
          <p:spPr>
            <a:xfrm>
              <a:off x="671095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1" name="Google Shape;1701;g338445b5360_0_905"/>
            <p:cNvSpPr/>
            <p:nvPr/>
          </p:nvSpPr>
          <p:spPr>
            <a:xfrm>
              <a:off x="695665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2" name="Google Shape;1702;g338445b5360_0_905"/>
            <p:cNvSpPr/>
            <p:nvPr/>
          </p:nvSpPr>
          <p:spPr>
            <a:xfrm>
              <a:off x="720234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3" name="Google Shape;1703;g338445b5360_0_905"/>
            <p:cNvSpPr/>
            <p:nvPr/>
          </p:nvSpPr>
          <p:spPr>
            <a:xfrm>
              <a:off x="744804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4" name="Google Shape;1704;g338445b5360_0_905"/>
            <p:cNvSpPr/>
            <p:nvPr/>
          </p:nvSpPr>
          <p:spPr>
            <a:xfrm>
              <a:off x="769373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5" name="Google Shape;1705;g338445b5360_0_905"/>
            <p:cNvSpPr/>
            <p:nvPr/>
          </p:nvSpPr>
          <p:spPr>
            <a:xfrm>
              <a:off x="793943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6" name="Google Shape;1706;g338445b5360_0_905"/>
            <p:cNvSpPr/>
            <p:nvPr/>
          </p:nvSpPr>
          <p:spPr>
            <a:xfrm>
              <a:off x="818512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7" name="Google Shape;1707;g338445b5360_0_905"/>
            <p:cNvSpPr/>
            <p:nvPr/>
          </p:nvSpPr>
          <p:spPr>
            <a:xfrm>
              <a:off x="843082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8" name="Google Shape;1708;g338445b5360_0_905"/>
            <p:cNvSpPr/>
            <p:nvPr/>
          </p:nvSpPr>
          <p:spPr>
            <a:xfrm>
              <a:off x="867651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9" name="Google Shape;1709;g338445b5360_0_905"/>
            <p:cNvSpPr/>
            <p:nvPr/>
          </p:nvSpPr>
          <p:spPr>
            <a:xfrm>
              <a:off x="892221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0" name="Google Shape;1710;g338445b5360_0_905"/>
            <p:cNvSpPr/>
            <p:nvPr/>
          </p:nvSpPr>
          <p:spPr>
            <a:xfrm>
              <a:off x="916791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1" name="Google Shape;1711;g338445b5360_0_905"/>
            <p:cNvSpPr/>
            <p:nvPr/>
          </p:nvSpPr>
          <p:spPr>
            <a:xfrm>
              <a:off x="916791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2" name="Google Shape;1712;g338445b5360_0_905"/>
            <p:cNvSpPr/>
            <p:nvPr/>
          </p:nvSpPr>
          <p:spPr>
            <a:xfrm>
              <a:off x="916791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3" name="Google Shape;1713;g338445b5360_0_905"/>
            <p:cNvSpPr/>
            <p:nvPr/>
          </p:nvSpPr>
          <p:spPr>
            <a:xfrm>
              <a:off x="916791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4" name="Google Shape;1714;g338445b5360_0_905"/>
            <p:cNvSpPr/>
            <p:nvPr/>
          </p:nvSpPr>
          <p:spPr>
            <a:xfrm>
              <a:off x="916791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5" name="Google Shape;1715;g338445b5360_0_905"/>
            <p:cNvSpPr/>
            <p:nvPr/>
          </p:nvSpPr>
          <p:spPr>
            <a:xfrm>
              <a:off x="916791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6" name="Google Shape;1716;g338445b5360_0_905"/>
            <p:cNvSpPr/>
            <p:nvPr/>
          </p:nvSpPr>
          <p:spPr>
            <a:xfrm>
              <a:off x="916791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7" name="Google Shape;1717;g338445b5360_0_905"/>
            <p:cNvSpPr/>
            <p:nvPr/>
          </p:nvSpPr>
          <p:spPr>
            <a:xfrm>
              <a:off x="916791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8" name="Google Shape;1718;g338445b5360_0_905"/>
            <p:cNvSpPr/>
            <p:nvPr/>
          </p:nvSpPr>
          <p:spPr>
            <a:xfrm>
              <a:off x="916791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9" name="Google Shape;1719;g338445b5360_0_905"/>
            <p:cNvSpPr/>
            <p:nvPr/>
          </p:nvSpPr>
          <p:spPr>
            <a:xfrm>
              <a:off x="916791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20" name="Google Shape;1720;g338445b5360_0_905"/>
            <p:cNvSpPr/>
            <p:nvPr/>
          </p:nvSpPr>
          <p:spPr>
            <a:xfrm>
              <a:off x="916791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21" name="Google Shape;1721;g338445b5360_0_905"/>
            <p:cNvSpPr/>
            <p:nvPr/>
          </p:nvSpPr>
          <p:spPr>
            <a:xfrm>
              <a:off x="916791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22" name="Google Shape;1722;g338445b5360_0_905"/>
            <p:cNvSpPr/>
            <p:nvPr/>
          </p:nvSpPr>
          <p:spPr>
            <a:xfrm>
              <a:off x="916790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23" name="Google Shape;1723;g338445b5360_0_905"/>
            <p:cNvSpPr/>
            <p:nvPr/>
          </p:nvSpPr>
          <p:spPr>
            <a:xfrm>
              <a:off x="916790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24" name="Google Shape;1724;g338445b5360_0_905"/>
            <p:cNvSpPr/>
            <p:nvPr/>
          </p:nvSpPr>
          <p:spPr>
            <a:xfrm>
              <a:off x="916790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25" name="Google Shape;1725;g338445b5360_0_905"/>
            <p:cNvSpPr/>
            <p:nvPr/>
          </p:nvSpPr>
          <p:spPr>
            <a:xfrm>
              <a:off x="916790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26" name="Google Shape;1726;g338445b5360_0_905"/>
            <p:cNvSpPr/>
            <p:nvPr/>
          </p:nvSpPr>
          <p:spPr>
            <a:xfrm>
              <a:off x="916790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27" name="Google Shape;1727;g338445b5360_0_905"/>
            <p:cNvSpPr/>
            <p:nvPr/>
          </p:nvSpPr>
          <p:spPr>
            <a:xfrm>
              <a:off x="916790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28" name="Google Shape;1728;g338445b5360_0_905"/>
            <p:cNvSpPr/>
            <p:nvPr/>
          </p:nvSpPr>
          <p:spPr>
            <a:xfrm>
              <a:off x="916788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29" name="Google Shape;1729;g338445b5360_0_905"/>
            <p:cNvSpPr/>
            <p:nvPr/>
          </p:nvSpPr>
          <p:spPr>
            <a:xfrm>
              <a:off x="916788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30" name="Google Shape;1730;g338445b5360_0_905"/>
            <p:cNvSpPr/>
            <p:nvPr/>
          </p:nvSpPr>
          <p:spPr>
            <a:xfrm>
              <a:off x="916791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731" name="Google Shape;1731;g338445b5360_0_905"/>
          <p:cNvGrpSpPr/>
          <p:nvPr/>
        </p:nvGrpSpPr>
        <p:grpSpPr>
          <a:xfrm>
            <a:off x="314192" y="272193"/>
            <a:ext cx="11578277" cy="6313442"/>
            <a:chOff x="235650" y="204150"/>
            <a:chExt cx="8683925" cy="4735200"/>
          </a:xfrm>
        </p:grpSpPr>
        <p:sp>
          <p:nvSpPr>
            <p:cNvPr id="1732" name="Google Shape;1732;g338445b5360_0_905"/>
            <p:cNvSpPr/>
            <p:nvPr/>
          </p:nvSpPr>
          <p:spPr>
            <a:xfrm>
              <a:off x="235650" y="204150"/>
              <a:ext cx="8672700" cy="4735200"/>
            </a:xfrm>
            <a:prstGeom prst="roundRect">
              <a:avLst>
                <a:gd fmla="val 3441" name="adj"/>
              </a:avLst>
            </a:prstGeom>
            <a:solidFill>
              <a:schemeClr val="lt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1733" name="Google Shape;1733;g338445b5360_0_905"/>
            <p:cNvCxnSpPr/>
            <p:nvPr/>
          </p:nvCxnSpPr>
          <p:spPr>
            <a:xfrm>
              <a:off x="240875" y="543800"/>
              <a:ext cx="8678700" cy="0"/>
            </a:xfrm>
            <a:prstGeom prst="straightConnector1">
              <a:avLst/>
            </a:prstGeom>
            <a:noFill/>
            <a:ln cap="flat" cmpd="sng" w="9525">
              <a:solidFill>
                <a:schemeClr val="dk1"/>
              </a:solidFill>
              <a:prstDash val="solid"/>
              <a:round/>
              <a:headEnd len="med" w="med" type="none"/>
              <a:tailEnd len="med" w="med" type="none"/>
            </a:ln>
          </p:spPr>
        </p:cxnSp>
        <p:sp>
          <p:nvSpPr>
            <p:cNvPr id="1734" name="Google Shape;1734;g338445b5360_0_905"/>
            <p:cNvSpPr/>
            <p:nvPr/>
          </p:nvSpPr>
          <p:spPr>
            <a:xfrm>
              <a:off x="378425" y="290500"/>
              <a:ext cx="200700" cy="195300"/>
            </a:xfrm>
            <a:prstGeom prst="roundRect">
              <a:avLst>
                <a:gd fmla="val 7198" name="adj"/>
              </a:avLst>
            </a:prstGeom>
            <a:solidFill>
              <a:schemeClr val="lt2"/>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35" name="Google Shape;1735;g338445b5360_0_905"/>
            <p:cNvSpPr/>
            <p:nvPr/>
          </p:nvSpPr>
          <p:spPr>
            <a:xfrm>
              <a:off x="683075" y="290500"/>
              <a:ext cx="200700" cy="195300"/>
            </a:xfrm>
            <a:prstGeom prst="roundRect">
              <a:avLst>
                <a:gd fmla="val 7198" name="adj"/>
              </a:avLst>
            </a:prstGeom>
            <a:solidFill>
              <a:schemeClr val="accent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36" name="Google Shape;1736;g338445b5360_0_905"/>
            <p:cNvSpPr/>
            <p:nvPr/>
          </p:nvSpPr>
          <p:spPr>
            <a:xfrm>
              <a:off x="987725" y="290500"/>
              <a:ext cx="200700" cy="195300"/>
            </a:xfrm>
            <a:prstGeom prst="roundRect">
              <a:avLst>
                <a:gd fmla="val 7198" name="adj"/>
              </a:avLst>
            </a:prstGeom>
            <a:solidFill>
              <a:schemeClr val="accent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737" name="Google Shape;1737;g338445b5360_0_905"/>
          <p:cNvSpPr txBox="1"/>
          <p:nvPr>
            <p:ph type="title"/>
          </p:nvPr>
        </p:nvSpPr>
        <p:spPr>
          <a:xfrm>
            <a:off x="960000" y="593367"/>
            <a:ext cx="10281300" cy="763500"/>
          </a:xfrm>
          <a:prstGeom prst="rect">
            <a:avLst/>
          </a:prstGeom>
        </p:spPr>
        <p:txBody>
          <a:bodyPr anchorCtr="0" anchor="b" bIns="0" lIns="0" spcFirstLastPara="1" rIns="0" wrap="square" tIns="60925">
            <a:normAutofit/>
          </a:bodyPr>
          <a:lstStyle>
            <a:lvl1pPr lvl="0">
              <a:spcBef>
                <a:spcPts val="0"/>
              </a:spcBef>
              <a:spcAft>
                <a:spcPts val="0"/>
              </a:spcAft>
              <a:buSzPts val="48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738" name="Google Shape;1738;g338445b5360_0_905"/>
          <p:cNvSpPr txBox="1"/>
          <p:nvPr>
            <p:ph idx="1" type="subTitle"/>
          </p:nvPr>
        </p:nvSpPr>
        <p:spPr>
          <a:xfrm>
            <a:off x="955400" y="1657067"/>
            <a:ext cx="10281300" cy="4481700"/>
          </a:xfrm>
          <a:prstGeom prst="rect">
            <a:avLst/>
          </a:prstGeom>
        </p:spPr>
        <p:txBody>
          <a:bodyPr anchorCtr="0" anchor="t" bIns="60925" lIns="121900" spcFirstLastPara="1" rIns="121900" wrap="square" tIns="60925">
            <a:normAutofit/>
          </a:bodyPr>
          <a:lstStyle>
            <a:lvl1pPr lvl="0">
              <a:spcBef>
                <a:spcPts val="700"/>
              </a:spcBef>
              <a:spcAft>
                <a:spcPts val="0"/>
              </a:spcAft>
              <a:buSzPts val="2100"/>
              <a:buFont typeface="Nunito Light"/>
              <a:buChar char="●"/>
              <a:defRPr/>
            </a:lvl1pPr>
            <a:lvl2pPr lvl="1" algn="ctr">
              <a:lnSpc>
                <a:spcPct val="115000"/>
              </a:lnSpc>
              <a:spcBef>
                <a:spcPts val="500"/>
              </a:spcBef>
              <a:spcAft>
                <a:spcPts val="0"/>
              </a:spcAft>
              <a:buClr>
                <a:srgbClr val="E76A28"/>
              </a:buClr>
              <a:buSzPts val="2100"/>
              <a:buFont typeface="Nunito Light"/>
              <a:buChar char="○"/>
              <a:defRPr/>
            </a:lvl2pPr>
            <a:lvl3pPr lvl="2" algn="ctr">
              <a:lnSpc>
                <a:spcPct val="115000"/>
              </a:lnSpc>
              <a:spcBef>
                <a:spcPts val="400"/>
              </a:spcBef>
              <a:spcAft>
                <a:spcPts val="0"/>
              </a:spcAft>
              <a:buClr>
                <a:srgbClr val="E76A28"/>
              </a:buClr>
              <a:buSzPts val="2000"/>
              <a:buFont typeface="Nunito Light"/>
              <a:buChar char="■"/>
              <a:defRPr/>
            </a:lvl3pPr>
            <a:lvl4pPr lvl="3" algn="ctr">
              <a:lnSpc>
                <a:spcPct val="115000"/>
              </a:lnSpc>
              <a:spcBef>
                <a:spcPts val="400"/>
              </a:spcBef>
              <a:spcAft>
                <a:spcPts val="0"/>
              </a:spcAft>
              <a:buClr>
                <a:srgbClr val="E76A28"/>
              </a:buClr>
              <a:buSzPts val="2000"/>
              <a:buFont typeface="Nunito Light"/>
              <a:buChar char="●"/>
              <a:defRPr/>
            </a:lvl4pPr>
            <a:lvl5pPr lvl="4" algn="ctr">
              <a:lnSpc>
                <a:spcPct val="115000"/>
              </a:lnSpc>
              <a:spcBef>
                <a:spcPts val="400"/>
              </a:spcBef>
              <a:spcAft>
                <a:spcPts val="0"/>
              </a:spcAft>
              <a:buClr>
                <a:srgbClr val="E76A28"/>
              </a:buClr>
              <a:buSzPts val="1300"/>
              <a:buFont typeface="Nunito Light"/>
              <a:buChar char="○"/>
              <a:defRPr/>
            </a:lvl5pPr>
            <a:lvl6pPr lvl="5" algn="ctr">
              <a:lnSpc>
                <a:spcPct val="115000"/>
              </a:lnSpc>
              <a:spcBef>
                <a:spcPts val="400"/>
              </a:spcBef>
              <a:spcAft>
                <a:spcPts val="0"/>
              </a:spcAft>
              <a:buClr>
                <a:srgbClr val="999999"/>
              </a:buClr>
              <a:buSzPts val="1400"/>
              <a:buFont typeface="Nunito Light"/>
              <a:buChar char="■"/>
              <a:defRPr/>
            </a:lvl6pPr>
            <a:lvl7pPr lvl="6" algn="ctr">
              <a:lnSpc>
                <a:spcPct val="115000"/>
              </a:lnSpc>
              <a:spcBef>
                <a:spcPts val="300"/>
              </a:spcBef>
              <a:spcAft>
                <a:spcPts val="0"/>
              </a:spcAft>
              <a:buClr>
                <a:srgbClr val="999999"/>
              </a:buClr>
              <a:buSzPts val="1700"/>
              <a:buFont typeface="Nunito Light"/>
              <a:buChar char="●"/>
              <a:defRPr/>
            </a:lvl7pPr>
            <a:lvl8pPr lvl="7" algn="ctr">
              <a:lnSpc>
                <a:spcPct val="115000"/>
              </a:lnSpc>
              <a:spcBef>
                <a:spcPts val="300"/>
              </a:spcBef>
              <a:spcAft>
                <a:spcPts val="0"/>
              </a:spcAft>
              <a:buClr>
                <a:srgbClr val="999999"/>
              </a:buClr>
              <a:buSzPts val="1700"/>
              <a:buFont typeface="Nunito Light"/>
              <a:buChar char="○"/>
              <a:defRPr/>
            </a:lvl8pPr>
            <a:lvl9pPr lvl="8" algn="ctr">
              <a:lnSpc>
                <a:spcPct val="115000"/>
              </a:lnSpc>
              <a:spcBef>
                <a:spcPts val="300"/>
              </a:spcBef>
              <a:spcAft>
                <a:spcPts val="0"/>
              </a:spcAft>
              <a:buClr>
                <a:srgbClr val="999999"/>
              </a:buClr>
              <a:buSzPts val="1400"/>
              <a:buFont typeface="Nunito Light"/>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39" name="Shape 1739"/>
        <p:cNvGrpSpPr/>
        <p:nvPr/>
      </p:nvGrpSpPr>
      <p:grpSpPr>
        <a:xfrm>
          <a:off x="0" y="0"/>
          <a:ext cx="0" cy="0"/>
          <a:chOff x="0" y="0"/>
          <a:chExt cx="0" cy="0"/>
        </a:xfrm>
      </p:grpSpPr>
      <p:grpSp>
        <p:nvGrpSpPr>
          <p:cNvPr id="1740" name="Google Shape;1740;g338445b5360_0_1734"/>
          <p:cNvGrpSpPr/>
          <p:nvPr/>
        </p:nvGrpSpPr>
        <p:grpSpPr>
          <a:xfrm>
            <a:off x="50867" y="47235"/>
            <a:ext cx="12090264" cy="6763357"/>
            <a:chOff x="0" y="-63776"/>
            <a:chExt cx="9309513" cy="5207389"/>
          </a:xfrm>
        </p:grpSpPr>
        <p:sp>
          <p:nvSpPr>
            <p:cNvPr id="1741" name="Google Shape;1741;g338445b5360_0_1734"/>
            <p:cNvSpPr/>
            <p:nvPr/>
          </p:nvSpPr>
          <p:spPr>
            <a:xfrm>
              <a:off x="2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42" name="Google Shape;1742;g338445b5360_0_1734"/>
            <p:cNvSpPr/>
            <p:nvPr/>
          </p:nvSpPr>
          <p:spPr>
            <a:xfrm>
              <a:off x="2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43" name="Google Shape;1743;g338445b5360_0_1734"/>
            <p:cNvSpPr/>
            <p:nvPr/>
          </p:nvSpPr>
          <p:spPr>
            <a:xfrm>
              <a:off x="2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44" name="Google Shape;1744;g338445b5360_0_1734"/>
            <p:cNvSpPr/>
            <p:nvPr/>
          </p:nvSpPr>
          <p:spPr>
            <a:xfrm>
              <a:off x="2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45" name="Google Shape;1745;g338445b5360_0_1734"/>
            <p:cNvSpPr/>
            <p:nvPr/>
          </p:nvSpPr>
          <p:spPr>
            <a:xfrm>
              <a:off x="2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46" name="Google Shape;1746;g338445b5360_0_1734"/>
            <p:cNvSpPr/>
            <p:nvPr/>
          </p:nvSpPr>
          <p:spPr>
            <a:xfrm>
              <a:off x="2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47" name="Google Shape;1747;g338445b5360_0_1734"/>
            <p:cNvSpPr/>
            <p:nvPr/>
          </p:nvSpPr>
          <p:spPr>
            <a:xfrm>
              <a:off x="2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48" name="Google Shape;1748;g338445b5360_0_1734"/>
            <p:cNvSpPr/>
            <p:nvPr/>
          </p:nvSpPr>
          <p:spPr>
            <a:xfrm>
              <a:off x="2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49" name="Google Shape;1749;g338445b5360_0_1734"/>
            <p:cNvSpPr/>
            <p:nvPr/>
          </p:nvSpPr>
          <p:spPr>
            <a:xfrm>
              <a:off x="2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50" name="Google Shape;1750;g338445b5360_0_1734"/>
            <p:cNvSpPr/>
            <p:nvPr/>
          </p:nvSpPr>
          <p:spPr>
            <a:xfrm>
              <a:off x="2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51" name="Google Shape;1751;g338445b5360_0_1734"/>
            <p:cNvSpPr/>
            <p:nvPr/>
          </p:nvSpPr>
          <p:spPr>
            <a:xfrm>
              <a:off x="2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52" name="Google Shape;1752;g338445b5360_0_1734"/>
            <p:cNvSpPr/>
            <p:nvPr/>
          </p:nvSpPr>
          <p:spPr>
            <a:xfrm>
              <a:off x="2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53" name="Google Shape;1753;g338445b5360_0_1734"/>
            <p:cNvSpPr/>
            <p:nvPr/>
          </p:nvSpPr>
          <p:spPr>
            <a:xfrm>
              <a:off x="1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54" name="Google Shape;1754;g338445b5360_0_1734"/>
            <p:cNvSpPr/>
            <p:nvPr/>
          </p:nvSpPr>
          <p:spPr>
            <a:xfrm>
              <a:off x="1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55" name="Google Shape;1755;g338445b5360_0_1734"/>
            <p:cNvSpPr/>
            <p:nvPr/>
          </p:nvSpPr>
          <p:spPr>
            <a:xfrm>
              <a:off x="1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56" name="Google Shape;1756;g338445b5360_0_1734"/>
            <p:cNvSpPr/>
            <p:nvPr/>
          </p:nvSpPr>
          <p:spPr>
            <a:xfrm>
              <a:off x="1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57" name="Google Shape;1757;g338445b5360_0_1734"/>
            <p:cNvSpPr/>
            <p:nvPr/>
          </p:nvSpPr>
          <p:spPr>
            <a:xfrm>
              <a:off x="1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58" name="Google Shape;1758;g338445b5360_0_1734"/>
            <p:cNvSpPr/>
            <p:nvPr/>
          </p:nvSpPr>
          <p:spPr>
            <a:xfrm>
              <a:off x="1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59" name="Google Shape;1759;g338445b5360_0_1734"/>
            <p:cNvSpPr/>
            <p:nvPr/>
          </p:nvSpPr>
          <p:spPr>
            <a:xfrm>
              <a:off x="0"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0" name="Google Shape;1760;g338445b5360_0_1734"/>
            <p:cNvSpPr/>
            <p:nvPr/>
          </p:nvSpPr>
          <p:spPr>
            <a:xfrm>
              <a:off x="0"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1" name="Google Shape;1761;g338445b5360_0_1734"/>
            <p:cNvSpPr/>
            <p:nvPr/>
          </p:nvSpPr>
          <p:spPr>
            <a:xfrm>
              <a:off x="21763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2" name="Google Shape;1762;g338445b5360_0_1734"/>
            <p:cNvSpPr/>
            <p:nvPr/>
          </p:nvSpPr>
          <p:spPr>
            <a:xfrm>
              <a:off x="21763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3" name="Google Shape;1763;g338445b5360_0_1734"/>
            <p:cNvSpPr/>
            <p:nvPr/>
          </p:nvSpPr>
          <p:spPr>
            <a:xfrm>
              <a:off x="21763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4" name="Google Shape;1764;g338445b5360_0_1734"/>
            <p:cNvSpPr/>
            <p:nvPr/>
          </p:nvSpPr>
          <p:spPr>
            <a:xfrm>
              <a:off x="21763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5" name="Google Shape;1765;g338445b5360_0_1734"/>
            <p:cNvSpPr/>
            <p:nvPr/>
          </p:nvSpPr>
          <p:spPr>
            <a:xfrm>
              <a:off x="21763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6" name="Google Shape;1766;g338445b5360_0_1734"/>
            <p:cNvSpPr/>
            <p:nvPr/>
          </p:nvSpPr>
          <p:spPr>
            <a:xfrm>
              <a:off x="21763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7" name="Google Shape;1767;g338445b5360_0_1734"/>
            <p:cNvSpPr/>
            <p:nvPr/>
          </p:nvSpPr>
          <p:spPr>
            <a:xfrm>
              <a:off x="21763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8" name="Google Shape;1768;g338445b5360_0_1734"/>
            <p:cNvSpPr/>
            <p:nvPr/>
          </p:nvSpPr>
          <p:spPr>
            <a:xfrm>
              <a:off x="21763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9" name="Google Shape;1769;g338445b5360_0_1734"/>
            <p:cNvSpPr/>
            <p:nvPr/>
          </p:nvSpPr>
          <p:spPr>
            <a:xfrm>
              <a:off x="21763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0" name="Google Shape;1770;g338445b5360_0_1734"/>
            <p:cNvSpPr/>
            <p:nvPr/>
          </p:nvSpPr>
          <p:spPr>
            <a:xfrm>
              <a:off x="21763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1" name="Google Shape;1771;g338445b5360_0_1734"/>
            <p:cNvSpPr/>
            <p:nvPr/>
          </p:nvSpPr>
          <p:spPr>
            <a:xfrm>
              <a:off x="21763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2" name="Google Shape;1772;g338445b5360_0_1734"/>
            <p:cNvSpPr/>
            <p:nvPr/>
          </p:nvSpPr>
          <p:spPr>
            <a:xfrm>
              <a:off x="21763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3" name="Google Shape;1773;g338445b5360_0_1734"/>
            <p:cNvSpPr/>
            <p:nvPr/>
          </p:nvSpPr>
          <p:spPr>
            <a:xfrm>
              <a:off x="21761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4" name="Google Shape;1774;g338445b5360_0_1734"/>
            <p:cNvSpPr/>
            <p:nvPr/>
          </p:nvSpPr>
          <p:spPr>
            <a:xfrm>
              <a:off x="21761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5" name="Google Shape;1775;g338445b5360_0_1734"/>
            <p:cNvSpPr/>
            <p:nvPr/>
          </p:nvSpPr>
          <p:spPr>
            <a:xfrm>
              <a:off x="21761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6" name="Google Shape;1776;g338445b5360_0_1734"/>
            <p:cNvSpPr/>
            <p:nvPr/>
          </p:nvSpPr>
          <p:spPr>
            <a:xfrm>
              <a:off x="21761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7" name="Google Shape;1777;g338445b5360_0_1734"/>
            <p:cNvSpPr/>
            <p:nvPr/>
          </p:nvSpPr>
          <p:spPr>
            <a:xfrm>
              <a:off x="21761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8" name="Google Shape;1778;g338445b5360_0_1734"/>
            <p:cNvSpPr/>
            <p:nvPr/>
          </p:nvSpPr>
          <p:spPr>
            <a:xfrm>
              <a:off x="21761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9" name="Google Shape;1779;g338445b5360_0_1734"/>
            <p:cNvSpPr/>
            <p:nvPr/>
          </p:nvSpPr>
          <p:spPr>
            <a:xfrm>
              <a:off x="21760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80" name="Google Shape;1780;g338445b5360_0_1734"/>
            <p:cNvSpPr/>
            <p:nvPr/>
          </p:nvSpPr>
          <p:spPr>
            <a:xfrm>
              <a:off x="21760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81" name="Google Shape;1781;g338445b5360_0_1734"/>
            <p:cNvSpPr/>
            <p:nvPr/>
          </p:nvSpPr>
          <p:spPr>
            <a:xfrm>
              <a:off x="43523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82" name="Google Shape;1782;g338445b5360_0_1734"/>
            <p:cNvSpPr/>
            <p:nvPr/>
          </p:nvSpPr>
          <p:spPr>
            <a:xfrm>
              <a:off x="43523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83" name="Google Shape;1783;g338445b5360_0_1734"/>
            <p:cNvSpPr/>
            <p:nvPr/>
          </p:nvSpPr>
          <p:spPr>
            <a:xfrm>
              <a:off x="43523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84" name="Google Shape;1784;g338445b5360_0_1734"/>
            <p:cNvSpPr/>
            <p:nvPr/>
          </p:nvSpPr>
          <p:spPr>
            <a:xfrm>
              <a:off x="43523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85" name="Google Shape;1785;g338445b5360_0_1734"/>
            <p:cNvSpPr/>
            <p:nvPr/>
          </p:nvSpPr>
          <p:spPr>
            <a:xfrm>
              <a:off x="43523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86" name="Google Shape;1786;g338445b5360_0_1734"/>
            <p:cNvSpPr/>
            <p:nvPr/>
          </p:nvSpPr>
          <p:spPr>
            <a:xfrm>
              <a:off x="43523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87" name="Google Shape;1787;g338445b5360_0_1734"/>
            <p:cNvSpPr/>
            <p:nvPr/>
          </p:nvSpPr>
          <p:spPr>
            <a:xfrm>
              <a:off x="43523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88" name="Google Shape;1788;g338445b5360_0_1734"/>
            <p:cNvSpPr/>
            <p:nvPr/>
          </p:nvSpPr>
          <p:spPr>
            <a:xfrm>
              <a:off x="43523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89" name="Google Shape;1789;g338445b5360_0_1734"/>
            <p:cNvSpPr/>
            <p:nvPr/>
          </p:nvSpPr>
          <p:spPr>
            <a:xfrm>
              <a:off x="43523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90" name="Google Shape;1790;g338445b5360_0_1734"/>
            <p:cNvSpPr/>
            <p:nvPr/>
          </p:nvSpPr>
          <p:spPr>
            <a:xfrm>
              <a:off x="43523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91" name="Google Shape;1791;g338445b5360_0_1734"/>
            <p:cNvSpPr/>
            <p:nvPr/>
          </p:nvSpPr>
          <p:spPr>
            <a:xfrm>
              <a:off x="43523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92" name="Google Shape;1792;g338445b5360_0_1734"/>
            <p:cNvSpPr/>
            <p:nvPr/>
          </p:nvSpPr>
          <p:spPr>
            <a:xfrm>
              <a:off x="43523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93" name="Google Shape;1793;g338445b5360_0_1734"/>
            <p:cNvSpPr/>
            <p:nvPr/>
          </p:nvSpPr>
          <p:spPr>
            <a:xfrm>
              <a:off x="43522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94" name="Google Shape;1794;g338445b5360_0_1734"/>
            <p:cNvSpPr/>
            <p:nvPr/>
          </p:nvSpPr>
          <p:spPr>
            <a:xfrm>
              <a:off x="43522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95" name="Google Shape;1795;g338445b5360_0_1734"/>
            <p:cNvSpPr/>
            <p:nvPr/>
          </p:nvSpPr>
          <p:spPr>
            <a:xfrm>
              <a:off x="43522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96" name="Google Shape;1796;g338445b5360_0_1734"/>
            <p:cNvSpPr/>
            <p:nvPr/>
          </p:nvSpPr>
          <p:spPr>
            <a:xfrm>
              <a:off x="43522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97" name="Google Shape;1797;g338445b5360_0_1734"/>
            <p:cNvSpPr/>
            <p:nvPr/>
          </p:nvSpPr>
          <p:spPr>
            <a:xfrm>
              <a:off x="43522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98" name="Google Shape;1798;g338445b5360_0_1734"/>
            <p:cNvSpPr/>
            <p:nvPr/>
          </p:nvSpPr>
          <p:spPr>
            <a:xfrm>
              <a:off x="43522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99" name="Google Shape;1799;g338445b5360_0_1734"/>
            <p:cNvSpPr/>
            <p:nvPr/>
          </p:nvSpPr>
          <p:spPr>
            <a:xfrm>
              <a:off x="43521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0" name="Google Shape;1800;g338445b5360_0_1734"/>
            <p:cNvSpPr/>
            <p:nvPr/>
          </p:nvSpPr>
          <p:spPr>
            <a:xfrm>
              <a:off x="43521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1" name="Google Shape;1801;g338445b5360_0_1734"/>
            <p:cNvSpPr/>
            <p:nvPr/>
          </p:nvSpPr>
          <p:spPr>
            <a:xfrm>
              <a:off x="65284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2" name="Google Shape;1802;g338445b5360_0_1734"/>
            <p:cNvSpPr/>
            <p:nvPr/>
          </p:nvSpPr>
          <p:spPr>
            <a:xfrm>
              <a:off x="65284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3" name="Google Shape;1803;g338445b5360_0_1734"/>
            <p:cNvSpPr/>
            <p:nvPr/>
          </p:nvSpPr>
          <p:spPr>
            <a:xfrm>
              <a:off x="65284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4" name="Google Shape;1804;g338445b5360_0_1734"/>
            <p:cNvSpPr/>
            <p:nvPr/>
          </p:nvSpPr>
          <p:spPr>
            <a:xfrm>
              <a:off x="65284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5" name="Google Shape;1805;g338445b5360_0_1734"/>
            <p:cNvSpPr/>
            <p:nvPr/>
          </p:nvSpPr>
          <p:spPr>
            <a:xfrm>
              <a:off x="65284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6" name="Google Shape;1806;g338445b5360_0_1734"/>
            <p:cNvSpPr/>
            <p:nvPr/>
          </p:nvSpPr>
          <p:spPr>
            <a:xfrm>
              <a:off x="65284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7" name="Google Shape;1807;g338445b5360_0_1734"/>
            <p:cNvSpPr/>
            <p:nvPr/>
          </p:nvSpPr>
          <p:spPr>
            <a:xfrm>
              <a:off x="65284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8" name="Google Shape;1808;g338445b5360_0_1734"/>
            <p:cNvSpPr/>
            <p:nvPr/>
          </p:nvSpPr>
          <p:spPr>
            <a:xfrm>
              <a:off x="65284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9" name="Google Shape;1809;g338445b5360_0_1734"/>
            <p:cNvSpPr/>
            <p:nvPr/>
          </p:nvSpPr>
          <p:spPr>
            <a:xfrm>
              <a:off x="65284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0" name="Google Shape;1810;g338445b5360_0_1734"/>
            <p:cNvSpPr/>
            <p:nvPr/>
          </p:nvSpPr>
          <p:spPr>
            <a:xfrm>
              <a:off x="65284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1" name="Google Shape;1811;g338445b5360_0_1734"/>
            <p:cNvSpPr/>
            <p:nvPr/>
          </p:nvSpPr>
          <p:spPr>
            <a:xfrm>
              <a:off x="65284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2" name="Google Shape;1812;g338445b5360_0_1734"/>
            <p:cNvSpPr/>
            <p:nvPr/>
          </p:nvSpPr>
          <p:spPr>
            <a:xfrm>
              <a:off x="65284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3" name="Google Shape;1813;g338445b5360_0_1734"/>
            <p:cNvSpPr/>
            <p:nvPr/>
          </p:nvSpPr>
          <p:spPr>
            <a:xfrm>
              <a:off x="65283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4" name="Google Shape;1814;g338445b5360_0_1734"/>
            <p:cNvSpPr/>
            <p:nvPr/>
          </p:nvSpPr>
          <p:spPr>
            <a:xfrm>
              <a:off x="65283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5" name="Google Shape;1815;g338445b5360_0_1734"/>
            <p:cNvSpPr/>
            <p:nvPr/>
          </p:nvSpPr>
          <p:spPr>
            <a:xfrm>
              <a:off x="65283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6" name="Google Shape;1816;g338445b5360_0_1734"/>
            <p:cNvSpPr/>
            <p:nvPr/>
          </p:nvSpPr>
          <p:spPr>
            <a:xfrm>
              <a:off x="65283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7" name="Google Shape;1817;g338445b5360_0_1734"/>
            <p:cNvSpPr/>
            <p:nvPr/>
          </p:nvSpPr>
          <p:spPr>
            <a:xfrm>
              <a:off x="65283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8" name="Google Shape;1818;g338445b5360_0_1734"/>
            <p:cNvSpPr/>
            <p:nvPr/>
          </p:nvSpPr>
          <p:spPr>
            <a:xfrm>
              <a:off x="65283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9" name="Google Shape;1819;g338445b5360_0_1734"/>
            <p:cNvSpPr/>
            <p:nvPr/>
          </p:nvSpPr>
          <p:spPr>
            <a:xfrm>
              <a:off x="65281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0" name="Google Shape;1820;g338445b5360_0_1734"/>
            <p:cNvSpPr/>
            <p:nvPr/>
          </p:nvSpPr>
          <p:spPr>
            <a:xfrm>
              <a:off x="65281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1" name="Google Shape;1821;g338445b5360_0_1734"/>
            <p:cNvSpPr/>
            <p:nvPr/>
          </p:nvSpPr>
          <p:spPr>
            <a:xfrm>
              <a:off x="87044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2" name="Google Shape;1822;g338445b5360_0_1734"/>
            <p:cNvSpPr/>
            <p:nvPr/>
          </p:nvSpPr>
          <p:spPr>
            <a:xfrm>
              <a:off x="87044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3" name="Google Shape;1823;g338445b5360_0_1734"/>
            <p:cNvSpPr/>
            <p:nvPr/>
          </p:nvSpPr>
          <p:spPr>
            <a:xfrm>
              <a:off x="87044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4" name="Google Shape;1824;g338445b5360_0_1734"/>
            <p:cNvSpPr/>
            <p:nvPr/>
          </p:nvSpPr>
          <p:spPr>
            <a:xfrm>
              <a:off x="87044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5" name="Google Shape;1825;g338445b5360_0_1734"/>
            <p:cNvSpPr/>
            <p:nvPr/>
          </p:nvSpPr>
          <p:spPr>
            <a:xfrm>
              <a:off x="87044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6" name="Google Shape;1826;g338445b5360_0_1734"/>
            <p:cNvSpPr/>
            <p:nvPr/>
          </p:nvSpPr>
          <p:spPr>
            <a:xfrm>
              <a:off x="87044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7" name="Google Shape;1827;g338445b5360_0_1734"/>
            <p:cNvSpPr/>
            <p:nvPr/>
          </p:nvSpPr>
          <p:spPr>
            <a:xfrm>
              <a:off x="87044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8" name="Google Shape;1828;g338445b5360_0_1734"/>
            <p:cNvSpPr/>
            <p:nvPr/>
          </p:nvSpPr>
          <p:spPr>
            <a:xfrm>
              <a:off x="87044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9" name="Google Shape;1829;g338445b5360_0_1734"/>
            <p:cNvSpPr/>
            <p:nvPr/>
          </p:nvSpPr>
          <p:spPr>
            <a:xfrm>
              <a:off x="87044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30" name="Google Shape;1830;g338445b5360_0_1734"/>
            <p:cNvSpPr/>
            <p:nvPr/>
          </p:nvSpPr>
          <p:spPr>
            <a:xfrm>
              <a:off x="87044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31" name="Google Shape;1831;g338445b5360_0_1734"/>
            <p:cNvSpPr/>
            <p:nvPr/>
          </p:nvSpPr>
          <p:spPr>
            <a:xfrm>
              <a:off x="87044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32" name="Google Shape;1832;g338445b5360_0_1734"/>
            <p:cNvSpPr/>
            <p:nvPr/>
          </p:nvSpPr>
          <p:spPr>
            <a:xfrm>
              <a:off x="87044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33" name="Google Shape;1833;g338445b5360_0_1734"/>
            <p:cNvSpPr/>
            <p:nvPr/>
          </p:nvSpPr>
          <p:spPr>
            <a:xfrm>
              <a:off x="870436"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34" name="Google Shape;1834;g338445b5360_0_1734"/>
            <p:cNvSpPr/>
            <p:nvPr/>
          </p:nvSpPr>
          <p:spPr>
            <a:xfrm>
              <a:off x="870436"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35" name="Google Shape;1835;g338445b5360_0_1734"/>
            <p:cNvSpPr/>
            <p:nvPr/>
          </p:nvSpPr>
          <p:spPr>
            <a:xfrm>
              <a:off x="870436"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36" name="Google Shape;1836;g338445b5360_0_1734"/>
            <p:cNvSpPr/>
            <p:nvPr/>
          </p:nvSpPr>
          <p:spPr>
            <a:xfrm>
              <a:off x="870436"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37" name="Google Shape;1837;g338445b5360_0_1734"/>
            <p:cNvSpPr/>
            <p:nvPr/>
          </p:nvSpPr>
          <p:spPr>
            <a:xfrm>
              <a:off x="870436"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38" name="Google Shape;1838;g338445b5360_0_1734"/>
            <p:cNvSpPr/>
            <p:nvPr/>
          </p:nvSpPr>
          <p:spPr>
            <a:xfrm>
              <a:off x="870436"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39" name="Google Shape;1839;g338445b5360_0_1734"/>
            <p:cNvSpPr/>
            <p:nvPr/>
          </p:nvSpPr>
          <p:spPr>
            <a:xfrm>
              <a:off x="870424"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40" name="Google Shape;1840;g338445b5360_0_1734"/>
            <p:cNvSpPr/>
            <p:nvPr/>
          </p:nvSpPr>
          <p:spPr>
            <a:xfrm>
              <a:off x="870424"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41" name="Google Shape;1841;g338445b5360_0_1734"/>
            <p:cNvSpPr/>
            <p:nvPr/>
          </p:nvSpPr>
          <p:spPr>
            <a:xfrm>
              <a:off x="1088054"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42" name="Google Shape;1842;g338445b5360_0_1734"/>
            <p:cNvSpPr/>
            <p:nvPr/>
          </p:nvSpPr>
          <p:spPr>
            <a:xfrm>
              <a:off x="1088054"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43" name="Google Shape;1843;g338445b5360_0_1734"/>
            <p:cNvSpPr/>
            <p:nvPr/>
          </p:nvSpPr>
          <p:spPr>
            <a:xfrm>
              <a:off x="1088054"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44" name="Google Shape;1844;g338445b5360_0_1734"/>
            <p:cNvSpPr/>
            <p:nvPr/>
          </p:nvSpPr>
          <p:spPr>
            <a:xfrm>
              <a:off x="1088054"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45" name="Google Shape;1845;g338445b5360_0_1734"/>
            <p:cNvSpPr/>
            <p:nvPr/>
          </p:nvSpPr>
          <p:spPr>
            <a:xfrm>
              <a:off x="1088054"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46" name="Google Shape;1846;g338445b5360_0_1734"/>
            <p:cNvSpPr/>
            <p:nvPr/>
          </p:nvSpPr>
          <p:spPr>
            <a:xfrm>
              <a:off x="1088054"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47" name="Google Shape;1847;g338445b5360_0_1734"/>
            <p:cNvSpPr/>
            <p:nvPr/>
          </p:nvSpPr>
          <p:spPr>
            <a:xfrm>
              <a:off x="1088054"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48" name="Google Shape;1848;g338445b5360_0_1734"/>
            <p:cNvSpPr/>
            <p:nvPr/>
          </p:nvSpPr>
          <p:spPr>
            <a:xfrm>
              <a:off x="1088054"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49" name="Google Shape;1849;g338445b5360_0_1734"/>
            <p:cNvSpPr/>
            <p:nvPr/>
          </p:nvSpPr>
          <p:spPr>
            <a:xfrm>
              <a:off x="1088054"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0" name="Google Shape;1850;g338445b5360_0_1734"/>
            <p:cNvSpPr/>
            <p:nvPr/>
          </p:nvSpPr>
          <p:spPr>
            <a:xfrm>
              <a:off x="1088054"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1" name="Google Shape;1851;g338445b5360_0_1734"/>
            <p:cNvSpPr/>
            <p:nvPr/>
          </p:nvSpPr>
          <p:spPr>
            <a:xfrm>
              <a:off x="1088054"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2" name="Google Shape;1852;g338445b5360_0_1734"/>
            <p:cNvSpPr/>
            <p:nvPr/>
          </p:nvSpPr>
          <p:spPr>
            <a:xfrm>
              <a:off x="1088054"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3" name="Google Shape;1853;g338445b5360_0_1734"/>
            <p:cNvSpPr/>
            <p:nvPr/>
          </p:nvSpPr>
          <p:spPr>
            <a:xfrm>
              <a:off x="108804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4" name="Google Shape;1854;g338445b5360_0_1734"/>
            <p:cNvSpPr/>
            <p:nvPr/>
          </p:nvSpPr>
          <p:spPr>
            <a:xfrm>
              <a:off x="108804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5" name="Google Shape;1855;g338445b5360_0_1734"/>
            <p:cNvSpPr/>
            <p:nvPr/>
          </p:nvSpPr>
          <p:spPr>
            <a:xfrm>
              <a:off x="108804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6" name="Google Shape;1856;g338445b5360_0_1734"/>
            <p:cNvSpPr/>
            <p:nvPr/>
          </p:nvSpPr>
          <p:spPr>
            <a:xfrm>
              <a:off x="108804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7" name="Google Shape;1857;g338445b5360_0_1734"/>
            <p:cNvSpPr/>
            <p:nvPr/>
          </p:nvSpPr>
          <p:spPr>
            <a:xfrm>
              <a:off x="108804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8" name="Google Shape;1858;g338445b5360_0_1734"/>
            <p:cNvSpPr/>
            <p:nvPr/>
          </p:nvSpPr>
          <p:spPr>
            <a:xfrm>
              <a:off x="108804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59" name="Google Shape;1859;g338445b5360_0_1734"/>
            <p:cNvSpPr/>
            <p:nvPr/>
          </p:nvSpPr>
          <p:spPr>
            <a:xfrm>
              <a:off x="1088029"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0" name="Google Shape;1860;g338445b5360_0_1734"/>
            <p:cNvSpPr/>
            <p:nvPr/>
          </p:nvSpPr>
          <p:spPr>
            <a:xfrm>
              <a:off x="1088029"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1" name="Google Shape;1861;g338445b5360_0_1734"/>
            <p:cNvSpPr/>
            <p:nvPr/>
          </p:nvSpPr>
          <p:spPr>
            <a:xfrm>
              <a:off x="1305660"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2" name="Google Shape;1862;g338445b5360_0_1734"/>
            <p:cNvSpPr/>
            <p:nvPr/>
          </p:nvSpPr>
          <p:spPr>
            <a:xfrm>
              <a:off x="1305660"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3" name="Google Shape;1863;g338445b5360_0_1734"/>
            <p:cNvSpPr/>
            <p:nvPr/>
          </p:nvSpPr>
          <p:spPr>
            <a:xfrm>
              <a:off x="1305660"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4" name="Google Shape;1864;g338445b5360_0_1734"/>
            <p:cNvSpPr/>
            <p:nvPr/>
          </p:nvSpPr>
          <p:spPr>
            <a:xfrm>
              <a:off x="1305660"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5" name="Google Shape;1865;g338445b5360_0_1734"/>
            <p:cNvSpPr/>
            <p:nvPr/>
          </p:nvSpPr>
          <p:spPr>
            <a:xfrm>
              <a:off x="1305660"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6" name="Google Shape;1866;g338445b5360_0_1734"/>
            <p:cNvSpPr/>
            <p:nvPr/>
          </p:nvSpPr>
          <p:spPr>
            <a:xfrm>
              <a:off x="1305660"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7" name="Google Shape;1867;g338445b5360_0_1734"/>
            <p:cNvSpPr/>
            <p:nvPr/>
          </p:nvSpPr>
          <p:spPr>
            <a:xfrm>
              <a:off x="1305660"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8" name="Google Shape;1868;g338445b5360_0_1734"/>
            <p:cNvSpPr/>
            <p:nvPr/>
          </p:nvSpPr>
          <p:spPr>
            <a:xfrm>
              <a:off x="1305660"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9" name="Google Shape;1869;g338445b5360_0_1734"/>
            <p:cNvSpPr/>
            <p:nvPr/>
          </p:nvSpPr>
          <p:spPr>
            <a:xfrm>
              <a:off x="1305660"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0" name="Google Shape;1870;g338445b5360_0_1734"/>
            <p:cNvSpPr/>
            <p:nvPr/>
          </p:nvSpPr>
          <p:spPr>
            <a:xfrm>
              <a:off x="1305660"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1" name="Google Shape;1871;g338445b5360_0_1734"/>
            <p:cNvSpPr/>
            <p:nvPr/>
          </p:nvSpPr>
          <p:spPr>
            <a:xfrm>
              <a:off x="1305660"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2" name="Google Shape;1872;g338445b5360_0_1734"/>
            <p:cNvSpPr/>
            <p:nvPr/>
          </p:nvSpPr>
          <p:spPr>
            <a:xfrm>
              <a:off x="1305660"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3" name="Google Shape;1873;g338445b5360_0_1734"/>
            <p:cNvSpPr/>
            <p:nvPr/>
          </p:nvSpPr>
          <p:spPr>
            <a:xfrm>
              <a:off x="130564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4" name="Google Shape;1874;g338445b5360_0_1734"/>
            <p:cNvSpPr/>
            <p:nvPr/>
          </p:nvSpPr>
          <p:spPr>
            <a:xfrm>
              <a:off x="130564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5" name="Google Shape;1875;g338445b5360_0_1734"/>
            <p:cNvSpPr/>
            <p:nvPr/>
          </p:nvSpPr>
          <p:spPr>
            <a:xfrm>
              <a:off x="130564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6" name="Google Shape;1876;g338445b5360_0_1734"/>
            <p:cNvSpPr/>
            <p:nvPr/>
          </p:nvSpPr>
          <p:spPr>
            <a:xfrm>
              <a:off x="130564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7" name="Google Shape;1877;g338445b5360_0_1734"/>
            <p:cNvSpPr/>
            <p:nvPr/>
          </p:nvSpPr>
          <p:spPr>
            <a:xfrm>
              <a:off x="130564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8" name="Google Shape;1878;g338445b5360_0_1734"/>
            <p:cNvSpPr/>
            <p:nvPr/>
          </p:nvSpPr>
          <p:spPr>
            <a:xfrm>
              <a:off x="130564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9" name="Google Shape;1879;g338445b5360_0_1734"/>
            <p:cNvSpPr/>
            <p:nvPr/>
          </p:nvSpPr>
          <p:spPr>
            <a:xfrm>
              <a:off x="1305635"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0" name="Google Shape;1880;g338445b5360_0_1734"/>
            <p:cNvSpPr/>
            <p:nvPr/>
          </p:nvSpPr>
          <p:spPr>
            <a:xfrm>
              <a:off x="1305635"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1" name="Google Shape;1881;g338445b5360_0_1734"/>
            <p:cNvSpPr/>
            <p:nvPr/>
          </p:nvSpPr>
          <p:spPr>
            <a:xfrm>
              <a:off x="155135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2" name="Google Shape;1882;g338445b5360_0_1734"/>
            <p:cNvSpPr/>
            <p:nvPr/>
          </p:nvSpPr>
          <p:spPr>
            <a:xfrm>
              <a:off x="155135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3" name="Google Shape;1883;g338445b5360_0_1734"/>
            <p:cNvSpPr/>
            <p:nvPr/>
          </p:nvSpPr>
          <p:spPr>
            <a:xfrm>
              <a:off x="155135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4" name="Google Shape;1884;g338445b5360_0_1734"/>
            <p:cNvSpPr/>
            <p:nvPr/>
          </p:nvSpPr>
          <p:spPr>
            <a:xfrm>
              <a:off x="155135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5" name="Google Shape;1885;g338445b5360_0_1734"/>
            <p:cNvSpPr/>
            <p:nvPr/>
          </p:nvSpPr>
          <p:spPr>
            <a:xfrm>
              <a:off x="155135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6" name="Google Shape;1886;g338445b5360_0_1734"/>
            <p:cNvSpPr/>
            <p:nvPr/>
          </p:nvSpPr>
          <p:spPr>
            <a:xfrm>
              <a:off x="155135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7" name="Google Shape;1887;g338445b5360_0_1734"/>
            <p:cNvSpPr/>
            <p:nvPr/>
          </p:nvSpPr>
          <p:spPr>
            <a:xfrm>
              <a:off x="155135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8" name="Google Shape;1888;g338445b5360_0_1734"/>
            <p:cNvSpPr/>
            <p:nvPr/>
          </p:nvSpPr>
          <p:spPr>
            <a:xfrm>
              <a:off x="155135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9" name="Google Shape;1889;g338445b5360_0_1734"/>
            <p:cNvSpPr/>
            <p:nvPr/>
          </p:nvSpPr>
          <p:spPr>
            <a:xfrm>
              <a:off x="155135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0" name="Google Shape;1890;g338445b5360_0_1734"/>
            <p:cNvSpPr/>
            <p:nvPr/>
          </p:nvSpPr>
          <p:spPr>
            <a:xfrm>
              <a:off x="155135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1" name="Google Shape;1891;g338445b5360_0_1734"/>
            <p:cNvSpPr/>
            <p:nvPr/>
          </p:nvSpPr>
          <p:spPr>
            <a:xfrm>
              <a:off x="155135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2" name="Google Shape;1892;g338445b5360_0_1734"/>
            <p:cNvSpPr/>
            <p:nvPr/>
          </p:nvSpPr>
          <p:spPr>
            <a:xfrm>
              <a:off x="155135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3" name="Google Shape;1893;g338445b5360_0_1734"/>
            <p:cNvSpPr/>
            <p:nvPr/>
          </p:nvSpPr>
          <p:spPr>
            <a:xfrm>
              <a:off x="155134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4" name="Google Shape;1894;g338445b5360_0_1734"/>
            <p:cNvSpPr/>
            <p:nvPr/>
          </p:nvSpPr>
          <p:spPr>
            <a:xfrm>
              <a:off x="155134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5" name="Google Shape;1895;g338445b5360_0_1734"/>
            <p:cNvSpPr/>
            <p:nvPr/>
          </p:nvSpPr>
          <p:spPr>
            <a:xfrm>
              <a:off x="155134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6" name="Google Shape;1896;g338445b5360_0_1734"/>
            <p:cNvSpPr/>
            <p:nvPr/>
          </p:nvSpPr>
          <p:spPr>
            <a:xfrm>
              <a:off x="155134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7" name="Google Shape;1897;g338445b5360_0_1734"/>
            <p:cNvSpPr/>
            <p:nvPr/>
          </p:nvSpPr>
          <p:spPr>
            <a:xfrm>
              <a:off x="155134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8" name="Google Shape;1898;g338445b5360_0_1734"/>
            <p:cNvSpPr/>
            <p:nvPr/>
          </p:nvSpPr>
          <p:spPr>
            <a:xfrm>
              <a:off x="155134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9" name="Google Shape;1899;g338445b5360_0_1734"/>
            <p:cNvSpPr/>
            <p:nvPr/>
          </p:nvSpPr>
          <p:spPr>
            <a:xfrm>
              <a:off x="155133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0" name="Google Shape;1900;g338445b5360_0_1734"/>
            <p:cNvSpPr/>
            <p:nvPr/>
          </p:nvSpPr>
          <p:spPr>
            <a:xfrm>
              <a:off x="155133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1" name="Google Shape;1901;g338445b5360_0_1734"/>
            <p:cNvSpPr/>
            <p:nvPr/>
          </p:nvSpPr>
          <p:spPr>
            <a:xfrm>
              <a:off x="179705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2" name="Google Shape;1902;g338445b5360_0_1734"/>
            <p:cNvSpPr/>
            <p:nvPr/>
          </p:nvSpPr>
          <p:spPr>
            <a:xfrm>
              <a:off x="179705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3" name="Google Shape;1903;g338445b5360_0_1734"/>
            <p:cNvSpPr/>
            <p:nvPr/>
          </p:nvSpPr>
          <p:spPr>
            <a:xfrm>
              <a:off x="179705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4" name="Google Shape;1904;g338445b5360_0_1734"/>
            <p:cNvSpPr/>
            <p:nvPr/>
          </p:nvSpPr>
          <p:spPr>
            <a:xfrm>
              <a:off x="179705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5" name="Google Shape;1905;g338445b5360_0_1734"/>
            <p:cNvSpPr/>
            <p:nvPr/>
          </p:nvSpPr>
          <p:spPr>
            <a:xfrm>
              <a:off x="179705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6" name="Google Shape;1906;g338445b5360_0_1734"/>
            <p:cNvSpPr/>
            <p:nvPr/>
          </p:nvSpPr>
          <p:spPr>
            <a:xfrm>
              <a:off x="179705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7" name="Google Shape;1907;g338445b5360_0_1734"/>
            <p:cNvSpPr/>
            <p:nvPr/>
          </p:nvSpPr>
          <p:spPr>
            <a:xfrm>
              <a:off x="179705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8" name="Google Shape;1908;g338445b5360_0_1734"/>
            <p:cNvSpPr/>
            <p:nvPr/>
          </p:nvSpPr>
          <p:spPr>
            <a:xfrm>
              <a:off x="179705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9" name="Google Shape;1909;g338445b5360_0_1734"/>
            <p:cNvSpPr/>
            <p:nvPr/>
          </p:nvSpPr>
          <p:spPr>
            <a:xfrm>
              <a:off x="179705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0" name="Google Shape;1910;g338445b5360_0_1734"/>
            <p:cNvSpPr/>
            <p:nvPr/>
          </p:nvSpPr>
          <p:spPr>
            <a:xfrm>
              <a:off x="179705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1" name="Google Shape;1911;g338445b5360_0_1734"/>
            <p:cNvSpPr/>
            <p:nvPr/>
          </p:nvSpPr>
          <p:spPr>
            <a:xfrm>
              <a:off x="179705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2" name="Google Shape;1912;g338445b5360_0_1734"/>
            <p:cNvSpPr/>
            <p:nvPr/>
          </p:nvSpPr>
          <p:spPr>
            <a:xfrm>
              <a:off x="179705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3" name="Google Shape;1913;g338445b5360_0_1734"/>
            <p:cNvSpPr/>
            <p:nvPr/>
          </p:nvSpPr>
          <p:spPr>
            <a:xfrm>
              <a:off x="179703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4" name="Google Shape;1914;g338445b5360_0_1734"/>
            <p:cNvSpPr/>
            <p:nvPr/>
          </p:nvSpPr>
          <p:spPr>
            <a:xfrm>
              <a:off x="179703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5" name="Google Shape;1915;g338445b5360_0_1734"/>
            <p:cNvSpPr/>
            <p:nvPr/>
          </p:nvSpPr>
          <p:spPr>
            <a:xfrm>
              <a:off x="179703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6" name="Google Shape;1916;g338445b5360_0_1734"/>
            <p:cNvSpPr/>
            <p:nvPr/>
          </p:nvSpPr>
          <p:spPr>
            <a:xfrm>
              <a:off x="179703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7" name="Google Shape;1917;g338445b5360_0_1734"/>
            <p:cNvSpPr/>
            <p:nvPr/>
          </p:nvSpPr>
          <p:spPr>
            <a:xfrm>
              <a:off x="179703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8" name="Google Shape;1918;g338445b5360_0_1734"/>
            <p:cNvSpPr/>
            <p:nvPr/>
          </p:nvSpPr>
          <p:spPr>
            <a:xfrm>
              <a:off x="179703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9" name="Google Shape;1919;g338445b5360_0_1734"/>
            <p:cNvSpPr/>
            <p:nvPr/>
          </p:nvSpPr>
          <p:spPr>
            <a:xfrm>
              <a:off x="179702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0" name="Google Shape;1920;g338445b5360_0_1734"/>
            <p:cNvSpPr/>
            <p:nvPr/>
          </p:nvSpPr>
          <p:spPr>
            <a:xfrm>
              <a:off x="179702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1" name="Google Shape;1921;g338445b5360_0_1734"/>
            <p:cNvSpPr/>
            <p:nvPr/>
          </p:nvSpPr>
          <p:spPr>
            <a:xfrm>
              <a:off x="204274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2" name="Google Shape;1922;g338445b5360_0_1734"/>
            <p:cNvSpPr/>
            <p:nvPr/>
          </p:nvSpPr>
          <p:spPr>
            <a:xfrm>
              <a:off x="204274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3" name="Google Shape;1923;g338445b5360_0_1734"/>
            <p:cNvSpPr/>
            <p:nvPr/>
          </p:nvSpPr>
          <p:spPr>
            <a:xfrm>
              <a:off x="204274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4" name="Google Shape;1924;g338445b5360_0_1734"/>
            <p:cNvSpPr/>
            <p:nvPr/>
          </p:nvSpPr>
          <p:spPr>
            <a:xfrm>
              <a:off x="204274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5" name="Google Shape;1925;g338445b5360_0_1734"/>
            <p:cNvSpPr/>
            <p:nvPr/>
          </p:nvSpPr>
          <p:spPr>
            <a:xfrm>
              <a:off x="204274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6" name="Google Shape;1926;g338445b5360_0_1734"/>
            <p:cNvSpPr/>
            <p:nvPr/>
          </p:nvSpPr>
          <p:spPr>
            <a:xfrm>
              <a:off x="204274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7" name="Google Shape;1927;g338445b5360_0_1734"/>
            <p:cNvSpPr/>
            <p:nvPr/>
          </p:nvSpPr>
          <p:spPr>
            <a:xfrm>
              <a:off x="204274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8" name="Google Shape;1928;g338445b5360_0_1734"/>
            <p:cNvSpPr/>
            <p:nvPr/>
          </p:nvSpPr>
          <p:spPr>
            <a:xfrm>
              <a:off x="204274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9" name="Google Shape;1929;g338445b5360_0_1734"/>
            <p:cNvSpPr/>
            <p:nvPr/>
          </p:nvSpPr>
          <p:spPr>
            <a:xfrm>
              <a:off x="204274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0" name="Google Shape;1930;g338445b5360_0_1734"/>
            <p:cNvSpPr/>
            <p:nvPr/>
          </p:nvSpPr>
          <p:spPr>
            <a:xfrm>
              <a:off x="204274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1" name="Google Shape;1931;g338445b5360_0_1734"/>
            <p:cNvSpPr/>
            <p:nvPr/>
          </p:nvSpPr>
          <p:spPr>
            <a:xfrm>
              <a:off x="204274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2" name="Google Shape;1932;g338445b5360_0_1734"/>
            <p:cNvSpPr/>
            <p:nvPr/>
          </p:nvSpPr>
          <p:spPr>
            <a:xfrm>
              <a:off x="204274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3" name="Google Shape;1933;g338445b5360_0_1734"/>
            <p:cNvSpPr/>
            <p:nvPr/>
          </p:nvSpPr>
          <p:spPr>
            <a:xfrm>
              <a:off x="204273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4" name="Google Shape;1934;g338445b5360_0_1734"/>
            <p:cNvSpPr/>
            <p:nvPr/>
          </p:nvSpPr>
          <p:spPr>
            <a:xfrm>
              <a:off x="204273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5" name="Google Shape;1935;g338445b5360_0_1734"/>
            <p:cNvSpPr/>
            <p:nvPr/>
          </p:nvSpPr>
          <p:spPr>
            <a:xfrm>
              <a:off x="204273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6" name="Google Shape;1936;g338445b5360_0_1734"/>
            <p:cNvSpPr/>
            <p:nvPr/>
          </p:nvSpPr>
          <p:spPr>
            <a:xfrm>
              <a:off x="204273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7" name="Google Shape;1937;g338445b5360_0_1734"/>
            <p:cNvSpPr/>
            <p:nvPr/>
          </p:nvSpPr>
          <p:spPr>
            <a:xfrm>
              <a:off x="204273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8" name="Google Shape;1938;g338445b5360_0_1734"/>
            <p:cNvSpPr/>
            <p:nvPr/>
          </p:nvSpPr>
          <p:spPr>
            <a:xfrm>
              <a:off x="204273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9" name="Google Shape;1939;g338445b5360_0_1734"/>
            <p:cNvSpPr/>
            <p:nvPr/>
          </p:nvSpPr>
          <p:spPr>
            <a:xfrm>
              <a:off x="204272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0" name="Google Shape;1940;g338445b5360_0_1734"/>
            <p:cNvSpPr/>
            <p:nvPr/>
          </p:nvSpPr>
          <p:spPr>
            <a:xfrm>
              <a:off x="204272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1" name="Google Shape;1941;g338445b5360_0_1734"/>
            <p:cNvSpPr/>
            <p:nvPr/>
          </p:nvSpPr>
          <p:spPr>
            <a:xfrm>
              <a:off x="228844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2" name="Google Shape;1942;g338445b5360_0_1734"/>
            <p:cNvSpPr/>
            <p:nvPr/>
          </p:nvSpPr>
          <p:spPr>
            <a:xfrm>
              <a:off x="228844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3" name="Google Shape;1943;g338445b5360_0_1734"/>
            <p:cNvSpPr/>
            <p:nvPr/>
          </p:nvSpPr>
          <p:spPr>
            <a:xfrm>
              <a:off x="228844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4" name="Google Shape;1944;g338445b5360_0_1734"/>
            <p:cNvSpPr/>
            <p:nvPr/>
          </p:nvSpPr>
          <p:spPr>
            <a:xfrm>
              <a:off x="228844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5" name="Google Shape;1945;g338445b5360_0_1734"/>
            <p:cNvSpPr/>
            <p:nvPr/>
          </p:nvSpPr>
          <p:spPr>
            <a:xfrm>
              <a:off x="228844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6" name="Google Shape;1946;g338445b5360_0_1734"/>
            <p:cNvSpPr/>
            <p:nvPr/>
          </p:nvSpPr>
          <p:spPr>
            <a:xfrm>
              <a:off x="228844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7" name="Google Shape;1947;g338445b5360_0_1734"/>
            <p:cNvSpPr/>
            <p:nvPr/>
          </p:nvSpPr>
          <p:spPr>
            <a:xfrm>
              <a:off x="228844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8" name="Google Shape;1948;g338445b5360_0_1734"/>
            <p:cNvSpPr/>
            <p:nvPr/>
          </p:nvSpPr>
          <p:spPr>
            <a:xfrm>
              <a:off x="228844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9" name="Google Shape;1949;g338445b5360_0_1734"/>
            <p:cNvSpPr/>
            <p:nvPr/>
          </p:nvSpPr>
          <p:spPr>
            <a:xfrm>
              <a:off x="228844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0" name="Google Shape;1950;g338445b5360_0_1734"/>
            <p:cNvSpPr/>
            <p:nvPr/>
          </p:nvSpPr>
          <p:spPr>
            <a:xfrm>
              <a:off x="228844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1" name="Google Shape;1951;g338445b5360_0_1734"/>
            <p:cNvSpPr/>
            <p:nvPr/>
          </p:nvSpPr>
          <p:spPr>
            <a:xfrm>
              <a:off x="228844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2" name="Google Shape;1952;g338445b5360_0_1734"/>
            <p:cNvSpPr/>
            <p:nvPr/>
          </p:nvSpPr>
          <p:spPr>
            <a:xfrm>
              <a:off x="228844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3" name="Google Shape;1953;g338445b5360_0_1734"/>
            <p:cNvSpPr/>
            <p:nvPr/>
          </p:nvSpPr>
          <p:spPr>
            <a:xfrm>
              <a:off x="228842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4" name="Google Shape;1954;g338445b5360_0_1734"/>
            <p:cNvSpPr/>
            <p:nvPr/>
          </p:nvSpPr>
          <p:spPr>
            <a:xfrm>
              <a:off x="228842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5" name="Google Shape;1955;g338445b5360_0_1734"/>
            <p:cNvSpPr/>
            <p:nvPr/>
          </p:nvSpPr>
          <p:spPr>
            <a:xfrm>
              <a:off x="228842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6" name="Google Shape;1956;g338445b5360_0_1734"/>
            <p:cNvSpPr/>
            <p:nvPr/>
          </p:nvSpPr>
          <p:spPr>
            <a:xfrm>
              <a:off x="228842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7" name="Google Shape;1957;g338445b5360_0_1734"/>
            <p:cNvSpPr/>
            <p:nvPr/>
          </p:nvSpPr>
          <p:spPr>
            <a:xfrm>
              <a:off x="228842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8" name="Google Shape;1958;g338445b5360_0_1734"/>
            <p:cNvSpPr/>
            <p:nvPr/>
          </p:nvSpPr>
          <p:spPr>
            <a:xfrm>
              <a:off x="228842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9" name="Google Shape;1959;g338445b5360_0_1734"/>
            <p:cNvSpPr/>
            <p:nvPr/>
          </p:nvSpPr>
          <p:spPr>
            <a:xfrm>
              <a:off x="228841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0" name="Google Shape;1960;g338445b5360_0_1734"/>
            <p:cNvSpPr/>
            <p:nvPr/>
          </p:nvSpPr>
          <p:spPr>
            <a:xfrm>
              <a:off x="228841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1" name="Google Shape;1961;g338445b5360_0_1734"/>
            <p:cNvSpPr/>
            <p:nvPr/>
          </p:nvSpPr>
          <p:spPr>
            <a:xfrm>
              <a:off x="253413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2" name="Google Shape;1962;g338445b5360_0_1734"/>
            <p:cNvSpPr/>
            <p:nvPr/>
          </p:nvSpPr>
          <p:spPr>
            <a:xfrm>
              <a:off x="253413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3" name="Google Shape;1963;g338445b5360_0_1734"/>
            <p:cNvSpPr/>
            <p:nvPr/>
          </p:nvSpPr>
          <p:spPr>
            <a:xfrm>
              <a:off x="253413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4" name="Google Shape;1964;g338445b5360_0_1734"/>
            <p:cNvSpPr/>
            <p:nvPr/>
          </p:nvSpPr>
          <p:spPr>
            <a:xfrm>
              <a:off x="253413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5" name="Google Shape;1965;g338445b5360_0_1734"/>
            <p:cNvSpPr/>
            <p:nvPr/>
          </p:nvSpPr>
          <p:spPr>
            <a:xfrm>
              <a:off x="253413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6" name="Google Shape;1966;g338445b5360_0_1734"/>
            <p:cNvSpPr/>
            <p:nvPr/>
          </p:nvSpPr>
          <p:spPr>
            <a:xfrm>
              <a:off x="253413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7" name="Google Shape;1967;g338445b5360_0_1734"/>
            <p:cNvSpPr/>
            <p:nvPr/>
          </p:nvSpPr>
          <p:spPr>
            <a:xfrm>
              <a:off x="253413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8" name="Google Shape;1968;g338445b5360_0_1734"/>
            <p:cNvSpPr/>
            <p:nvPr/>
          </p:nvSpPr>
          <p:spPr>
            <a:xfrm>
              <a:off x="253413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9" name="Google Shape;1969;g338445b5360_0_1734"/>
            <p:cNvSpPr/>
            <p:nvPr/>
          </p:nvSpPr>
          <p:spPr>
            <a:xfrm>
              <a:off x="253413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0" name="Google Shape;1970;g338445b5360_0_1734"/>
            <p:cNvSpPr/>
            <p:nvPr/>
          </p:nvSpPr>
          <p:spPr>
            <a:xfrm>
              <a:off x="253413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1" name="Google Shape;1971;g338445b5360_0_1734"/>
            <p:cNvSpPr/>
            <p:nvPr/>
          </p:nvSpPr>
          <p:spPr>
            <a:xfrm>
              <a:off x="253413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2" name="Google Shape;1972;g338445b5360_0_1734"/>
            <p:cNvSpPr/>
            <p:nvPr/>
          </p:nvSpPr>
          <p:spPr>
            <a:xfrm>
              <a:off x="253413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3" name="Google Shape;1973;g338445b5360_0_1734"/>
            <p:cNvSpPr/>
            <p:nvPr/>
          </p:nvSpPr>
          <p:spPr>
            <a:xfrm>
              <a:off x="253412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4" name="Google Shape;1974;g338445b5360_0_1734"/>
            <p:cNvSpPr/>
            <p:nvPr/>
          </p:nvSpPr>
          <p:spPr>
            <a:xfrm>
              <a:off x="253412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5" name="Google Shape;1975;g338445b5360_0_1734"/>
            <p:cNvSpPr/>
            <p:nvPr/>
          </p:nvSpPr>
          <p:spPr>
            <a:xfrm>
              <a:off x="253412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6" name="Google Shape;1976;g338445b5360_0_1734"/>
            <p:cNvSpPr/>
            <p:nvPr/>
          </p:nvSpPr>
          <p:spPr>
            <a:xfrm>
              <a:off x="253412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7" name="Google Shape;1977;g338445b5360_0_1734"/>
            <p:cNvSpPr/>
            <p:nvPr/>
          </p:nvSpPr>
          <p:spPr>
            <a:xfrm>
              <a:off x="253412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8" name="Google Shape;1978;g338445b5360_0_1734"/>
            <p:cNvSpPr/>
            <p:nvPr/>
          </p:nvSpPr>
          <p:spPr>
            <a:xfrm>
              <a:off x="253412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9" name="Google Shape;1979;g338445b5360_0_1734"/>
            <p:cNvSpPr/>
            <p:nvPr/>
          </p:nvSpPr>
          <p:spPr>
            <a:xfrm>
              <a:off x="253411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0" name="Google Shape;1980;g338445b5360_0_1734"/>
            <p:cNvSpPr/>
            <p:nvPr/>
          </p:nvSpPr>
          <p:spPr>
            <a:xfrm>
              <a:off x="253411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1" name="Google Shape;1981;g338445b5360_0_1734"/>
            <p:cNvSpPr/>
            <p:nvPr/>
          </p:nvSpPr>
          <p:spPr>
            <a:xfrm>
              <a:off x="277983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2" name="Google Shape;1982;g338445b5360_0_1734"/>
            <p:cNvSpPr/>
            <p:nvPr/>
          </p:nvSpPr>
          <p:spPr>
            <a:xfrm>
              <a:off x="277983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3" name="Google Shape;1983;g338445b5360_0_1734"/>
            <p:cNvSpPr/>
            <p:nvPr/>
          </p:nvSpPr>
          <p:spPr>
            <a:xfrm>
              <a:off x="277983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4" name="Google Shape;1984;g338445b5360_0_1734"/>
            <p:cNvSpPr/>
            <p:nvPr/>
          </p:nvSpPr>
          <p:spPr>
            <a:xfrm>
              <a:off x="277983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5" name="Google Shape;1985;g338445b5360_0_1734"/>
            <p:cNvSpPr/>
            <p:nvPr/>
          </p:nvSpPr>
          <p:spPr>
            <a:xfrm>
              <a:off x="277983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6" name="Google Shape;1986;g338445b5360_0_1734"/>
            <p:cNvSpPr/>
            <p:nvPr/>
          </p:nvSpPr>
          <p:spPr>
            <a:xfrm>
              <a:off x="277983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7" name="Google Shape;1987;g338445b5360_0_1734"/>
            <p:cNvSpPr/>
            <p:nvPr/>
          </p:nvSpPr>
          <p:spPr>
            <a:xfrm>
              <a:off x="277983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8" name="Google Shape;1988;g338445b5360_0_1734"/>
            <p:cNvSpPr/>
            <p:nvPr/>
          </p:nvSpPr>
          <p:spPr>
            <a:xfrm>
              <a:off x="277983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9" name="Google Shape;1989;g338445b5360_0_1734"/>
            <p:cNvSpPr/>
            <p:nvPr/>
          </p:nvSpPr>
          <p:spPr>
            <a:xfrm>
              <a:off x="277983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0" name="Google Shape;1990;g338445b5360_0_1734"/>
            <p:cNvSpPr/>
            <p:nvPr/>
          </p:nvSpPr>
          <p:spPr>
            <a:xfrm>
              <a:off x="277983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1" name="Google Shape;1991;g338445b5360_0_1734"/>
            <p:cNvSpPr/>
            <p:nvPr/>
          </p:nvSpPr>
          <p:spPr>
            <a:xfrm>
              <a:off x="277983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2" name="Google Shape;1992;g338445b5360_0_1734"/>
            <p:cNvSpPr/>
            <p:nvPr/>
          </p:nvSpPr>
          <p:spPr>
            <a:xfrm>
              <a:off x="277983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3" name="Google Shape;1993;g338445b5360_0_1734"/>
            <p:cNvSpPr/>
            <p:nvPr/>
          </p:nvSpPr>
          <p:spPr>
            <a:xfrm>
              <a:off x="277981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4" name="Google Shape;1994;g338445b5360_0_1734"/>
            <p:cNvSpPr/>
            <p:nvPr/>
          </p:nvSpPr>
          <p:spPr>
            <a:xfrm>
              <a:off x="277981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5" name="Google Shape;1995;g338445b5360_0_1734"/>
            <p:cNvSpPr/>
            <p:nvPr/>
          </p:nvSpPr>
          <p:spPr>
            <a:xfrm>
              <a:off x="277981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6" name="Google Shape;1996;g338445b5360_0_1734"/>
            <p:cNvSpPr/>
            <p:nvPr/>
          </p:nvSpPr>
          <p:spPr>
            <a:xfrm>
              <a:off x="277981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7" name="Google Shape;1997;g338445b5360_0_1734"/>
            <p:cNvSpPr/>
            <p:nvPr/>
          </p:nvSpPr>
          <p:spPr>
            <a:xfrm>
              <a:off x="277981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8" name="Google Shape;1998;g338445b5360_0_1734"/>
            <p:cNvSpPr/>
            <p:nvPr/>
          </p:nvSpPr>
          <p:spPr>
            <a:xfrm>
              <a:off x="277981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9" name="Google Shape;1999;g338445b5360_0_1734"/>
            <p:cNvSpPr/>
            <p:nvPr/>
          </p:nvSpPr>
          <p:spPr>
            <a:xfrm>
              <a:off x="277980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0" name="Google Shape;2000;g338445b5360_0_1734"/>
            <p:cNvSpPr/>
            <p:nvPr/>
          </p:nvSpPr>
          <p:spPr>
            <a:xfrm>
              <a:off x="277980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1" name="Google Shape;2001;g338445b5360_0_1734"/>
            <p:cNvSpPr/>
            <p:nvPr/>
          </p:nvSpPr>
          <p:spPr>
            <a:xfrm>
              <a:off x="302552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2" name="Google Shape;2002;g338445b5360_0_1734"/>
            <p:cNvSpPr/>
            <p:nvPr/>
          </p:nvSpPr>
          <p:spPr>
            <a:xfrm>
              <a:off x="302552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3" name="Google Shape;2003;g338445b5360_0_1734"/>
            <p:cNvSpPr/>
            <p:nvPr/>
          </p:nvSpPr>
          <p:spPr>
            <a:xfrm>
              <a:off x="302552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4" name="Google Shape;2004;g338445b5360_0_1734"/>
            <p:cNvSpPr/>
            <p:nvPr/>
          </p:nvSpPr>
          <p:spPr>
            <a:xfrm>
              <a:off x="302552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5" name="Google Shape;2005;g338445b5360_0_1734"/>
            <p:cNvSpPr/>
            <p:nvPr/>
          </p:nvSpPr>
          <p:spPr>
            <a:xfrm>
              <a:off x="302552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6" name="Google Shape;2006;g338445b5360_0_1734"/>
            <p:cNvSpPr/>
            <p:nvPr/>
          </p:nvSpPr>
          <p:spPr>
            <a:xfrm>
              <a:off x="302552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7" name="Google Shape;2007;g338445b5360_0_1734"/>
            <p:cNvSpPr/>
            <p:nvPr/>
          </p:nvSpPr>
          <p:spPr>
            <a:xfrm>
              <a:off x="302552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8" name="Google Shape;2008;g338445b5360_0_1734"/>
            <p:cNvSpPr/>
            <p:nvPr/>
          </p:nvSpPr>
          <p:spPr>
            <a:xfrm>
              <a:off x="302552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9" name="Google Shape;2009;g338445b5360_0_1734"/>
            <p:cNvSpPr/>
            <p:nvPr/>
          </p:nvSpPr>
          <p:spPr>
            <a:xfrm>
              <a:off x="302552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0" name="Google Shape;2010;g338445b5360_0_1734"/>
            <p:cNvSpPr/>
            <p:nvPr/>
          </p:nvSpPr>
          <p:spPr>
            <a:xfrm>
              <a:off x="302552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1" name="Google Shape;2011;g338445b5360_0_1734"/>
            <p:cNvSpPr/>
            <p:nvPr/>
          </p:nvSpPr>
          <p:spPr>
            <a:xfrm>
              <a:off x="302552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2" name="Google Shape;2012;g338445b5360_0_1734"/>
            <p:cNvSpPr/>
            <p:nvPr/>
          </p:nvSpPr>
          <p:spPr>
            <a:xfrm>
              <a:off x="302552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3" name="Google Shape;2013;g338445b5360_0_1734"/>
            <p:cNvSpPr/>
            <p:nvPr/>
          </p:nvSpPr>
          <p:spPr>
            <a:xfrm>
              <a:off x="302551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4" name="Google Shape;2014;g338445b5360_0_1734"/>
            <p:cNvSpPr/>
            <p:nvPr/>
          </p:nvSpPr>
          <p:spPr>
            <a:xfrm>
              <a:off x="302551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5" name="Google Shape;2015;g338445b5360_0_1734"/>
            <p:cNvSpPr/>
            <p:nvPr/>
          </p:nvSpPr>
          <p:spPr>
            <a:xfrm>
              <a:off x="302551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6" name="Google Shape;2016;g338445b5360_0_1734"/>
            <p:cNvSpPr/>
            <p:nvPr/>
          </p:nvSpPr>
          <p:spPr>
            <a:xfrm>
              <a:off x="302551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7" name="Google Shape;2017;g338445b5360_0_1734"/>
            <p:cNvSpPr/>
            <p:nvPr/>
          </p:nvSpPr>
          <p:spPr>
            <a:xfrm>
              <a:off x="302551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8" name="Google Shape;2018;g338445b5360_0_1734"/>
            <p:cNvSpPr/>
            <p:nvPr/>
          </p:nvSpPr>
          <p:spPr>
            <a:xfrm>
              <a:off x="302551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9" name="Google Shape;2019;g338445b5360_0_1734"/>
            <p:cNvSpPr/>
            <p:nvPr/>
          </p:nvSpPr>
          <p:spPr>
            <a:xfrm>
              <a:off x="302550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0" name="Google Shape;2020;g338445b5360_0_1734"/>
            <p:cNvSpPr/>
            <p:nvPr/>
          </p:nvSpPr>
          <p:spPr>
            <a:xfrm>
              <a:off x="302550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1" name="Google Shape;2021;g338445b5360_0_1734"/>
            <p:cNvSpPr/>
            <p:nvPr/>
          </p:nvSpPr>
          <p:spPr>
            <a:xfrm>
              <a:off x="327122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2" name="Google Shape;2022;g338445b5360_0_1734"/>
            <p:cNvSpPr/>
            <p:nvPr/>
          </p:nvSpPr>
          <p:spPr>
            <a:xfrm>
              <a:off x="327122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3" name="Google Shape;2023;g338445b5360_0_1734"/>
            <p:cNvSpPr/>
            <p:nvPr/>
          </p:nvSpPr>
          <p:spPr>
            <a:xfrm>
              <a:off x="327122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4" name="Google Shape;2024;g338445b5360_0_1734"/>
            <p:cNvSpPr/>
            <p:nvPr/>
          </p:nvSpPr>
          <p:spPr>
            <a:xfrm>
              <a:off x="327122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5" name="Google Shape;2025;g338445b5360_0_1734"/>
            <p:cNvSpPr/>
            <p:nvPr/>
          </p:nvSpPr>
          <p:spPr>
            <a:xfrm>
              <a:off x="327122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6" name="Google Shape;2026;g338445b5360_0_1734"/>
            <p:cNvSpPr/>
            <p:nvPr/>
          </p:nvSpPr>
          <p:spPr>
            <a:xfrm>
              <a:off x="327122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7" name="Google Shape;2027;g338445b5360_0_1734"/>
            <p:cNvSpPr/>
            <p:nvPr/>
          </p:nvSpPr>
          <p:spPr>
            <a:xfrm>
              <a:off x="327122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8" name="Google Shape;2028;g338445b5360_0_1734"/>
            <p:cNvSpPr/>
            <p:nvPr/>
          </p:nvSpPr>
          <p:spPr>
            <a:xfrm>
              <a:off x="327122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9" name="Google Shape;2029;g338445b5360_0_1734"/>
            <p:cNvSpPr/>
            <p:nvPr/>
          </p:nvSpPr>
          <p:spPr>
            <a:xfrm>
              <a:off x="327122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0" name="Google Shape;2030;g338445b5360_0_1734"/>
            <p:cNvSpPr/>
            <p:nvPr/>
          </p:nvSpPr>
          <p:spPr>
            <a:xfrm>
              <a:off x="327122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1" name="Google Shape;2031;g338445b5360_0_1734"/>
            <p:cNvSpPr/>
            <p:nvPr/>
          </p:nvSpPr>
          <p:spPr>
            <a:xfrm>
              <a:off x="327122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2" name="Google Shape;2032;g338445b5360_0_1734"/>
            <p:cNvSpPr/>
            <p:nvPr/>
          </p:nvSpPr>
          <p:spPr>
            <a:xfrm>
              <a:off x="327122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3" name="Google Shape;2033;g338445b5360_0_1734"/>
            <p:cNvSpPr/>
            <p:nvPr/>
          </p:nvSpPr>
          <p:spPr>
            <a:xfrm>
              <a:off x="327121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4" name="Google Shape;2034;g338445b5360_0_1734"/>
            <p:cNvSpPr/>
            <p:nvPr/>
          </p:nvSpPr>
          <p:spPr>
            <a:xfrm>
              <a:off x="327121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5" name="Google Shape;2035;g338445b5360_0_1734"/>
            <p:cNvSpPr/>
            <p:nvPr/>
          </p:nvSpPr>
          <p:spPr>
            <a:xfrm>
              <a:off x="327121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6" name="Google Shape;2036;g338445b5360_0_1734"/>
            <p:cNvSpPr/>
            <p:nvPr/>
          </p:nvSpPr>
          <p:spPr>
            <a:xfrm>
              <a:off x="327121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7" name="Google Shape;2037;g338445b5360_0_1734"/>
            <p:cNvSpPr/>
            <p:nvPr/>
          </p:nvSpPr>
          <p:spPr>
            <a:xfrm>
              <a:off x="327121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8" name="Google Shape;2038;g338445b5360_0_1734"/>
            <p:cNvSpPr/>
            <p:nvPr/>
          </p:nvSpPr>
          <p:spPr>
            <a:xfrm>
              <a:off x="327121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9" name="Google Shape;2039;g338445b5360_0_1734"/>
            <p:cNvSpPr/>
            <p:nvPr/>
          </p:nvSpPr>
          <p:spPr>
            <a:xfrm>
              <a:off x="327119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40" name="Google Shape;2040;g338445b5360_0_1734"/>
            <p:cNvSpPr/>
            <p:nvPr/>
          </p:nvSpPr>
          <p:spPr>
            <a:xfrm>
              <a:off x="327119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41" name="Google Shape;2041;g338445b5360_0_1734"/>
            <p:cNvSpPr/>
            <p:nvPr/>
          </p:nvSpPr>
          <p:spPr>
            <a:xfrm>
              <a:off x="351691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42" name="Google Shape;2042;g338445b5360_0_1734"/>
            <p:cNvSpPr/>
            <p:nvPr/>
          </p:nvSpPr>
          <p:spPr>
            <a:xfrm>
              <a:off x="351691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43" name="Google Shape;2043;g338445b5360_0_1734"/>
            <p:cNvSpPr/>
            <p:nvPr/>
          </p:nvSpPr>
          <p:spPr>
            <a:xfrm>
              <a:off x="351691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44" name="Google Shape;2044;g338445b5360_0_1734"/>
            <p:cNvSpPr/>
            <p:nvPr/>
          </p:nvSpPr>
          <p:spPr>
            <a:xfrm>
              <a:off x="351691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45" name="Google Shape;2045;g338445b5360_0_1734"/>
            <p:cNvSpPr/>
            <p:nvPr/>
          </p:nvSpPr>
          <p:spPr>
            <a:xfrm>
              <a:off x="351691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46" name="Google Shape;2046;g338445b5360_0_1734"/>
            <p:cNvSpPr/>
            <p:nvPr/>
          </p:nvSpPr>
          <p:spPr>
            <a:xfrm>
              <a:off x="351691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47" name="Google Shape;2047;g338445b5360_0_1734"/>
            <p:cNvSpPr/>
            <p:nvPr/>
          </p:nvSpPr>
          <p:spPr>
            <a:xfrm>
              <a:off x="351691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48" name="Google Shape;2048;g338445b5360_0_1734"/>
            <p:cNvSpPr/>
            <p:nvPr/>
          </p:nvSpPr>
          <p:spPr>
            <a:xfrm>
              <a:off x="351691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49" name="Google Shape;2049;g338445b5360_0_1734"/>
            <p:cNvSpPr/>
            <p:nvPr/>
          </p:nvSpPr>
          <p:spPr>
            <a:xfrm>
              <a:off x="351691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0" name="Google Shape;2050;g338445b5360_0_1734"/>
            <p:cNvSpPr/>
            <p:nvPr/>
          </p:nvSpPr>
          <p:spPr>
            <a:xfrm>
              <a:off x="351691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1" name="Google Shape;2051;g338445b5360_0_1734"/>
            <p:cNvSpPr/>
            <p:nvPr/>
          </p:nvSpPr>
          <p:spPr>
            <a:xfrm>
              <a:off x="351691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2" name="Google Shape;2052;g338445b5360_0_1734"/>
            <p:cNvSpPr/>
            <p:nvPr/>
          </p:nvSpPr>
          <p:spPr>
            <a:xfrm>
              <a:off x="351691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3" name="Google Shape;2053;g338445b5360_0_1734"/>
            <p:cNvSpPr/>
            <p:nvPr/>
          </p:nvSpPr>
          <p:spPr>
            <a:xfrm>
              <a:off x="351690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4" name="Google Shape;2054;g338445b5360_0_1734"/>
            <p:cNvSpPr/>
            <p:nvPr/>
          </p:nvSpPr>
          <p:spPr>
            <a:xfrm>
              <a:off x="351690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5" name="Google Shape;2055;g338445b5360_0_1734"/>
            <p:cNvSpPr/>
            <p:nvPr/>
          </p:nvSpPr>
          <p:spPr>
            <a:xfrm>
              <a:off x="351690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6" name="Google Shape;2056;g338445b5360_0_1734"/>
            <p:cNvSpPr/>
            <p:nvPr/>
          </p:nvSpPr>
          <p:spPr>
            <a:xfrm>
              <a:off x="351690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7" name="Google Shape;2057;g338445b5360_0_1734"/>
            <p:cNvSpPr/>
            <p:nvPr/>
          </p:nvSpPr>
          <p:spPr>
            <a:xfrm>
              <a:off x="351690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8" name="Google Shape;2058;g338445b5360_0_1734"/>
            <p:cNvSpPr/>
            <p:nvPr/>
          </p:nvSpPr>
          <p:spPr>
            <a:xfrm>
              <a:off x="351690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9" name="Google Shape;2059;g338445b5360_0_1734"/>
            <p:cNvSpPr/>
            <p:nvPr/>
          </p:nvSpPr>
          <p:spPr>
            <a:xfrm>
              <a:off x="3516893"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0" name="Google Shape;2060;g338445b5360_0_1734"/>
            <p:cNvSpPr/>
            <p:nvPr/>
          </p:nvSpPr>
          <p:spPr>
            <a:xfrm>
              <a:off x="3516893"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1" name="Google Shape;2061;g338445b5360_0_1734"/>
            <p:cNvSpPr/>
            <p:nvPr/>
          </p:nvSpPr>
          <p:spPr>
            <a:xfrm>
              <a:off x="376261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2" name="Google Shape;2062;g338445b5360_0_1734"/>
            <p:cNvSpPr/>
            <p:nvPr/>
          </p:nvSpPr>
          <p:spPr>
            <a:xfrm>
              <a:off x="376261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3" name="Google Shape;2063;g338445b5360_0_1734"/>
            <p:cNvSpPr/>
            <p:nvPr/>
          </p:nvSpPr>
          <p:spPr>
            <a:xfrm>
              <a:off x="376261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4" name="Google Shape;2064;g338445b5360_0_1734"/>
            <p:cNvSpPr/>
            <p:nvPr/>
          </p:nvSpPr>
          <p:spPr>
            <a:xfrm>
              <a:off x="376261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5" name="Google Shape;2065;g338445b5360_0_1734"/>
            <p:cNvSpPr/>
            <p:nvPr/>
          </p:nvSpPr>
          <p:spPr>
            <a:xfrm>
              <a:off x="376261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6" name="Google Shape;2066;g338445b5360_0_1734"/>
            <p:cNvSpPr/>
            <p:nvPr/>
          </p:nvSpPr>
          <p:spPr>
            <a:xfrm>
              <a:off x="376261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7" name="Google Shape;2067;g338445b5360_0_1734"/>
            <p:cNvSpPr/>
            <p:nvPr/>
          </p:nvSpPr>
          <p:spPr>
            <a:xfrm>
              <a:off x="376261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8" name="Google Shape;2068;g338445b5360_0_1734"/>
            <p:cNvSpPr/>
            <p:nvPr/>
          </p:nvSpPr>
          <p:spPr>
            <a:xfrm>
              <a:off x="376261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9" name="Google Shape;2069;g338445b5360_0_1734"/>
            <p:cNvSpPr/>
            <p:nvPr/>
          </p:nvSpPr>
          <p:spPr>
            <a:xfrm>
              <a:off x="376261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0" name="Google Shape;2070;g338445b5360_0_1734"/>
            <p:cNvSpPr/>
            <p:nvPr/>
          </p:nvSpPr>
          <p:spPr>
            <a:xfrm>
              <a:off x="376261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1" name="Google Shape;2071;g338445b5360_0_1734"/>
            <p:cNvSpPr/>
            <p:nvPr/>
          </p:nvSpPr>
          <p:spPr>
            <a:xfrm>
              <a:off x="376261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2" name="Google Shape;2072;g338445b5360_0_1734"/>
            <p:cNvSpPr/>
            <p:nvPr/>
          </p:nvSpPr>
          <p:spPr>
            <a:xfrm>
              <a:off x="376261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3" name="Google Shape;2073;g338445b5360_0_1734"/>
            <p:cNvSpPr/>
            <p:nvPr/>
          </p:nvSpPr>
          <p:spPr>
            <a:xfrm>
              <a:off x="376260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4" name="Google Shape;2074;g338445b5360_0_1734"/>
            <p:cNvSpPr/>
            <p:nvPr/>
          </p:nvSpPr>
          <p:spPr>
            <a:xfrm>
              <a:off x="376260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5" name="Google Shape;2075;g338445b5360_0_1734"/>
            <p:cNvSpPr/>
            <p:nvPr/>
          </p:nvSpPr>
          <p:spPr>
            <a:xfrm>
              <a:off x="376260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6" name="Google Shape;2076;g338445b5360_0_1734"/>
            <p:cNvSpPr/>
            <p:nvPr/>
          </p:nvSpPr>
          <p:spPr>
            <a:xfrm>
              <a:off x="376260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7" name="Google Shape;2077;g338445b5360_0_1734"/>
            <p:cNvSpPr/>
            <p:nvPr/>
          </p:nvSpPr>
          <p:spPr>
            <a:xfrm>
              <a:off x="376260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8" name="Google Shape;2078;g338445b5360_0_1734"/>
            <p:cNvSpPr/>
            <p:nvPr/>
          </p:nvSpPr>
          <p:spPr>
            <a:xfrm>
              <a:off x="376260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9" name="Google Shape;2079;g338445b5360_0_1734"/>
            <p:cNvSpPr/>
            <p:nvPr/>
          </p:nvSpPr>
          <p:spPr>
            <a:xfrm>
              <a:off x="376258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0" name="Google Shape;2080;g338445b5360_0_1734"/>
            <p:cNvSpPr/>
            <p:nvPr/>
          </p:nvSpPr>
          <p:spPr>
            <a:xfrm>
              <a:off x="376258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1" name="Google Shape;2081;g338445b5360_0_1734"/>
            <p:cNvSpPr/>
            <p:nvPr/>
          </p:nvSpPr>
          <p:spPr>
            <a:xfrm>
              <a:off x="400830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2" name="Google Shape;2082;g338445b5360_0_1734"/>
            <p:cNvSpPr/>
            <p:nvPr/>
          </p:nvSpPr>
          <p:spPr>
            <a:xfrm>
              <a:off x="400830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3" name="Google Shape;2083;g338445b5360_0_1734"/>
            <p:cNvSpPr/>
            <p:nvPr/>
          </p:nvSpPr>
          <p:spPr>
            <a:xfrm>
              <a:off x="400830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4" name="Google Shape;2084;g338445b5360_0_1734"/>
            <p:cNvSpPr/>
            <p:nvPr/>
          </p:nvSpPr>
          <p:spPr>
            <a:xfrm>
              <a:off x="400830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5" name="Google Shape;2085;g338445b5360_0_1734"/>
            <p:cNvSpPr/>
            <p:nvPr/>
          </p:nvSpPr>
          <p:spPr>
            <a:xfrm>
              <a:off x="400830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6" name="Google Shape;2086;g338445b5360_0_1734"/>
            <p:cNvSpPr/>
            <p:nvPr/>
          </p:nvSpPr>
          <p:spPr>
            <a:xfrm>
              <a:off x="400830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7" name="Google Shape;2087;g338445b5360_0_1734"/>
            <p:cNvSpPr/>
            <p:nvPr/>
          </p:nvSpPr>
          <p:spPr>
            <a:xfrm>
              <a:off x="400830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8" name="Google Shape;2088;g338445b5360_0_1734"/>
            <p:cNvSpPr/>
            <p:nvPr/>
          </p:nvSpPr>
          <p:spPr>
            <a:xfrm>
              <a:off x="400830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9" name="Google Shape;2089;g338445b5360_0_1734"/>
            <p:cNvSpPr/>
            <p:nvPr/>
          </p:nvSpPr>
          <p:spPr>
            <a:xfrm>
              <a:off x="400830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90" name="Google Shape;2090;g338445b5360_0_1734"/>
            <p:cNvSpPr/>
            <p:nvPr/>
          </p:nvSpPr>
          <p:spPr>
            <a:xfrm>
              <a:off x="400830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91" name="Google Shape;2091;g338445b5360_0_1734"/>
            <p:cNvSpPr/>
            <p:nvPr/>
          </p:nvSpPr>
          <p:spPr>
            <a:xfrm>
              <a:off x="400830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92" name="Google Shape;2092;g338445b5360_0_1734"/>
            <p:cNvSpPr/>
            <p:nvPr/>
          </p:nvSpPr>
          <p:spPr>
            <a:xfrm>
              <a:off x="400830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93" name="Google Shape;2093;g338445b5360_0_1734"/>
            <p:cNvSpPr/>
            <p:nvPr/>
          </p:nvSpPr>
          <p:spPr>
            <a:xfrm>
              <a:off x="400829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94" name="Google Shape;2094;g338445b5360_0_1734"/>
            <p:cNvSpPr/>
            <p:nvPr/>
          </p:nvSpPr>
          <p:spPr>
            <a:xfrm>
              <a:off x="400829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95" name="Google Shape;2095;g338445b5360_0_1734"/>
            <p:cNvSpPr/>
            <p:nvPr/>
          </p:nvSpPr>
          <p:spPr>
            <a:xfrm>
              <a:off x="400829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96" name="Google Shape;2096;g338445b5360_0_1734"/>
            <p:cNvSpPr/>
            <p:nvPr/>
          </p:nvSpPr>
          <p:spPr>
            <a:xfrm>
              <a:off x="400829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97" name="Google Shape;2097;g338445b5360_0_1734"/>
            <p:cNvSpPr/>
            <p:nvPr/>
          </p:nvSpPr>
          <p:spPr>
            <a:xfrm>
              <a:off x="400829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98" name="Google Shape;2098;g338445b5360_0_1734"/>
            <p:cNvSpPr/>
            <p:nvPr/>
          </p:nvSpPr>
          <p:spPr>
            <a:xfrm>
              <a:off x="400829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99" name="Google Shape;2099;g338445b5360_0_1734"/>
            <p:cNvSpPr/>
            <p:nvPr/>
          </p:nvSpPr>
          <p:spPr>
            <a:xfrm>
              <a:off x="4008283"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0" name="Google Shape;2100;g338445b5360_0_1734"/>
            <p:cNvSpPr/>
            <p:nvPr/>
          </p:nvSpPr>
          <p:spPr>
            <a:xfrm>
              <a:off x="4008283"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1" name="Google Shape;2101;g338445b5360_0_1734"/>
            <p:cNvSpPr/>
            <p:nvPr/>
          </p:nvSpPr>
          <p:spPr>
            <a:xfrm>
              <a:off x="425400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2" name="Google Shape;2102;g338445b5360_0_1734"/>
            <p:cNvSpPr/>
            <p:nvPr/>
          </p:nvSpPr>
          <p:spPr>
            <a:xfrm>
              <a:off x="425400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3" name="Google Shape;2103;g338445b5360_0_1734"/>
            <p:cNvSpPr/>
            <p:nvPr/>
          </p:nvSpPr>
          <p:spPr>
            <a:xfrm>
              <a:off x="425400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4" name="Google Shape;2104;g338445b5360_0_1734"/>
            <p:cNvSpPr/>
            <p:nvPr/>
          </p:nvSpPr>
          <p:spPr>
            <a:xfrm>
              <a:off x="425400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5" name="Google Shape;2105;g338445b5360_0_1734"/>
            <p:cNvSpPr/>
            <p:nvPr/>
          </p:nvSpPr>
          <p:spPr>
            <a:xfrm>
              <a:off x="425400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6" name="Google Shape;2106;g338445b5360_0_1734"/>
            <p:cNvSpPr/>
            <p:nvPr/>
          </p:nvSpPr>
          <p:spPr>
            <a:xfrm>
              <a:off x="425400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7" name="Google Shape;2107;g338445b5360_0_1734"/>
            <p:cNvSpPr/>
            <p:nvPr/>
          </p:nvSpPr>
          <p:spPr>
            <a:xfrm>
              <a:off x="425400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8" name="Google Shape;2108;g338445b5360_0_1734"/>
            <p:cNvSpPr/>
            <p:nvPr/>
          </p:nvSpPr>
          <p:spPr>
            <a:xfrm>
              <a:off x="425400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9" name="Google Shape;2109;g338445b5360_0_1734"/>
            <p:cNvSpPr/>
            <p:nvPr/>
          </p:nvSpPr>
          <p:spPr>
            <a:xfrm>
              <a:off x="425400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0" name="Google Shape;2110;g338445b5360_0_1734"/>
            <p:cNvSpPr/>
            <p:nvPr/>
          </p:nvSpPr>
          <p:spPr>
            <a:xfrm>
              <a:off x="425400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1" name="Google Shape;2111;g338445b5360_0_1734"/>
            <p:cNvSpPr/>
            <p:nvPr/>
          </p:nvSpPr>
          <p:spPr>
            <a:xfrm>
              <a:off x="425400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2" name="Google Shape;2112;g338445b5360_0_1734"/>
            <p:cNvSpPr/>
            <p:nvPr/>
          </p:nvSpPr>
          <p:spPr>
            <a:xfrm>
              <a:off x="425400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3" name="Google Shape;2113;g338445b5360_0_1734"/>
            <p:cNvSpPr/>
            <p:nvPr/>
          </p:nvSpPr>
          <p:spPr>
            <a:xfrm>
              <a:off x="4253991"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4" name="Google Shape;2114;g338445b5360_0_1734"/>
            <p:cNvSpPr/>
            <p:nvPr/>
          </p:nvSpPr>
          <p:spPr>
            <a:xfrm>
              <a:off x="4253991"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5" name="Google Shape;2115;g338445b5360_0_1734"/>
            <p:cNvSpPr/>
            <p:nvPr/>
          </p:nvSpPr>
          <p:spPr>
            <a:xfrm>
              <a:off x="4253991"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6" name="Google Shape;2116;g338445b5360_0_1734"/>
            <p:cNvSpPr/>
            <p:nvPr/>
          </p:nvSpPr>
          <p:spPr>
            <a:xfrm>
              <a:off x="4253991"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7" name="Google Shape;2117;g338445b5360_0_1734"/>
            <p:cNvSpPr/>
            <p:nvPr/>
          </p:nvSpPr>
          <p:spPr>
            <a:xfrm>
              <a:off x="4253991"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8" name="Google Shape;2118;g338445b5360_0_1734"/>
            <p:cNvSpPr/>
            <p:nvPr/>
          </p:nvSpPr>
          <p:spPr>
            <a:xfrm>
              <a:off x="4253991"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9" name="Google Shape;2119;g338445b5360_0_1734"/>
            <p:cNvSpPr/>
            <p:nvPr/>
          </p:nvSpPr>
          <p:spPr>
            <a:xfrm>
              <a:off x="425397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0" name="Google Shape;2120;g338445b5360_0_1734"/>
            <p:cNvSpPr/>
            <p:nvPr/>
          </p:nvSpPr>
          <p:spPr>
            <a:xfrm>
              <a:off x="425397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1" name="Google Shape;2121;g338445b5360_0_1734"/>
            <p:cNvSpPr/>
            <p:nvPr/>
          </p:nvSpPr>
          <p:spPr>
            <a:xfrm>
              <a:off x="449969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2" name="Google Shape;2122;g338445b5360_0_1734"/>
            <p:cNvSpPr/>
            <p:nvPr/>
          </p:nvSpPr>
          <p:spPr>
            <a:xfrm>
              <a:off x="449969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3" name="Google Shape;2123;g338445b5360_0_1734"/>
            <p:cNvSpPr/>
            <p:nvPr/>
          </p:nvSpPr>
          <p:spPr>
            <a:xfrm>
              <a:off x="449969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4" name="Google Shape;2124;g338445b5360_0_1734"/>
            <p:cNvSpPr/>
            <p:nvPr/>
          </p:nvSpPr>
          <p:spPr>
            <a:xfrm>
              <a:off x="449969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5" name="Google Shape;2125;g338445b5360_0_1734"/>
            <p:cNvSpPr/>
            <p:nvPr/>
          </p:nvSpPr>
          <p:spPr>
            <a:xfrm>
              <a:off x="449969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6" name="Google Shape;2126;g338445b5360_0_1734"/>
            <p:cNvSpPr/>
            <p:nvPr/>
          </p:nvSpPr>
          <p:spPr>
            <a:xfrm>
              <a:off x="449969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7" name="Google Shape;2127;g338445b5360_0_1734"/>
            <p:cNvSpPr/>
            <p:nvPr/>
          </p:nvSpPr>
          <p:spPr>
            <a:xfrm>
              <a:off x="449969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8" name="Google Shape;2128;g338445b5360_0_1734"/>
            <p:cNvSpPr/>
            <p:nvPr/>
          </p:nvSpPr>
          <p:spPr>
            <a:xfrm>
              <a:off x="449969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9" name="Google Shape;2129;g338445b5360_0_1734"/>
            <p:cNvSpPr/>
            <p:nvPr/>
          </p:nvSpPr>
          <p:spPr>
            <a:xfrm>
              <a:off x="449969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0" name="Google Shape;2130;g338445b5360_0_1734"/>
            <p:cNvSpPr/>
            <p:nvPr/>
          </p:nvSpPr>
          <p:spPr>
            <a:xfrm>
              <a:off x="449969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1" name="Google Shape;2131;g338445b5360_0_1734"/>
            <p:cNvSpPr/>
            <p:nvPr/>
          </p:nvSpPr>
          <p:spPr>
            <a:xfrm>
              <a:off x="449969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2" name="Google Shape;2132;g338445b5360_0_1734"/>
            <p:cNvSpPr/>
            <p:nvPr/>
          </p:nvSpPr>
          <p:spPr>
            <a:xfrm>
              <a:off x="449969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3" name="Google Shape;2133;g338445b5360_0_1734"/>
            <p:cNvSpPr/>
            <p:nvPr/>
          </p:nvSpPr>
          <p:spPr>
            <a:xfrm>
              <a:off x="4499686"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4" name="Google Shape;2134;g338445b5360_0_1734"/>
            <p:cNvSpPr/>
            <p:nvPr/>
          </p:nvSpPr>
          <p:spPr>
            <a:xfrm>
              <a:off x="4499686"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5" name="Google Shape;2135;g338445b5360_0_1734"/>
            <p:cNvSpPr/>
            <p:nvPr/>
          </p:nvSpPr>
          <p:spPr>
            <a:xfrm>
              <a:off x="4499686"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6" name="Google Shape;2136;g338445b5360_0_1734"/>
            <p:cNvSpPr/>
            <p:nvPr/>
          </p:nvSpPr>
          <p:spPr>
            <a:xfrm>
              <a:off x="4499686"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7" name="Google Shape;2137;g338445b5360_0_1734"/>
            <p:cNvSpPr/>
            <p:nvPr/>
          </p:nvSpPr>
          <p:spPr>
            <a:xfrm>
              <a:off x="4499686"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8" name="Google Shape;2138;g338445b5360_0_1734"/>
            <p:cNvSpPr/>
            <p:nvPr/>
          </p:nvSpPr>
          <p:spPr>
            <a:xfrm>
              <a:off x="4499686"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9" name="Google Shape;2139;g338445b5360_0_1734"/>
            <p:cNvSpPr/>
            <p:nvPr/>
          </p:nvSpPr>
          <p:spPr>
            <a:xfrm>
              <a:off x="4499674"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40" name="Google Shape;2140;g338445b5360_0_1734"/>
            <p:cNvSpPr/>
            <p:nvPr/>
          </p:nvSpPr>
          <p:spPr>
            <a:xfrm>
              <a:off x="4499674"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41" name="Google Shape;2141;g338445b5360_0_1734"/>
            <p:cNvSpPr/>
            <p:nvPr/>
          </p:nvSpPr>
          <p:spPr>
            <a:xfrm>
              <a:off x="4745394"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42" name="Google Shape;2142;g338445b5360_0_1734"/>
            <p:cNvSpPr/>
            <p:nvPr/>
          </p:nvSpPr>
          <p:spPr>
            <a:xfrm>
              <a:off x="4745394"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43" name="Google Shape;2143;g338445b5360_0_1734"/>
            <p:cNvSpPr/>
            <p:nvPr/>
          </p:nvSpPr>
          <p:spPr>
            <a:xfrm>
              <a:off x="4745394"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44" name="Google Shape;2144;g338445b5360_0_1734"/>
            <p:cNvSpPr/>
            <p:nvPr/>
          </p:nvSpPr>
          <p:spPr>
            <a:xfrm>
              <a:off x="4745394"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45" name="Google Shape;2145;g338445b5360_0_1734"/>
            <p:cNvSpPr/>
            <p:nvPr/>
          </p:nvSpPr>
          <p:spPr>
            <a:xfrm>
              <a:off x="4745394"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46" name="Google Shape;2146;g338445b5360_0_1734"/>
            <p:cNvSpPr/>
            <p:nvPr/>
          </p:nvSpPr>
          <p:spPr>
            <a:xfrm>
              <a:off x="4745394"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47" name="Google Shape;2147;g338445b5360_0_1734"/>
            <p:cNvSpPr/>
            <p:nvPr/>
          </p:nvSpPr>
          <p:spPr>
            <a:xfrm>
              <a:off x="4745394"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48" name="Google Shape;2148;g338445b5360_0_1734"/>
            <p:cNvSpPr/>
            <p:nvPr/>
          </p:nvSpPr>
          <p:spPr>
            <a:xfrm>
              <a:off x="4745394"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49" name="Google Shape;2149;g338445b5360_0_1734"/>
            <p:cNvSpPr/>
            <p:nvPr/>
          </p:nvSpPr>
          <p:spPr>
            <a:xfrm>
              <a:off x="4745394"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50" name="Google Shape;2150;g338445b5360_0_1734"/>
            <p:cNvSpPr/>
            <p:nvPr/>
          </p:nvSpPr>
          <p:spPr>
            <a:xfrm>
              <a:off x="4745394"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51" name="Google Shape;2151;g338445b5360_0_1734"/>
            <p:cNvSpPr/>
            <p:nvPr/>
          </p:nvSpPr>
          <p:spPr>
            <a:xfrm>
              <a:off x="4745394"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52" name="Google Shape;2152;g338445b5360_0_1734"/>
            <p:cNvSpPr/>
            <p:nvPr/>
          </p:nvSpPr>
          <p:spPr>
            <a:xfrm>
              <a:off x="4745394"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53" name="Google Shape;2153;g338445b5360_0_1734"/>
            <p:cNvSpPr/>
            <p:nvPr/>
          </p:nvSpPr>
          <p:spPr>
            <a:xfrm>
              <a:off x="4745381"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54" name="Google Shape;2154;g338445b5360_0_1734"/>
            <p:cNvSpPr/>
            <p:nvPr/>
          </p:nvSpPr>
          <p:spPr>
            <a:xfrm>
              <a:off x="4745381"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55" name="Google Shape;2155;g338445b5360_0_1734"/>
            <p:cNvSpPr/>
            <p:nvPr/>
          </p:nvSpPr>
          <p:spPr>
            <a:xfrm>
              <a:off x="4745381"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56" name="Google Shape;2156;g338445b5360_0_1734"/>
            <p:cNvSpPr/>
            <p:nvPr/>
          </p:nvSpPr>
          <p:spPr>
            <a:xfrm>
              <a:off x="4745381"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57" name="Google Shape;2157;g338445b5360_0_1734"/>
            <p:cNvSpPr/>
            <p:nvPr/>
          </p:nvSpPr>
          <p:spPr>
            <a:xfrm>
              <a:off x="4745381"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58" name="Google Shape;2158;g338445b5360_0_1734"/>
            <p:cNvSpPr/>
            <p:nvPr/>
          </p:nvSpPr>
          <p:spPr>
            <a:xfrm>
              <a:off x="4745381"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59" name="Google Shape;2159;g338445b5360_0_1734"/>
            <p:cNvSpPr/>
            <p:nvPr/>
          </p:nvSpPr>
          <p:spPr>
            <a:xfrm>
              <a:off x="4745369"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60" name="Google Shape;2160;g338445b5360_0_1734"/>
            <p:cNvSpPr/>
            <p:nvPr/>
          </p:nvSpPr>
          <p:spPr>
            <a:xfrm>
              <a:off x="4745369"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61" name="Google Shape;2161;g338445b5360_0_1734"/>
            <p:cNvSpPr/>
            <p:nvPr/>
          </p:nvSpPr>
          <p:spPr>
            <a:xfrm>
              <a:off x="4991089"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62" name="Google Shape;2162;g338445b5360_0_1734"/>
            <p:cNvSpPr/>
            <p:nvPr/>
          </p:nvSpPr>
          <p:spPr>
            <a:xfrm>
              <a:off x="4991089"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63" name="Google Shape;2163;g338445b5360_0_1734"/>
            <p:cNvSpPr/>
            <p:nvPr/>
          </p:nvSpPr>
          <p:spPr>
            <a:xfrm>
              <a:off x="4991089"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64" name="Google Shape;2164;g338445b5360_0_1734"/>
            <p:cNvSpPr/>
            <p:nvPr/>
          </p:nvSpPr>
          <p:spPr>
            <a:xfrm>
              <a:off x="4991089"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65" name="Google Shape;2165;g338445b5360_0_1734"/>
            <p:cNvSpPr/>
            <p:nvPr/>
          </p:nvSpPr>
          <p:spPr>
            <a:xfrm>
              <a:off x="4991089"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66" name="Google Shape;2166;g338445b5360_0_1734"/>
            <p:cNvSpPr/>
            <p:nvPr/>
          </p:nvSpPr>
          <p:spPr>
            <a:xfrm>
              <a:off x="4991089"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67" name="Google Shape;2167;g338445b5360_0_1734"/>
            <p:cNvSpPr/>
            <p:nvPr/>
          </p:nvSpPr>
          <p:spPr>
            <a:xfrm>
              <a:off x="4991089"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68" name="Google Shape;2168;g338445b5360_0_1734"/>
            <p:cNvSpPr/>
            <p:nvPr/>
          </p:nvSpPr>
          <p:spPr>
            <a:xfrm>
              <a:off x="4991089"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69" name="Google Shape;2169;g338445b5360_0_1734"/>
            <p:cNvSpPr/>
            <p:nvPr/>
          </p:nvSpPr>
          <p:spPr>
            <a:xfrm>
              <a:off x="4991089"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70" name="Google Shape;2170;g338445b5360_0_1734"/>
            <p:cNvSpPr/>
            <p:nvPr/>
          </p:nvSpPr>
          <p:spPr>
            <a:xfrm>
              <a:off x="4991089"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71" name="Google Shape;2171;g338445b5360_0_1734"/>
            <p:cNvSpPr/>
            <p:nvPr/>
          </p:nvSpPr>
          <p:spPr>
            <a:xfrm>
              <a:off x="4991089"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72" name="Google Shape;2172;g338445b5360_0_1734"/>
            <p:cNvSpPr/>
            <p:nvPr/>
          </p:nvSpPr>
          <p:spPr>
            <a:xfrm>
              <a:off x="4991089"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73" name="Google Shape;2173;g338445b5360_0_1734"/>
            <p:cNvSpPr/>
            <p:nvPr/>
          </p:nvSpPr>
          <p:spPr>
            <a:xfrm>
              <a:off x="4991076"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74" name="Google Shape;2174;g338445b5360_0_1734"/>
            <p:cNvSpPr/>
            <p:nvPr/>
          </p:nvSpPr>
          <p:spPr>
            <a:xfrm>
              <a:off x="4991076"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75" name="Google Shape;2175;g338445b5360_0_1734"/>
            <p:cNvSpPr/>
            <p:nvPr/>
          </p:nvSpPr>
          <p:spPr>
            <a:xfrm>
              <a:off x="4991076"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76" name="Google Shape;2176;g338445b5360_0_1734"/>
            <p:cNvSpPr/>
            <p:nvPr/>
          </p:nvSpPr>
          <p:spPr>
            <a:xfrm>
              <a:off x="4991076"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77" name="Google Shape;2177;g338445b5360_0_1734"/>
            <p:cNvSpPr/>
            <p:nvPr/>
          </p:nvSpPr>
          <p:spPr>
            <a:xfrm>
              <a:off x="4991076"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78" name="Google Shape;2178;g338445b5360_0_1734"/>
            <p:cNvSpPr/>
            <p:nvPr/>
          </p:nvSpPr>
          <p:spPr>
            <a:xfrm>
              <a:off x="4991076"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79" name="Google Shape;2179;g338445b5360_0_1734"/>
            <p:cNvSpPr/>
            <p:nvPr/>
          </p:nvSpPr>
          <p:spPr>
            <a:xfrm>
              <a:off x="4991064"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80" name="Google Shape;2180;g338445b5360_0_1734"/>
            <p:cNvSpPr/>
            <p:nvPr/>
          </p:nvSpPr>
          <p:spPr>
            <a:xfrm>
              <a:off x="4991064"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81" name="Google Shape;2181;g338445b5360_0_1734"/>
            <p:cNvSpPr/>
            <p:nvPr/>
          </p:nvSpPr>
          <p:spPr>
            <a:xfrm>
              <a:off x="5236784"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82" name="Google Shape;2182;g338445b5360_0_1734"/>
            <p:cNvSpPr/>
            <p:nvPr/>
          </p:nvSpPr>
          <p:spPr>
            <a:xfrm>
              <a:off x="5236784"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83" name="Google Shape;2183;g338445b5360_0_1734"/>
            <p:cNvSpPr/>
            <p:nvPr/>
          </p:nvSpPr>
          <p:spPr>
            <a:xfrm>
              <a:off x="5236784"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84" name="Google Shape;2184;g338445b5360_0_1734"/>
            <p:cNvSpPr/>
            <p:nvPr/>
          </p:nvSpPr>
          <p:spPr>
            <a:xfrm>
              <a:off x="5236784"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85" name="Google Shape;2185;g338445b5360_0_1734"/>
            <p:cNvSpPr/>
            <p:nvPr/>
          </p:nvSpPr>
          <p:spPr>
            <a:xfrm>
              <a:off x="5236784"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86" name="Google Shape;2186;g338445b5360_0_1734"/>
            <p:cNvSpPr/>
            <p:nvPr/>
          </p:nvSpPr>
          <p:spPr>
            <a:xfrm>
              <a:off x="5236784"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87" name="Google Shape;2187;g338445b5360_0_1734"/>
            <p:cNvSpPr/>
            <p:nvPr/>
          </p:nvSpPr>
          <p:spPr>
            <a:xfrm>
              <a:off x="5236784"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88" name="Google Shape;2188;g338445b5360_0_1734"/>
            <p:cNvSpPr/>
            <p:nvPr/>
          </p:nvSpPr>
          <p:spPr>
            <a:xfrm>
              <a:off x="5236784"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89" name="Google Shape;2189;g338445b5360_0_1734"/>
            <p:cNvSpPr/>
            <p:nvPr/>
          </p:nvSpPr>
          <p:spPr>
            <a:xfrm>
              <a:off x="5236784"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90" name="Google Shape;2190;g338445b5360_0_1734"/>
            <p:cNvSpPr/>
            <p:nvPr/>
          </p:nvSpPr>
          <p:spPr>
            <a:xfrm>
              <a:off x="5236784"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91" name="Google Shape;2191;g338445b5360_0_1734"/>
            <p:cNvSpPr/>
            <p:nvPr/>
          </p:nvSpPr>
          <p:spPr>
            <a:xfrm>
              <a:off x="5236784"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92" name="Google Shape;2192;g338445b5360_0_1734"/>
            <p:cNvSpPr/>
            <p:nvPr/>
          </p:nvSpPr>
          <p:spPr>
            <a:xfrm>
              <a:off x="5236784"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93" name="Google Shape;2193;g338445b5360_0_1734"/>
            <p:cNvSpPr/>
            <p:nvPr/>
          </p:nvSpPr>
          <p:spPr>
            <a:xfrm>
              <a:off x="523677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94" name="Google Shape;2194;g338445b5360_0_1734"/>
            <p:cNvSpPr/>
            <p:nvPr/>
          </p:nvSpPr>
          <p:spPr>
            <a:xfrm>
              <a:off x="523677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95" name="Google Shape;2195;g338445b5360_0_1734"/>
            <p:cNvSpPr/>
            <p:nvPr/>
          </p:nvSpPr>
          <p:spPr>
            <a:xfrm>
              <a:off x="523677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96" name="Google Shape;2196;g338445b5360_0_1734"/>
            <p:cNvSpPr/>
            <p:nvPr/>
          </p:nvSpPr>
          <p:spPr>
            <a:xfrm>
              <a:off x="523677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97" name="Google Shape;2197;g338445b5360_0_1734"/>
            <p:cNvSpPr/>
            <p:nvPr/>
          </p:nvSpPr>
          <p:spPr>
            <a:xfrm>
              <a:off x="523677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98" name="Google Shape;2198;g338445b5360_0_1734"/>
            <p:cNvSpPr/>
            <p:nvPr/>
          </p:nvSpPr>
          <p:spPr>
            <a:xfrm>
              <a:off x="523677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99" name="Google Shape;2199;g338445b5360_0_1734"/>
            <p:cNvSpPr/>
            <p:nvPr/>
          </p:nvSpPr>
          <p:spPr>
            <a:xfrm>
              <a:off x="5236759"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00" name="Google Shape;2200;g338445b5360_0_1734"/>
            <p:cNvSpPr/>
            <p:nvPr/>
          </p:nvSpPr>
          <p:spPr>
            <a:xfrm>
              <a:off x="5236759"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01" name="Google Shape;2201;g338445b5360_0_1734"/>
            <p:cNvSpPr/>
            <p:nvPr/>
          </p:nvSpPr>
          <p:spPr>
            <a:xfrm>
              <a:off x="5482479"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02" name="Google Shape;2202;g338445b5360_0_1734"/>
            <p:cNvSpPr/>
            <p:nvPr/>
          </p:nvSpPr>
          <p:spPr>
            <a:xfrm>
              <a:off x="5482479"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03" name="Google Shape;2203;g338445b5360_0_1734"/>
            <p:cNvSpPr/>
            <p:nvPr/>
          </p:nvSpPr>
          <p:spPr>
            <a:xfrm>
              <a:off x="5482479"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04" name="Google Shape;2204;g338445b5360_0_1734"/>
            <p:cNvSpPr/>
            <p:nvPr/>
          </p:nvSpPr>
          <p:spPr>
            <a:xfrm>
              <a:off x="5482479"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05" name="Google Shape;2205;g338445b5360_0_1734"/>
            <p:cNvSpPr/>
            <p:nvPr/>
          </p:nvSpPr>
          <p:spPr>
            <a:xfrm>
              <a:off x="5482479"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06" name="Google Shape;2206;g338445b5360_0_1734"/>
            <p:cNvSpPr/>
            <p:nvPr/>
          </p:nvSpPr>
          <p:spPr>
            <a:xfrm>
              <a:off x="5482479"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07" name="Google Shape;2207;g338445b5360_0_1734"/>
            <p:cNvSpPr/>
            <p:nvPr/>
          </p:nvSpPr>
          <p:spPr>
            <a:xfrm>
              <a:off x="5482479"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08" name="Google Shape;2208;g338445b5360_0_1734"/>
            <p:cNvSpPr/>
            <p:nvPr/>
          </p:nvSpPr>
          <p:spPr>
            <a:xfrm>
              <a:off x="5482479"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09" name="Google Shape;2209;g338445b5360_0_1734"/>
            <p:cNvSpPr/>
            <p:nvPr/>
          </p:nvSpPr>
          <p:spPr>
            <a:xfrm>
              <a:off x="5482479"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0" name="Google Shape;2210;g338445b5360_0_1734"/>
            <p:cNvSpPr/>
            <p:nvPr/>
          </p:nvSpPr>
          <p:spPr>
            <a:xfrm>
              <a:off x="5482479"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1" name="Google Shape;2211;g338445b5360_0_1734"/>
            <p:cNvSpPr/>
            <p:nvPr/>
          </p:nvSpPr>
          <p:spPr>
            <a:xfrm>
              <a:off x="5482479"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2" name="Google Shape;2212;g338445b5360_0_1734"/>
            <p:cNvSpPr/>
            <p:nvPr/>
          </p:nvSpPr>
          <p:spPr>
            <a:xfrm>
              <a:off x="5482479"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3" name="Google Shape;2213;g338445b5360_0_1734"/>
            <p:cNvSpPr/>
            <p:nvPr/>
          </p:nvSpPr>
          <p:spPr>
            <a:xfrm>
              <a:off x="5482467"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4" name="Google Shape;2214;g338445b5360_0_1734"/>
            <p:cNvSpPr/>
            <p:nvPr/>
          </p:nvSpPr>
          <p:spPr>
            <a:xfrm>
              <a:off x="5482467"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5" name="Google Shape;2215;g338445b5360_0_1734"/>
            <p:cNvSpPr/>
            <p:nvPr/>
          </p:nvSpPr>
          <p:spPr>
            <a:xfrm>
              <a:off x="5482467"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6" name="Google Shape;2216;g338445b5360_0_1734"/>
            <p:cNvSpPr/>
            <p:nvPr/>
          </p:nvSpPr>
          <p:spPr>
            <a:xfrm>
              <a:off x="5482467"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7" name="Google Shape;2217;g338445b5360_0_1734"/>
            <p:cNvSpPr/>
            <p:nvPr/>
          </p:nvSpPr>
          <p:spPr>
            <a:xfrm>
              <a:off x="5482467"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8" name="Google Shape;2218;g338445b5360_0_1734"/>
            <p:cNvSpPr/>
            <p:nvPr/>
          </p:nvSpPr>
          <p:spPr>
            <a:xfrm>
              <a:off x="5482467"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9" name="Google Shape;2219;g338445b5360_0_1734"/>
            <p:cNvSpPr/>
            <p:nvPr/>
          </p:nvSpPr>
          <p:spPr>
            <a:xfrm>
              <a:off x="5482455"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20" name="Google Shape;2220;g338445b5360_0_1734"/>
            <p:cNvSpPr/>
            <p:nvPr/>
          </p:nvSpPr>
          <p:spPr>
            <a:xfrm>
              <a:off x="5482455"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21" name="Google Shape;2221;g338445b5360_0_1734"/>
            <p:cNvSpPr/>
            <p:nvPr/>
          </p:nvSpPr>
          <p:spPr>
            <a:xfrm>
              <a:off x="572817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22" name="Google Shape;2222;g338445b5360_0_1734"/>
            <p:cNvSpPr/>
            <p:nvPr/>
          </p:nvSpPr>
          <p:spPr>
            <a:xfrm>
              <a:off x="572817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23" name="Google Shape;2223;g338445b5360_0_1734"/>
            <p:cNvSpPr/>
            <p:nvPr/>
          </p:nvSpPr>
          <p:spPr>
            <a:xfrm>
              <a:off x="572817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24" name="Google Shape;2224;g338445b5360_0_1734"/>
            <p:cNvSpPr/>
            <p:nvPr/>
          </p:nvSpPr>
          <p:spPr>
            <a:xfrm>
              <a:off x="572817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25" name="Google Shape;2225;g338445b5360_0_1734"/>
            <p:cNvSpPr/>
            <p:nvPr/>
          </p:nvSpPr>
          <p:spPr>
            <a:xfrm>
              <a:off x="572817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26" name="Google Shape;2226;g338445b5360_0_1734"/>
            <p:cNvSpPr/>
            <p:nvPr/>
          </p:nvSpPr>
          <p:spPr>
            <a:xfrm>
              <a:off x="572817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27" name="Google Shape;2227;g338445b5360_0_1734"/>
            <p:cNvSpPr/>
            <p:nvPr/>
          </p:nvSpPr>
          <p:spPr>
            <a:xfrm>
              <a:off x="572817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28" name="Google Shape;2228;g338445b5360_0_1734"/>
            <p:cNvSpPr/>
            <p:nvPr/>
          </p:nvSpPr>
          <p:spPr>
            <a:xfrm>
              <a:off x="572817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29" name="Google Shape;2229;g338445b5360_0_1734"/>
            <p:cNvSpPr/>
            <p:nvPr/>
          </p:nvSpPr>
          <p:spPr>
            <a:xfrm>
              <a:off x="572817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0" name="Google Shape;2230;g338445b5360_0_1734"/>
            <p:cNvSpPr/>
            <p:nvPr/>
          </p:nvSpPr>
          <p:spPr>
            <a:xfrm>
              <a:off x="572817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1" name="Google Shape;2231;g338445b5360_0_1734"/>
            <p:cNvSpPr/>
            <p:nvPr/>
          </p:nvSpPr>
          <p:spPr>
            <a:xfrm>
              <a:off x="572817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2" name="Google Shape;2232;g338445b5360_0_1734"/>
            <p:cNvSpPr/>
            <p:nvPr/>
          </p:nvSpPr>
          <p:spPr>
            <a:xfrm>
              <a:off x="572817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3" name="Google Shape;2233;g338445b5360_0_1734"/>
            <p:cNvSpPr/>
            <p:nvPr/>
          </p:nvSpPr>
          <p:spPr>
            <a:xfrm>
              <a:off x="572816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4" name="Google Shape;2234;g338445b5360_0_1734"/>
            <p:cNvSpPr/>
            <p:nvPr/>
          </p:nvSpPr>
          <p:spPr>
            <a:xfrm>
              <a:off x="572816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5" name="Google Shape;2235;g338445b5360_0_1734"/>
            <p:cNvSpPr/>
            <p:nvPr/>
          </p:nvSpPr>
          <p:spPr>
            <a:xfrm>
              <a:off x="572816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6" name="Google Shape;2236;g338445b5360_0_1734"/>
            <p:cNvSpPr/>
            <p:nvPr/>
          </p:nvSpPr>
          <p:spPr>
            <a:xfrm>
              <a:off x="572816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7" name="Google Shape;2237;g338445b5360_0_1734"/>
            <p:cNvSpPr/>
            <p:nvPr/>
          </p:nvSpPr>
          <p:spPr>
            <a:xfrm>
              <a:off x="572816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8" name="Google Shape;2238;g338445b5360_0_1734"/>
            <p:cNvSpPr/>
            <p:nvPr/>
          </p:nvSpPr>
          <p:spPr>
            <a:xfrm>
              <a:off x="572816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9" name="Google Shape;2239;g338445b5360_0_1734"/>
            <p:cNvSpPr/>
            <p:nvPr/>
          </p:nvSpPr>
          <p:spPr>
            <a:xfrm>
              <a:off x="5728150"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0" name="Google Shape;2240;g338445b5360_0_1734"/>
            <p:cNvSpPr/>
            <p:nvPr/>
          </p:nvSpPr>
          <p:spPr>
            <a:xfrm>
              <a:off x="5728150"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1" name="Google Shape;2241;g338445b5360_0_1734"/>
            <p:cNvSpPr/>
            <p:nvPr/>
          </p:nvSpPr>
          <p:spPr>
            <a:xfrm>
              <a:off x="5973870"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2" name="Google Shape;2242;g338445b5360_0_1734"/>
            <p:cNvSpPr/>
            <p:nvPr/>
          </p:nvSpPr>
          <p:spPr>
            <a:xfrm>
              <a:off x="5973870"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3" name="Google Shape;2243;g338445b5360_0_1734"/>
            <p:cNvSpPr/>
            <p:nvPr/>
          </p:nvSpPr>
          <p:spPr>
            <a:xfrm>
              <a:off x="5973870"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4" name="Google Shape;2244;g338445b5360_0_1734"/>
            <p:cNvSpPr/>
            <p:nvPr/>
          </p:nvSpPr>
          <p:spPr>
            <a:xfrm>
              <a:off x="5973870"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5" name="Google Shape;2245;g338445b5360_0_1734"/>
            <p:cNvSpPr/>
            <p:nvPr/>
          </p:nvSpPr>
          <p:spPr>
            <a:xfrm>
              <a:off x="5973870"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6" name="Google Shape;2246;g338445b5360_0_1734"/>
            <p:cNvSpPr/>
            <p:nvPr/>
          </p:nvSpPr>
          <p:spPr>
            <a:xfrm>
              <a:off x="5973870"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7" name="Google Shape;2247;g338445b5360_0_1734"/>
            <p:cNvSpPr/>
            <p:nvPr/>
          </p:nvSpPr>
          <p:spPr>
            <a:xfrm>
              <a:off x="5973870"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8" name="Google Shape;2248;g338445b5360_0_1734"/>
            <p:cNvSpPr/>
            <p:nvPr/>
          </p:nvSpPr>
          <p:spPr>
            <a:xfrm>
              <a:off x="5973870"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9" name="Google Shape;2249;g338445b5360_0_1734"/>
            <p:cNvSpPr/>
            <p:nvPr/>
          </p:nvSpPr>
          <p:spPr>
            <a:xfrm>
              <a:off x="5973870"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0" name="Google Shape;2250;g338445b5360_0_1734"/>
            <p:cNvSpPr/>
            <p:nvPr/>
          </p:nvSpPr>
          <p:spPr>
            <a:xfrm>
              <a:off x="5973870"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1" name="Google Shape;2251;g338445b5360_0_1734"/>
            <p:cNvSpPr/>
            <p:nvPr/>
          </p:nvSpPr>
          <p:spPr>
            <a:xfrm>
              <a:off x="5973870"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2" name="Google Shape;2252;g338445b5360_0_1734"/>
            <p:cNvSpPr/>
            <p:nvPr/>
          </p:nvSpPr>
          <p:spPr>
            <a:xfrm>
              <a:off x="5973870"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3" name="Google Shape;2253;g338445b5360_0_1734"/>
            <p:cNvSpPr/>
            <p:nvPr/>
          </p:nvSpPr>
          <p:spPr>
            <a:xfrm>
              <a:off x="5973857"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4" name="Google Shape;2254;g338445b5360_0_1734"/>
            <p:cNvSpPr/>
            <p:nvPr/>
          </p:nvSpPr>
          <p:spPr>
            <a:xfrm>
              <a:off x="5973857"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5" name="Google Shape;2255;g338445b5360_0_1734"/>
            <p:cNvSpPr/>
            <p:nvPr/>
          </p:nvSpPr>
          <p:spPr>
            <a:xfrm>
              <a:off x="5973857"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6" name="Google Shape;2256;g338445b5360_0_1734"/>
            <p:cNvSpPr/>
            <p:nvPr/>
          </p:nvSpPr>
          <p:spPr>
            <a:xfrm>
              <a:off x="5973857"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7" name="Google Shape;2257;g338445b5360_0_1734"/>
            <p:cNvSpPr/>
            <p:nvPr/>
          </p:nvSpPr>
          <p:spPr>
            <a:xfrm>
              <a:off x="5973857"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8" name="Google Shape;2258;g338445b5360_0_1734"/>
            <p:cNvSpPr/>
            <p:nvPr/>
          </p:nvSpPr>
          <p:spPr>
            <a:xfrm>
              <a:off x="5973857"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9" name="Google Shape;2259;g338445b5360_0_1734"/>
            <p:cNvSpPr/>
            <p:nvPr/>
          </p:nvSpPr>
          <p:spPr>
            <a:xfrm>
              <a:off x="5973845"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0" name="Google Shape;2260;g338445b5360_0_1734"/>
            <p:cNvSpPr/>
            <p:nvPr/>
          </p:nvSpPr>
          <p:spPr>
            <a:xfrm>
              <a:off x="5973845"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1" name="Google Shape;2261;g338445b5360_0_1734"/>
            <p:cNvSpPr/>
            <p:nvPr/>
          </p:nvSpPr>
          <p:spPr>
            <a:xfrm>
              <a:off x="621956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2" name="Google Shape;2262;g338445b5360_0_1734"/>
            <p:cNvSpPr/>
            <p:nvPr/>
          </p:nvSpPr>
          <p:spPr>
            <a:xfrm>
              <a:off x="621956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3" name="Google Shape;2263;g338445b5360_0_1734"/>
            <p:cNvSpPr/>
            <p:nvPr/>
          </p:nvSpPr>
          <p:spPr>
            <a:xfrm>
              <a:off x="621956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4" name="Google Shape;2264;g338445b5360_0_1734"/>
            <p:cNvSpPr/>
            <p:nvPr/>
          </p:nvSpPr>
          <p:spPr>
            <a:xfrm>
              <a:off x="621956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5" name="Google Shape;2265;g338445b5360_0_1734"/>
            <p:cNvSpPr/>
            <p:nvPr/>
          </p:nvSpPr>
          <p:spPr>
            <a:xfrm>
              <a:off x="621956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6" name="Google Shape;2266;g338445b5360_0_1734"/>
            <p:cNvSpPr/>
            <p:nvPr/>
          </p:nvSpPr>
          <p:spPr>
            <a:xfrm>
              <a:off x="621956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7" name="Google Shape;2267;g338445b5360_0_1734"/>
            <p:cNvSpPr/>
            <p:nvPr/>
          </p:nvSpPr>
          <p:spPr>
            <a:xfrm>
              <a:off x="621956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8" name="Google Shape;2268;g338445b5360_0_1734"/>
            <p:cNvSpPr/>
            <p:nvPr/>
          </p:nvSpPr>
          <p:spPr>
            <a:xfrm>
              <a:off x="621956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9" name="Google Shape;2269;g338445b5360_0_1734"/>
            <p:cNvSpPr/>
            <p:nvPr/>
          </p:nvSpPr>
          <p:spPr>
            <a:xfrm>
              <a:off x="621956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0" name="Google Shape;2270;g338445b5360_0_1734"/>
            <p:cNvSpPr/>
            <p:nvPr/>
          </p:nvSpPr>
          <p:spPr>
            <a:xfrm>
              <a:off x="621956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1" name="Google Shape;2271;g338445b5360_0_1734"/>
            <p:cNvSpPr/>
            <p:nvPr/>
          </p:nvSpPr>
          <p:spPr>
            <a:xfrm>
              <a:off x="621956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2" name="Google Shape;2272;g338445b5360_0_1734"/>
            <p:cNvSpPr/>
            <p:nvPr/>
          </p:nvSpPr>
          <p:spPr>
            <a:xfrm>
              <a:off x="621956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3" name="Google Shape;2273;g338445b5360_0_1734"/>
            <p:cNvSpPr/>
            <p:nvPr/>
          </p:nvSpPr>
          <p:spPr>
            <a:xfrm>
              <a:off x="621955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4" name="Google Shape;2274;g338445b5360_0_1734"/>
            <p:cNvSpPr/>
            <p:nvPr/>
          </p:nvSpPr>
          <p:spPr>
            <a:xfrm>
              <a:off x="621955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5" name="Google Shape;2275;g338445b5360_0_1734"/>
            <p:cNvSpPr/>
            <p:nvPr/>
          </p:nvSpPr>
          <p:spPr>
            <a:xfrm>
              <a:off x="621955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6" name="Google Shape;2276;g338445b5360_0_1734"/>
            <p:cNvSpPr/>
            <p:nvPr/>
          </p:nvSpPr>
          <p:spPr>
            <a:xfrm>
              <a:off x="621955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7" name="Google Shape;2277;g338445b5360_0_1734"/>
            <p:cNvSpPr/>
            <p:nvPr/>
          </p:nvSpPr>
          <p:spPr>
            <a:xfrm>
              <a:off x="621955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8" name="Google Shape;2278;g338445b5360_0_1734"/>
            <p:cNvSpPr/>
            <p:nvPr/>
          </p:nvSpPr>
          <p:spPr>
            <a:xfrm>
              <a:off x="621955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9" name="Google Shape;2279;g338445b5360_0_1734"/>
            <p:cNvSpPr/>
            <p:nvPr/>
          </p:nvSpPr>
          <p:spPr>
            <a:xfrm>
              <a:off x="6219540"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0" name="Google Shape;2280;g338445b5360_0_1734"/>
            <p:cNvSpPr/>
            <p:nvPr/>
          </p:nvSpPr>
          <p:spPr>
            <a:xfrm>
              <a:off x="6219540"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1" name="Google Shape;2281;g338445b5360_0_1734"/>
            <p:cNvSpPr/>
            <p:nvPr/>
          </p:nvSpPr>
          <p:spPr>
            <a:xfrm>
              <a:off x="6465260"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2" name="Google Shape;2282;g338445b5360_0_1734"/>
            <p:cNvSpPr/>
            <p:nvPr/>
          </p:nvSpPr>
          <p:spPr>
            <a:xfrm>
              <a:off x="6465260"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3" name="Google Shape;2283;g338445b5360_0_1734"/>
            <p:cNvSpPr/>
            <p:nvPr/>
          </p:nvSpPr>
          <p:spPr>
            <a:xfrm>
              <a:off x="6465260"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4" name="Google Shape;2284;g338445b5360_0_1734"/>
            <p:cNvSpPr/>
            <p:nvPr/>
          </p:nvSpPr>
          <p:spPr>
            <a:xfrm>
              <a:off x="6465260"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5" name="Google Shape;2285;g338445b5360_0_1734"/>
            <p:cNvSpPr/>
            <p:nvPr/>
          </p:nvSpPr>
          <p:spPr>
            <a:xfrm>
              <a:off x="6465260"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6" name="Google Shape;2286;g338445b5360_0_1734"/>
            <p:cNvSpPr/>
            <p:nvPr/>
          </p:nvSpPr>
          <p:spPr>
            <a:xfrm>
              <a:off x="6465260"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7" name="Google Shape;2287;g338445b5360_0_1734"/>
            <p:cNvSpPr/>
            <p:nvPr/>
          </p:nvSpPr>
          <p:spPr>
            <a:xfrm>
              <a:off x="6465260"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8" name="Google Shape;2288;g338445b5360_0_1734"/>
            <p:cNvSpPr/>
            <p:nvPr/>
          </p:nvSpPr>
          <p:spPr>
            <a:xfrm>
              <a:off x="6465260"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9" name="Google Shape;2289;g338445b5360_0_1734"/>
            <p:cNvSpPr/>
            <p:nvPr/>
          </p:nvSpPr>
          <p:spPr>
            <a:xfrm>
              <a:off x="6465260"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0" name="Google Shape;2290;g338445b5360_0_1734"/>
            <p:cNvSpPr/>
            <p:nvPr/>
          </p:nvSpPr>
          <p:spPr>
            <a:xfrm>
              <a:off x="6465260"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1" name="Google Shape;2291;g338445b5360_0_1734"/>
            <p:cNvSpPr/>
            <p:nvPr/>
          </p:nvSpPr>
          <p:spPr>
            <a:xfrm>
              <a:off x="6465260"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2" name="Google Shape;2292;g338445b5360_0_1734"/>
            <p:cNvSpPr/>
            <p:nvPr/>
          </p:nvSpPr>
          <p:spPr>
            <a:xfrm>
              <a:off x="6465260"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3" name="Google Shape;2293;g338445b5360_0_1734"/>
            <p:cNvSpPr/>
            <p:nvPr/>
          </p:nvSpPr>
          <p:spPr>
            <a:xfrm>
              <a:off x="646524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4" name="Google Shape;2294;g338445b5360_0_1734"/>
            <p:cNvSpPr/>
            <p:nvPr/>
          </p:nvSpPr>
          <p:spPr>
            <a:xfrm>
              <a:off x="646524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5" name="Google Shape;2295;g338445b5360_0_1734"/>
            <p:cNvSpPr/>
            <p:nvPr/>
          </p:nvSpPr>
          <p:spPr>
            <a:xfrm>
              <a:off x="646524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6" name="Google Shape;2296;g338445b5360_0_1734"/>
            <p:cNvSpPr/>
            <p:nvPr/>
          </p:nvSpPr>
          <p:spPr>
            <a:xfrm>
              <a:off x="646524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7" name="Google Shape;2297;g338445b5360_0_1734"/>
            <p:cNvSpPr/>
            <p:nvPr/>
          </p:nvSpPr>
          <p:spPr>
            <a:xfrm>
              <a:off x="646524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8" name="Google Shape;2298;g338445b5360_0_1734"/>
            <p:cNvSpPr/>
            <p:nvPr/>
          </p:nvSpPr>
          <p:spPr>
            <a:xfrm>
              <a:off x="646524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9" name="Google Shape;2299;g338445b5360_0_1734"/>
            <p:cNvSpPr/>
            <p:nvPr/>
          </p:nvSpPr>
          <p:spPr>
            <a:xfrm>
              <a:off x="646523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0" name="Google Shape;2300;g338445b5360_0_1734"/>
            <p:cNvSpPr/>
            <p:nvPr/>
          </p:nvSpPr>
          <p:spPr>
            <a:xfrm>
              <a:off x="646523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1" name="Google Shape;2301;g338445b5360_0_1734"/>
            <p:cNvSpPr/>
            <p:nvPr/>
          </p:nvSpPr>
          <p:spPr>
            <a:xfrm>
              <a:off x="671095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2" name="Google Shape;2302;g338445b5360_0_1734"/>
            <p:cNvSpPr/>
            <p:nvPr/>
          </p:nvSpPr>
          <p:spPr>
            <a:xfrm>
              <a:off x="671095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3" name="Google Shape;2303;g338445b5360_0_1734"/>
            <p:cNvSpPr/>
            <p:nvPr/>
          </p:nvSpPr>
          <p:spPr>
            <a:xfrm>
              <a:off x="671095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4" name="Google Shape;2304;g338445b5360_0_1734"/>
            <p:cNvSpPr/>
            <p:nvPr/>
          </p:nvSpPr>
          <p:spPr>
            <a:xfrm>
              <a:off x="671095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5" name="Google Shape;2305;g338445b5360_0_1734"/>
            <p:cNvSpPr/>
            <p:nvPr/>
          </p:nvSpPr>
          <p:spPr>
            <a:xfrm>
              <a:off x="671095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6" name="Google Shape;2306;g338445b5360_0_1734"/>
            <p:cNvSpPr/>
            <p:nvPr/>
          </p:nvSpPr>
          <p:spPr>
            <a:xfrm>
              <a:off x="671095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7" name="Google Shape;2307;g338445b5360_0_1734"/>
            <p:cNvSpPr/>
            <p:nvPr/>
          </p:nvSpPr>
          <p:spPr>
            <a:xfrm>
              <a:off x="671095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8" name="Google Shape;2308;g338445b5360_0_1734"/>
            <p:cNvSpPr/>
            <p:nvPr/>
          </p:nvSpPr>
          <p:spPr>
            <a:xfrm>
              <a:off x="671095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9" name="Google Shape;2309;g338445b5360_0_1734"/>
            <p:cNvSpPr/>
            <p:nvPr/>
          </p:nvSpPr>
          <p:spPr>
            <a:xfrm>
              <a:off x="671095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0" name="Google Shape;2310;g338445b5360_0_1734"/>
            <p:cNvSpPr/>
            <p:nvPr/>
          </p:nvSpPr>
          <p:spPr>
            <a:xfrm>
              <a:off x="671095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1" name="Google Shape;2311;g338445b5360_0_1734"/>
            <p:cNvSpPr/>
            <p:nvPr/>
          </p:nvSpPr>
          <p:spPr>
            <a:xfrm>
              <a:off x="671095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2" name="Google Shape;2312;g338445b5360_0_1734"/>
            <p:cNvSpPr/>
            <p:nvPr/>
          </p:nvSpPr>
          <p:spPr>
            <a:xfrm>
              <a:off x="671095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3" name="Google Shape;2313;g338445b5360_0_1734"/>
            <p:cNvSpPr/>
            <p:nvPr/>
          </p:nvSpPr>
          <p:spPr>
            <a:xfrm>
              <a:off x="671094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4" name="Google Shape;2314;g338445b5360_0_1734"/>
            <p:cNvSpPr/>
            <p:nvPr/>
          </p:nvSpPr>
          <p:spPr>
            <a:xfrm>
              <a:off x="671094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5" name="Google Shape;2315;g338445b5360_0_1734"/>
            <p:cNvSpPr/>
            <p:nvPr/>
          </p:nvSpPr>
          <p:spPr>
            <a:xfrm>
              <a:off x="671094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6" name="Google Shape;2316;g338445b5360_0_1734"/>
            <p:cNvSpPr/>
            <p:nvPr/>
          </p:nvSpPr>
          <p:spPr>
            <a:xfrm>
              <a:off x="671094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7" name="Google Shape;2317;g338445b5360_0_1734"/>
            <p:cNvSpPr/>
            <p:nvPr/>
          </p:nvSpPr>
          <p:spPr>
            <a:xfrm>
              <a:off x="671094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8" name="Google Shape;2318;g338445b5360_0_1734"/>
            <p:cNvSpPr/>
            <p:nvPr/>
          </p:nvSpPr>
          <p:spPr>
            <a:xfrm>
              <a:off x="671094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9" name="Google Shape;2319;g338445b5360_0_1734"/>
            <p:cNvSpPr/>
            <p:nvPr/>
          </p:nvSpPr>
          <p:spPr>
            <a:xfrm>
              <a:off x="671093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0" name="Google Shape;2320;g338445b5360_0_1734"/>
            <p:cNvSpPr/>
            <p:nvPr/>
          </p:nvSpPr>
          <p:spPr>
            <a:xfrm>
              <a:off x="671093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1" name="Google Shape;2321;g338445b5360_0_1734"/>
            <p:cNvSpPr/>
            <p:nvPr/>
          </p:nvSpPr>
          <p:spPr>
            <a:xfrm>
              <a:off x="695665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2" name="Google Shape;2322;g338445b5360_0_1734"/>
            <p:cNvSpPr/>
            <p:nvPr/>
          </p:nvSpPr>
          <p:spPr>
            <a:xfrm>
              <a:off x="695665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3" name="Google Shape;2323;g338445b5360_0_1734"/>
            <p:cNvSpPr/>
            <p:nvPr/>
          </p:nvSpPr>
          <p:spPr>
            <a:xfrm>
              <a:off x="695665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4" name="Google Shape;2324;g338445b5360_0_1734"/>
            <p:cNvSpPr/>
            <p:nvPr/>
          </p:nvSpPr>
          <p:spPr>
            <a:xfrm>
              <a:off x="695665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5" name="Google Shape;2325;g338445b5360_0_1734"/>
            <p:cNvSpPr/>
            <p:nvPr/>
          </p:nvSpPr>
          <p:spPr>
            <a:xfrm>
              <a:off x="695665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6" name="Google Shape;2326;g338445b5360_0_1734"/>
            <p:cNvSpPr/>
            <p:nvPr/>
          </p:nvSpPr>
          <p:spPr>
            <a:xfrm>
              <a:off x="695665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7" name="Google Shape;2327;g338445b5360_0_1734"/>
            <p:cNvSpPr/>
            <p:nvPr/>
          </p:nvSpPr>
          <p:spPr>
            <a:xfrm>
              <a:off x="695665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8" name="Google Shape;2328;g338445b5360_0_1734"/>
            <p:cNvSpPr/>
            <p:nvPr/>
          </p:nvSpPr>
          <p:spPr>
            <a:xfrm>
              <a:off x="695665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9" name="Google Shape;2329;g338445b5360_0_1734"/>
            <p:cNvSpPr/>
            <p:nvPr/>
          </p:nvSpPr>
          <p:spPr>
            <a:xfrm>
              <a:off x="695665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0" name="Google Shape;2330;g338445b5360_0_1734"/>
            <p:cNvSpPr/>
            <p:nvPr/>
          </p:nvSpPr>
          <p:spPr>
            <a:xfrm>
              <a:off x="695665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1" name="Google Shape;2331;g338445b5360_0_1734"/>
            <p:cNvSpPr/>
            <p:nvPr/>
          </p:nvSpPr>
          <p:spPr>
            <a:xfrm>
              <a:off x="695665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2" name="Google Shape;2332;g338445b5360_0_1734"/>
            <p:cNvSpPr/>
            <p:nvPr/>
          </p:nvSpPr>
          <p:spPr>
            <a:xfrm>
              <a:off x="695665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3" name="Google Shape;2333;g338445b5360_0_1734"/>
            <p:cNvSpPr/>
            <p:nvPr/>
          </p:nvSpPr>
          <p:spPr>
            <a:xfrm>
              <a:off x="695663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4" name="Google Shape;2334;g338445b5360_0_1734"/>
            <p:cNvSpPr/>
            <p:nvPr/>
          </p:nvSpPr>
          <p:spPr>
            <a:xfrm>
              <a:off x="695663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5" name="Google Shape;2335;g338445b5360_0_1734"/>
            <p:cNvSpPr/>
            <p:nvPr/>
          </p:nvSpPr>
          <p:spPr>
            <a:xfrm>
              <a:off x="695663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6" name="Google Shape;2336;g338445b5360_0_1734"/>
            <p:cNvSpPr/>
            <p:nvPr/>
          </p:nvSpPr>
          <p:spPr>
            <a:xfrm>
              <a:off x="695663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7" name="Google Shape;2337;g338445b5360_0_1734"/>
            <p:cNvSpPr/>
            <p:nvPr/>
          </p:nvSpPr>
          <p:spPr>
            <a:xfrm>
              <a:off x="695663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8" name="Google Shape;2338;g338445b5360_0_1734"/>
            <p:cNvSpPr/>
            <p:nvPr/>
          </p:nvSpPr>
          <p:spPr>
            <a:xfrm>
              <a:off x="695663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9" name="Google Shape;2339;g338445b5360_0_1734"/>
            <p:cNvSpPr/>
            <p:nvPr/>
          </p:nvSpPr>
          <p:spPr>
            <a:xfrm>
              <a:off x="695662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0" name="Google Shape;2340;g338445b5360_0_1734"/>
            <p:cNvSpPr/>
            <p:nvPr/>
          </p:nvSpPr>
          <p:spPr>
            <a:xfrm>
              <a:off x="695662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1" name="Google Shape;2341;g338445b5360_0_1734"/>
            <p:cNvSpPr/>
            <p:nvPr/>
          </p:nvSpPr>
          <p:spPr>
            <a:xfrm>
              <a:off x="720234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2" name="Google Shape;2342;g338445b5360_0_1734"/>
            <p:cNvSpPr/>
            <p:nvPr/>
          </p:nvSpPr>
          <p:spPr>
            <a:xfrm>
              <a:off x="720234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3" name="Google Shape;2343;g338445b5360_0_1734"/>
            <p:cNvSpPr/>
            <p:nvPr/>
          </p:nvSpPr>
          <p:spPr>
            <a:xfrm>
              <a:off x="720234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4" name="Google Shape;2344;g338445b5360_0_1734"/>
            <p:cNvSpPr/>
            <p:nvPr/>
          </p:nvSpPr>
          <p:spPr>
            <a:xfrm>
              <a:off x="720234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5" name="Google Shape;2345;g338445b5360_0_1734"/>
            <p:cNvSpPr/>
            <p:nvPr/>
          </p:nvSpPr>
          <p:spPr>
            <a:xfrm>
              <a:off x="720234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6" name="Google Shape;2346;g338445b5360_0_1734"/>
            <p:cNvSpPr/>
            <p:nvPr/>
          </p:nvSpPr>
          <p:spPr>
            <a:xfrm>
              <a:off x="720234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7" name="Google Shape;2347;g338445b5360_0_1734"/>
            <p:cNvSpPr/>
            <p:nvPr/>
          </p:nvSpPr>
          <p:spPr>
            <a:xfrm>
              <a:off x="720234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8" name="Google Shape;2348;g338445b5360_0_1734"/>
            <p:cNvSpPr/>
            <p:nvPr/>
          </p:nvSpPr>
          <p:spPr>
            <a:xfrm>
              <a:off x="720234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9" name="Google Shape;2349;g338445b5360_0_1734"/>
            <p:cNvSpPr/>
            <p:nvPr/>
          </p:nvSpPr>
          <p:spPr>
            <a:xfrm>
              <a:off x="720234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0" name="Google Shape;2350;g338445b5360_0_1734"/>
            <p:cNvSpPr/>
            <p:nvPr/>
          </p:nvSpPr>
          <p:spPr>
            <a:xfrm>
              <a:off x="720234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1" name="Google Shape;2351;g338445b5360_0_1734"/>
            <p:cNvSpPr/>
            <p:nvPr/>
          </p:nvSpPr>
          <p:spPr>
            <a:xfrm>
              <a:off x="720234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2" name="Google Shape;2352;g338445b5360_0_1734"/>
            <p:cNvSpPr/>
            <p:nvPr/>
          </p:nvSpPr>
          <p:spPr>
            <a:xfrm>
              <a:off x="720234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3" name="Google Shape;2353;g338445b5360_0_1734"/>
            <p:cNvSpPr/>
            <p:nvPr/>
          </p:nvSpPr>
          <p:spPr>
            <a:xfrm>
              <a:off x="720233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4" name="Google Shape;2354;g338445b5360_0_1734"/>
            <p:cNvSpPr/>
            <p:nvPr/>
          </p:nvSpPr>
          <p:spPr>
            <a:xfrm>
              <a:off x="720233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5" name="Google Shape;2355;g338445b5360_0_1734"/>
            <p:cNvSpPr/>
            <p:nvPr/>
          </p:nvSpPr>
          <p:spPr>
            <a:xfrm>
              <a:off x="720233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6" name="Google Shape;2356;g338445b5360_0_1734"/>
            <p:cNvSpPr/>
            <p:nvPr/>
          </p:nvSpPr>
          <p:spPr>
            <a:xfrm>
              <a:off x="720233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7" name="Google Shape;2357;g338445b5360_0_1734"/>
            <p:cNvSpPr/>
            <p:nvPr/>
          </p:nvSpPr>
          <p:spPr>
            <a:xfrm>
              <a:off x="720233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8" name="Google Shape;2358;g338445b5360_0_1734"/>
            <p:cNvSpPr/>
            <p:nvPr/>
          </p:nvSpPr>
          <p:spPr>
            <a:xfrm>
              <a:off x="720233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9" name="Google Shape;2359;g338445b5360_0_1734"/>
            <p:cNvSpPr/>
            <p:nvPr/>
          </p:nvSpPr>
          <p:spPr>
            <a:xfrm>
              <a:off x="720232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0" name="Google Shape;2360;g338445b5360_0_1734"/>
            <p:cNvSpPr/>
            <p:nvPr/>
          </p:nvSpPr>
          <p:spPr>
            <a:xfrm>
              <a:off x="720232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1" name="Google Shape;2361;g338445b5360_0_1734"/>
            <p:cNvSpPr/>
            <p:nvPr/>
          </p:nvSpPr>
          <p:spPr>
            <a:xfrm>
              <a:off x="744804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2" name="Google Shape;2362;g338445b5360_0_1734"/>
            <p:cNvSpPr/>
            <p:nvPr/>
          </p:nvSpPr>
          <p:spPr>
            <a:xfrm>
              <a:off x="744804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3" name="Google Shape;2363;g338445b5360_0_1734"/>
            <p:cNvSpPr/>
            <p:nvPr/>
          </p:nvSpPr>
          <p:spPr>
            <a:xfrm>
              <a:off x="744804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4" name="Google Shape;2364;g338445b5360_0_1734"/>
            <p:cNvSpPr/>
            <p:nvPr/>
          </p:nvSpPr>
          <p:spPr>
            <a:xfrm>
              <a:off x="744804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5" name="Google Shape;2365;g338445b5360_0_1734"/>
            <p:cNvSpPr/>
            <p:nvPr/>
          </p:nvSpPr>
          <p:spPr>
            <a:xfrm>
              <a:off x="744804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6" name="Google Shape;2366;g338445b5360_0_1734"/>
            <p:cNvSpPr/>
            <p:nvPr/>
          </p:nvSpPr>
          <p:spPr>
            <a:xfrm>
              <a:off x="744804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7" name="Google Shape;2367;g338445b5360_0_1734"/>
            <p:cNvSpPr/>
            <p:nvPr/>
          </p:nvSpPr>
          <p:spPr>
            <a:xfrm>
              <a:off x="744804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8" name="Google Shape;2368;g338445b5360_0_1734"/>
            <p:cNvSpPr/>
            <p:nvPr/>
          </p:nvSpPr>
          <p:spPr>
            <a:xfrm>
              <a:off x="744804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9" name="Google Shape;2369;g338445b5360_0_1734"/>
            <p:cNvSpPr/>
            <p:nvPr/>
          </p:nvSpPr>
          <p:spPr>
            <a:xfrm>
              <a:off x="744804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0" name="Google Shape;2370;g338445b5360_0_1734"/>
            <p:cNvSpPr/>
            <p:nvPr/>
          </p:nvSpPr>
          <p:spPr>
            <a:xfrm>
              <a:off x="744804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1" name="Google Shape;2371;g338445b5360_0_1734"/>
            <p:cNvSpPr/>
            <p:nvPr/>
          </p:nvSpPr>
          <p:spPr>
            <a:xfrm>
              <a:off x="744804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2" name="Google Shape;2372;g338445b5360_0_1734"/>
            <p:cNvSpPr/>
            <p:nvPr/>
          </p:nvSpPr>
          <p:spPr>
            <a:xfrm>
              <a:off x="744804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3" name="Google Shape;2373;g338445b5360_0_1734"/>
            <p:cNvSpPr/>
            <p:nvPr/>
          </p:nvSpPr>
          <p:spPr>
            <a:xfrm>
              <a:off x="744802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4" name="Google Shape;2374;g338445b5360_0_1734"/>
            <p:cNvSpPr/>
            <p:nvPr/>
          </p:nvSpPr>
          <p:spPr>
            <a:xfrm>
              <a:off x="744802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5" name="Google Shape;2375;g338445b5360_0_1734"/>
            <p:cNvSpPr/>
            <p:nvPr/>
          </p:nvSpPr>
          <p:spPr>
            <a:xfrm>
              <a:off x="744802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6" name="Google Shape;2376;g338445b5360_0_1734"/>
            <p:cNvSpPr/>
            <p:nvPr/>
          </p:nvSpPr>
          <p:spPr>
            <a:xfrm>
              <a:off x="744802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7" name="Google Shape;2377;g338445b5360_0_1734"/>
            <p:cNvSpPr/>
            <p:nvPr/>
          </p:nvSpPr>
          <p:spPr>
            <a:xfrm>
              <a:off x="744802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8" name="Google Shape;2378;g338445b5360_0_1734"/>
            <p:cNvSpPr/>
            <p:nvPr/>
          </p:nvSpPr>
          <p:spPr>
            <a:xfrm>
              <a:off x="744802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9" name="Google Shape;2379;g338445b5360_0_1734"/>
            <p:cNvSpPr/>
            <p:nvPr/>
          </p:nvSpPr>
          <p:spPr>
            <a:xfrm>
              <a:off x="744801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0" name="Google Shape;2380;g338445b5360_0_1734"/>
            <p:cNvSpPr/>
            <p:nvPr/>
          </p:nvSpPr>
          <p:spPr>
            <a:xfrm>
              <a:off x="744801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1" name="Google Shape;2381;g338445b5360_0_1734"/>
            <p:cNvSpPr/>
            <p:nvPr/>
          </p:nvSpPr>
          <p:spPr>
            <a:xfrm>
              <a:off x="769373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2" name="Google Shape;2382;g338445b5360_0_1734"/>
            <p:cNvSpPr/>
            <p:nvPr/>
          </p:nvSpPr>
          <p:spPr>
            <a:xfrm>
              <a:off x="769373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3" name="Google Shape;2383;g338445b5360_0_1734"/>
            <p:cNvSpPr/>
            <p:nvPr/>
          </p:nvSpPr>
          <p:spPr>
            <a:xfrm>
              <a:off x="769373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4" name="Google Shape;2384;g338445b5360_0_1734"/>
            <p:cNvSpPr/>
            <p:nvPr/>
          </p:nvSpPr>
          <p:spPr>
            <a:xfrm>
              <a:off x="769373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5" name="Google Shape;2385;g338445b5360_0_1734"/>
            <p:cNvSpPr/>
            <p:nvPr/>
          </p:nvSpPr>
          <p:spPr>
            <a:xfrm>
              <a:off x="769373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6" name="Google Shape;2386;g338445b5360_0_1734"/>
            <p:cNvSpPr/>
            <p:nvPr/>
          </p:nvSpPr>
          <p:spPr>
            <a:xfrm>
              <a:off x="769373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7" name="Google Shape;2387;g338445b5360_0_1734"/>
            <p:cNvSpPr/>
            <p:nvPr/>
          </p:nvSpPr>
          <p:spPr>
            <a:xfrm>
              <a:off x="769373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8" name="Google Shape;2388;g338445b5360_0_1734"/>
            <p:cNvSpPr/>
            <p:nvPr/>
          </p:nvSpPr>
          <p:spPr>
            <a:xfrm>
              <a:off x="769373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9" name="Google Shape;2389;g338445b5360_0_1734"/>
            <p:cNvSpPr/>
            <p:nvPr/>
          </p:nvSpPr>
          <p:spPr>
            <a:xfrm>
              <a:off x="769373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0" name="Google Shape;2390;g338445b5360_0_1734"/>
            <p:cNvSpPr/>
            <p:nvPr/>
          </p:nvSpPr>
          <p:spPr>
            <a:xfrm>
              <a:off x="769373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1" name="Google Shape;2391;g338445b5360_0_1734"/>
            <p:cNvSpPr/>
            <p:nvPr/>
          </p:nvSpPr>
          <p:spPr>
            <a:xfrm>
              <a:off x="769373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2" name="Google Shape;2392;g338445b5360_0_1734"/>
            <p:cNvSpPr/>
            <p:nvPr/>
          </p:nvSpPr>
          <p:spPr>
            <a:xfrm>
              <a:off x="769373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3" name="Google Shape;2393;g338445b5360_0_1734"/>
            <p:cNvSpPr/>
            <p:nvPr/>
          </p:nvSpPr>
          <p:spPr>
            <a:xfrm>
              <a:off x="769372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4" name="Google Shape;2394;g338445b5360_0_1734"/>
            <p:cNvSpPr/>
            <p:nvPr/>
          </p:nvSpPr>
          <p:spPr>
            <a:xfrm>
              <a:off x="769372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5" name="Google Shape;2395;g338445b5360_0_1734"/>
            <p:cNvSpPr/>
            <p:nvPr/>
          </p:nvSpPr>
          <p:spPr>
            <a:xfrm>
              <a:off x="769372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6" name="Google Shape;2396;g338445b5360_0_1734"/>
            <p:cNvSpPr/>
            <p:nvPr/>
          </p:nvSpPr>
          <p:spPr>
            <a:xfrm>
              <a:off x="769372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7" name="Google Shape;2397;g338445b5360_0_1734"/>
            <p:cNvSpPr/>
            <p:nvPr/>
          </p:nvSpPr>
          <p:spPr>
            <a:xfrm>
              <a:off x="769372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8" name="Google Shape;2398;g338445b5360_0_1734"/>
            <p:cNvSpPr/>
            <p:nvPr/>
          </p:nvSpPr>
          <p:spPr>
            <a:xfrm>
              <a:off x="769372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9" name="Google Shape;2399;g338445b5360_0_1734"/>
            <p:cNvSpPr/>
            <p:nvPr/>
          </p:nvSpPr>
          <p:spPr>
            <a:xfrm>
              <a:off x="769371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0" name="Google Shape;2400;g338445b5360_0_1734"/>
            <p:cNvSpPr/>
            <p:nvPr/>
          </p:nvSpPr>
          <p:spPr>
            <a:xfrm>
              <a:off x="769371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1" name="Google Shape;2401;g338445b5360_0_1734"/>
            <p:cNvSpPr/>
            <p:nvPr/>
          </p:nvSpPr>
          <p:spPr>
            <a:xfrm>
              <a:off x="793943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2" name="Google Shape;2402;g338445b5360_0_1734"/>
            <p:cNvSpPr/>
            <p:nvPr/>
          </p:nvSpPr>
          <p:spPr>
            <a:xfrm>
              <a:off x="793943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3" name="Google Shape;2403;g338445b5360_0_1734"/>
            <p:cNvSpPr/>
            <p:nvPr/>
          </p:nvSpPr>
          <p:spPr>
            <a:xfrm>
              <a:off x="793943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4" name="Google Shape;2404;g338445b5360_0_1734"/>
            <p:cNvSpPr/>
            <p:nvPr/>
          </p:nvSpPr>
          <p:spPr>
            <a:xfrm>
              <a:off x="793943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5" name="Google Shape;2405;g338445b5360_0_1734"/>
            <p:cNvSpPr/>
            <p:nvPr/>
          </p:nvSpPr>
          <p:spPr>
            <a:xfrm>
              <a:off x="793943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6" name="Google Shape;2406;g338445b5360_0_1734"/>
            <p:cNvSpPr/>
            <p:nvPr/>
          </p:nvSpPr>
          <p:spPr>
            <a:xfrm>
              <a:off x="793943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7" name="Google Shape;2407;g338445b5360_0_1734"/>
            <p:cNvSpPr/>
            <p:nvPr/>
          </p:nvSpPr>
          <p:spPr>
            <a:xfrm>
              <a:off x="793943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8" name="Google Shape;2408;g338445b5360_0_1734"/>
            <p:cNvSpPr/>
            <p:nvPr/>
          </p:nvSpPr>
          <p:spPr>
            <a:xfrm>
              <a:off x="793943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9" name="Google Shape;2409;g338445b5360_0_1734"/>
            <p:cNvSpPr/>
            <p:nvPr/>
          </p:nvSpPr>
          <p:spPr>
            <a:xfrm>
              <a:off x="793943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0" name="Google Shape;2410;g338445b5360_0_1734"/>
            <p:cNvSpPr/>
            <p:nvPr/>
          </p:nvSpPr>
          <p:spPr>
            <a:xfrm>
              <a:off x="793943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1" name="Google Shape;2411;g338445b5360_0_1734"/>
            <p:cNvSpPr/>
            <p:nvPr/>
          </p:nvSpPr>
          <p:spPr>
            <a:xfrm>
              <a:off x="793943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2" name="Google Shape;2412;g338445b5360_0_1734"/>
            <p:cNvSpPr/>
            <p:nvPr/>
          </p:nvSpPr>
          <p:spPr>
            <a:xfrm>
              <a:off x="793943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3" name="Google Shape;2413;g338445b5360_0_1734"/>
            <p:cNvSpPr/>
            <p:nvPr/>
          </p:nvSpPr>
          <p:spPr>
            <a:xfrm>
              <a:off x="793941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4" name="Google Shape;2414;g338445b5360_0_1734"/>
            <p:cNvSpPr/>
            <p:nvPr/>
          </p:nvSpPr>
          <p:spPr>
            <a:xfrm>
              <a:off x="793941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5" name="Google Shape;2415;g338445b5360_0_1734"/>
            <p:cNvSpPr/>
            <p:nvPr/>
          </p:nvSpPr>
          <p:spPr>
            <a:xfrm>
              <a:off x="793941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6" name="Google Shape;2416;g338445b5360_0_1734"/>
            <p:cNvSpPr/>
            <p:nvPr/>
          </p:nvSpPr>
          <p:spPr>
            <a:xfrm>
              <a:off x="793941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7" name="Google Shape;2417;g338445b5360_0_1734"/>
            <p:cNvSpPr/>
            <p:nvPr/>
          </p:nvSpPr>
          <p:spPr>
            <a:xfrm>
              <a:off x="793941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8" name="Google Shape;2418;g338445b5360_0_1734"/>
            <p:cNvSpPr/>
            <p:nvPr/>
          </p:nvSpPr>
          <p:spPr>
            <a:xfrm>
              <a:off x="793941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9" name="Google Shape;2419;g338445b5360_0_1734"/>
            <p:cNvSpPr/>
            <p:nvPr/>
          </p:nvSpPr>
          <p:spPr>
            <a:xfrm>
              <a:off x="793940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0" name="Google Shape;2420;g338445b5360_0_1734"/>
            <p:cNvSpPr/>
            <p:nvPr/>
          </p:nvSpPr>
          <p:spPr>
            <a:xfrm>
              <a:off x="793940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1" name="Google Shape;2421;g338445b5360_0_1734"/>
            <p:cNvSpPr/>
            <p:nvPr/>
          </p:nvSpPr>
          <p:spPr>
            <a:xfrm>
              <a:off x="818512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2" name="Google Shape;2422;g338445b5360_0_1734"/>
            <p:cNvSpPr/>
            <p:nvPr/>
          </p:nvSpPr>
          <p:spPr>
            <a:xfrm>
              <a:off x="818512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3" name="Google Shape;2423;g338445b5360_0_1734"/>
            <p:cNvSpPr/>
            <p:nvPr/>
          </p:nvSpPr>
          <p:spPr>
            <a:xfrm>
              <a:off x="818512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4" name="Google Shape;2424;g338445b5360_0_1734"/>
            <p:cNvSpPr/>
            <p:nvPr/>
          </p:nvSpPr>
          <p:spPr>
            <a:xfrm>
              <a:off x="818512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5" name="Google Shape;2425;g338445b5360_0_1734"/>
            <p:cNvSpPr/>
            <p:nvPr/>
          </p:nvSpPr>
          <p:spPr>
            <a:xfrm>
              <a:off x="818512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6" name="Google Shape;2426;g338445b5360_0_1734"/>
            <p:cNvSpPr/>
            <p:nvPr/>
          </p:nvSpPr>
          <p:spPr>
            <a:xfrm>
              <a:off x="818512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7" name="Google Shape;2427;g338445b5360_0_1734"/>
            <p:cNvSpPr/>
            <p:nvPr/>
          </p:nvSpPr>
          <p:spPr>
            <a:xfrm>
              <a:off x="818512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8" name="Google Shape;2428;g338445b5360_0_1734"/>
            <p:cNvSpPr/>
            <p:nvPr/>
          </p:nvSpPr>
          <p:spPr>
            <a:xfrm>
              <a:off x="818512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9" name="Google Shape;2429;g338445b5360_0_1734"/>
            <p:cNvSpPr/>
            <p:nvPr/>
          </p:nvSpPr>
          <p:spPr>
            <a:xfrm>
              <a:off x="818512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0" name="Google Shape;2430;g338445b5360_0_1734"/>
            <p:cNvSpPr/>
            <p:nvPr/>
          </p:nvSpPr>
          <p:spPr>
            <a:xfrm>
              <a:off x="818512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1" name="Google Shape;2431;g338445b5360_0_1734"/>
            <p:cNvSpPr/>
            <p:nvPr/>
          </p:nvSpPr>
          <p:spPr>
            <a:xfrm>
              <a:off x="818512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2" name="Google Shape;2432;g338445b5360_0_1734"/>
            <p:cNvSpPr/>
            <p:nvPr/>
          </p:nvSpPr>
          <p:spPr>
            <a:xfrm>
              <a:off x="818512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3" name="Google Shape;2433;g338445b5360_0_1734"/>
            <p:cNvSpPr/>
            <p:nvPr/>
          </p:nvSpPr>
          <p:spPr>
            <a:xfrm>
              <a:off x="818511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4" name="Google Shape;2434;g338445b5360_0_1734"/>
            <p:cNvSpPr/>
            <p:nvPr/>
          </p:nvSpPr>
          <p:spPr>
            <a:xfrm>
              <a:off x="818511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5" name="Google Shape;2435;g338445b5360_0_1734"/>
            <p:cNvSpPr/>
            <p:nvPr/>
          </p:nvSpPr>
          <p:spPr>
            <a:xfrm>
              <a:off x="818511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6" name="Google Shape;2436;g338445b5360_0_1734"/>
            <p:cNvSpPr/>
            <p:nvPr/>
          </p:nvSpPr>
          <p:spPr>
            <a:xfrm>
              <a:off x="818511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7" name="Google Shape;2437;g338445b5360_0_1734"/>
            <p:cNvSpPr/>
            <p:nvPr/>
          </p:nvSpPr>
          <p:spPr>
            <a:xfrm>
              <a:off x="818511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8" name="Google Shape;2438;g338445b5360_0_1734"/>
            <p:cNvSpPr/>
            <p:nvPr/>
          </p:nvSpPr>
          <p:spPr>
            <a:xfrm>
              <a:off x="818511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9" name="Google Shape;2439;g338445b5360_0_1734"/>
            <p:cNvSpPr/>
            <p:nvPr/>
          </p:nvSpPr>
          <p:spPr>
            <a:xfrm>
              <a:off x="818510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0" name="Google Shape;2440;g338445b5360_0_1734"/>
            <p:cNvSpPr/>
            <p:nvPr/>
          </p:nvSpPr>
          <p:spPr>
            <a:xfrm>
              <a:off x="818510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1" name="Google Shape;2441;g338445b5360_0_1734"/>
            <p:cNvSpPr/>
            <p:nvPr/>
          </p:nvSpPr>
          <p:spPr>
            <a:xfrm>
              <a:off x="843082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2" name="Google Shape;2442;g338445b5360_0_1734"/>
            <p:cNvSpPr/>
            <p:nvPr/>
          </p:nvSpPr>
          <p:spPr>
            <a:xfrm>
              <a:off x="843082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3" name="Google Shape;2443;g338445b5360_0_1734"/>
            <p:cNvSpPr/>
            <p:nvPr/>
          </p:nvSpPr>
          <p:spPr>
            <a:xfrm>
              <a:off x="843082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4" name="Google Shape;2444;g338445b5360_0_1734"/>
            <p:cNvSpPr/>
            <p:nvPr/>
          </p:nvSpPr>
          <p:spPr>
            <a:xfrm>
              <a:off x="843082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5" name="Google Shape;2445;g338445b5360_0_1734"/>
            <p:cNvSpPr/>
            <p:nvPr/>
          </p:nvSpPr>
          <p:spPr>
            <a:xfrm>
              <a:off x="843082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6" name="Google Shape;2446;g338445b5360_0_1734"/>
            <p:cNvSpPr/>
            <p:nvPr/>
          </p:nvSpPr>
          <p:spPr>
            <a:xfrm>
              <a:off x="843082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7" name="Google Shape;2447;g338445b5360_0_1734"/>
            <p:cNvSpPr/>
            <p:nvPr/>
          </p:nvSpPr>
          <p:spPr>
            <a:xfrm>
              <a:off x="843082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8" name="Google Shape;2448;g338445b5360_0_1734"/>
            <p:cNvSpPr/>
            <p:nvPr/>
          </p:nvSpPr>
          <p:spPr>
            <a:xfrm>
              <a:off x="843082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9" name="Google Shape;2449;g338445b5360_0_1734"/>
            <p:cNvSpPr/>
            <p:nvPr/>
          </p:nvSpPr>
          <p:spPr>
            <a:xfrm>
              <a:off x="843082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0" name="Google Shape;2450;g338445b5360_0_1734"/>
            <p:cNvSpPr/>
            <p:nvPr/>
          </p:nvSpPr>
          <p:spPr>
            <a:xfrm>
              <a:off x="843082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1" name="Google Shape;2451;g338445b5360_0_1734"/>
            <p:cNvSpPr/>
            <p:nvPr/>
          </p:nvSpPr>
          <p:spPr>
            <a:xfrm>
              <a:off x="843082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2" name="Google Shape;2452;g338445b5360_0_1734"/>
            <p:cNvSpPr/>
            <p:nvPr/>
          </p:nvSpPr>
          <p:spPr>
            <a:xfrm>
              <a:off x="843082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3" name="Google Shape;2453;g338445b5360_0_1734"/>
            <p:cNvSpPr/>
            <p:nvPr/>
          </p:nvSpPr>
          <p:spPr>
            <a:xfrm>
              <a:off x="843081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4" name="Google Shape;2454;g338445b5360_0_1734"/>
            <p:cNvSpPr/>
            <p:nvPr/>
          </p:nvSpPr>
          <p:spPr>
            <a:xfrm>
              <a:off x="843081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5" name="Google Shape;2455;g338445b5360_0_1734"/>
            <p:cNvSpPr/>
            <p:nvPr/>
          </p:nvSpPr>
          <p:spPr>
            <a:xfrm>
              <a:off x="843081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6" name="Google Shape;2456;g338445b5360_0_1734"/>
            <p:cNvSpPr/>
            <p:nvPr/>
          </p:nvSpPr>
          <p:spPr>
            <a:xfrm>
              <a:off x="843081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7" name="Google Shape;2457;g338445b5360_0_1734"/>
            <p:cNvSpPr/>
            <p:nvPr/>
          </p:nvSpPr>
          <p:spPr>
            <a:xfrm>
              <a:off x="843081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8" name="Google Shape;2458;g338445b5360_0_1734"/>
            <p:cNvSpPr/>
            <p:nvPr/>
          </p:nvSpPr>
          <p:spPr>
            <a:xfrm>
              <a:off x="843081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9" name="Google Shape;2459;g338445b5360_0_1734"/>
            <p:cNvSpPr/>
            <p:nvPr/>
          </p:nvSpPr>
          <p:spPr>
            <a:xfrm>
              <a:off x="843079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0" name="Google Shape;2460;g338445b5360_0_1734"/>
            <p:cNvSpPr/>
            <p:nvPr/>
          </p:nvSpPr>
          <p:spPr>
            <a:xfrm>
              <a:off x="843079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1" name="Google Shape;2461;g338445b5360_0_1734"/>
            <p:cNvSpPr/>
            <p:nvPr/>
          </p:nvSpPr>
          <p:spPr>
            <a:xfrm>
              <a:off x="867651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2" name="Google Shape;2462;g338445b5360_0_1734"/>
            <p:cNvSpPr/>
            <p:nvPr/>
          </p:nvSpPr>
          <p:spPr>
            <a:xfrm>
              <a:off x="867651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3" name="Google Shape;2463;g338445b5360_0_1734"/>
            <p:cNvSpPr/>
            <p:nvPr/>
          </p:nvSpPr>
          <p:spPr>
            <a:xfrm>
              <a:off x="867651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4" name="Google Shape;2464;g338445b5360_0_1734"/>
            <p:cNvSpPr/>
            <p:nvPr/>
          </p:nvSpPr>
          <p:spPr>
            <a:xfrm>
              <a:off x="867651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5" name="Google Shape;2465;g338445b5360_0_1734"/>
            <p:cNvSpPr/>
            <p:nvPr/>
          </p:nvSpPr>
          <p:spPr>
            <a:xfrm>
              <a:off x="867651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6" name="Google Shape;2466;g338445b5360_0_1734"/>
            <p:cNvSpPr/>
            <p:nvPr/>
          </p:nvSpPr>
          <p:spPr>
            <a:xfrm>
              <a:off x="867651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7" name="Google Shape;2467;g338445b5360_0_1734"/>
            <p:cNvSpPr/>
            <p:nvPr/>
          </p:nvSpPr>
          <p:spPr>
            <a:xfrm>
              <a:off x="867651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8" name="Google Shape;2468;g338445b5360_0_1734"/>
            <p:cNvSpPr/>
            <p:nvPr/>
          </p:nvSpPr>
          <p:spPr>
            <a:xfrm>
              <a:off x="867651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9" name="Google Shape;2469;g338445b5360_0_1734"/>
            <p:cNvSpPr/>
            <p:nvPr/>
          </p:nvSpPr>
          <p:spPr>
            <a:xfrm>
              <a:off x="867651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0" name="Google Shape;2470;g338445b5360_0_1734"/>
            <p:cNvSpPr/>
            <p:nvPr/>
          </p:nvSpPr>
          <p:spPr>
            <a:xfrm>
              <a:off x="867651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1" name="Google Shape;2471;g338445b5360_0_1734"/>
            <p:cNvSpPr/>
            <p:nvPr/>
          </p:nvSpPr>
          <p:spPr>
            <a:xfrm>
              <a:off x="867651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2" name="Google Shape;2472;g338445b5360_0_1734"/>
            <p:cNvSpPr/>
            <p:nvPr/>
          </p:nvSpPr>
          <p:spPr>
            <a:xfrm>
              <a:off x="867651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3" name="Google Shape;2473;g338445b5360_0_1734"/>
            <p:cNvSpPr/>
            <p:nvPr/>
          </p:nvSpPr>
          <p:spPr>
            <a:xfrm>
              <a:off x="867650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4" name="Google Shape;2474;g338445b5360_0_1734"/>
            <p:cNvSpPr/>
            <p:nvPr/>
          </p:nvSpPr>
          <p:spPr>
            <a:xfrm>
              <a:off x="867650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5" name="Google Shape;2475;g338445b5360_0_1734"/>
            <p:cNvSpPr/>
            <p:nvPr/>
          </p:nvSpPr>
          <p:spPr>
            <a:xfrm>
              <a:off x="867650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6" name="Google Shape;2476;g338445b5360_0_1734"/>
            <p:cNvSpPr/>
            <p:nvPr/>
          </p:nvSpPr>
          <p:spPr>
            <a:xfrm>
              <a:off x="867650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7" name="Google Shape;2477;g338445b5360_0_1734"/>
            <p:cNvSpPr/>
            <p:nvPr/>
          </p:nvSpPr>
          <p:spPr>
            <a:xfrm>
              <a:off x="867650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8" name="Google Shape;2478;g338445b5360_0_1734"/>
            <p:cNvSpPr/>
            <p:nvPr/>
          </p:nvSpPr>
          <p:spPr>
            <a:xfrm>
              <a:off x="867650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9" name="Google Shape;2479;g338445b5360_0_1734"/>
            <p:cNvSpPr/>
            <p:nvPr/>
          </p:nvSpPr>
          <p:spPr>
            <a:xfrm>
              <a:off x="8676493"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0" name="Google Shape;2480;g338445b5360_0_1734"/>
            <p:cNvSpPr/>
            <p:nvPr/>
          </p:nvSpPr>
          <p:spPr>
            <a:xfrm>
              <a:off x="8676493"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1" name="Google Shape;2481;g338445b5360_0_1734"/>
            <p:cNvSpPr/>
            <p:nvPr/>
          </p:nvSpPr>
          <p:spPr>
            <a:xfrm>
              <a:off x="892221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2" name="Google Shape;2482;g338445b5360_0_1734"/>
            <p:cNvSpPr/>
            <p:nvPr/>
          </p:nvSpPr>
          <p:spPr>
            <a:xfrm>
              <a:off x="892221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3" name="Google Shape;2483;g338445b5360_0_1734"/>
            <p:cNvSpPr/>
            <p:nvPr/>
          </p:nvSpPr>
          <p:spPr>
            <a:xfrm>
              <a:off x="892221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4" name="Google Shape;2484;g338445b5360_0_1734"/>
            <p:cNvSpPr/>
            <p:nvPr/>
          </p:nvSpPr>
          <p:spPr>
            <a:xfrm>
              <a:off x="892221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5" name="Google Shape;2485;g338445b5360_0_1734"/>
            <p:cNvSpPr/>
            <p:nvPr/>
          </p:nvSpPr>
          <p:spPr>
            <a:xfrm>
              <a:off x="892221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6" name="Google Shape;2486;g338445b5360_0_1734"/>
            <p:cNvSpPr/>
            <p:nvPr/>
          </p:nvSpPr>
          <p:spPr>
            <a:xfrm>
              <a:off x="892221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7" name="Google Shape;2487;g338445b5360_0_1734"/>
            <p:cNvSpPr/>
            <p:nvPr/>
          </p:nvSpPr>
          <p:spPr>
            <a:xfrm>
              <a:off x="892221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8" name="Google Shape;2488;g338445b5360_0_1734"/>
            <p:cNvSpPr/>
            <p:nvPr/>
          </p:nvSpPr>
          <p:spPr>
            <a:xfrm>
              <a:off x="892221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9" name="Google Shape;2489;g338445b5360_0_1734"/>
            <p:cNvSpPr/>
            <p:nvPr/>
          </p:nvSpPr>
          <p:spPr>
            <a:xfrm>
              <a:off x="892221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0" name="Google Shape;2490;g338445b5360_0_1734"/>
            <p:cNvSpPr/>
            <p:nvPr/>
          </p:nvSpPr>
          <p:spPr>
            <a:xfrm>
              <a:off x="892221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1" name="Google Shape;2491;g338445b5360_0_1734"/>
            <p:cNvSpPr/>
            <p:nvPr/>
          </p:nvSpPr>
          <p:spPr>
            <a:xfrm>
              <a:off x="892221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2" name="Google Shape;2492;g338445b5360_0_1734"/>
            <p:cNvSpPr/>
            <p:nvPr/>
          </p:nvSpPr>
          <p:spPr>
            <a:xfrm>
              <a:off x="892221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3" name="Google Shape;2493;g338445b5360_0_1734"/>
            <p:cNvSpPr/>
            <p:nvPr/>
          </p:nvSpPr>
          <p:spPr>
            <a:xfrm>
              <a:off x="892220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4" name="Google Shape;2494;g338445b5360_0_1734"/>
            <p:cNvSpPr/>
            <p:nvPr/>
          </p:nvSpPr>
          <p:spPr>
            <a:xfrm>
              <a:off x="892220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5" name="Google Shape;2495;g338445b5360_0_1734"/>
            <p:cNvSpPr/>
            <p:nvPr/>
          </p:nvSpPr>
          <p:spPr>
            <a:xfrm>
              <a:off x="892220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6" name="Google Shape;2496;g338445b5360_0_1734"/>
            <p:cNvSpPr/>
            <p:nvPr/>
          </p:nvSpPr>
          <p:spPr>
            <a:xfrm>
              <a:off x="892220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7" name="Google Shape;2497;g338445b5360_0_1734"/>
            <p:cNvSpPr/>
            <p:nvPr/>
          </p:nvSpPr>
          <p:spPr>
            <a:xfrm>
              <a:off x="892220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8" name="Google Shape;2498;g338445b5360_0_1734"/>
            <p:cNvSpPr/>
            <p:nvPr/>
          </p:nvSpPr>
          <p:spPr>
            <a:xfrm>
              <a:off x="892220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9" name="Google Shape;2499;g338445b5360_0_1734"/>
            <p:cNvSpPr/>
            <p:nvPr/>
          </p:nvSpPr>
          <p:spPr>
            <a:xfrm>
              <a:off x="892218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00" name="Google Shape;2500;g338445b5360_0_1734"/>
            <p:cNvSpPr/>
            <p:nvPr/>
          </p:nvSpPr>
          <p:spPr>
            <a:xfrm>
              <a:off x="892218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01" name="Google Shape;2501;g338445b5360_0_1734"/>
            <p:cNvSpPr/>
            <p:nvPr/>
          </p:nvSpPr>
          <p:spPr>
            <a:xfrm>
              <a:off x="2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02" name="Google Shape;2502;g338445b5360_0_1734"/>
            <p:cNvSpPr/>
            <p:nvPr/>
          </p:nvSpPr>
          <p:spPr>
            <a:xfrm>
              <a:off x="21763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03" name="Google Shape;2503;g338445b5360_0_1734"/>
            <p:cNvSpPr/>
            <p:nvPr/>
          </p:nvSpPr>
          <p:spPr>
            <a:xfrm>
              <a:off x="43523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04" name="Google Shape;2504;g338445b5360_0_1734"/>
            <p:cNvSpPr/>
            <p:nvPr/>
          </p:nvSpPr>
          <p:spPr>
            <a:xfrm>
              <a:off x="65284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05" name="Google Shape;2505;g338445b5360_0_1734"/>
            <p:cNvSpPr/>
            <p:nvPr/>
          </p:nvSpPr>
          <p:spPr>
            <a:xfrm>
              <a:off x="87044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06" name="Google Shape;2506;g338445b5360_0_1734"/>
            <p:cNvSpPr/>
            <p:nvPr/>
          </p:nvSpPr>
          <p:spPr>
            <a:xfrm>
              <a:off x="1088054"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07" name="Google Shape;2507;g338445b5360_0_1734"/>
            <p:cNvSpPr/>
            <p:nvPr/>
          </p:nvSpPr>
          <p:spPr>
            <a:xfrm>
              <a:off x="1305660"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08" name="Google Shape;2508;g338445b5360_0_1734"/>
            <p:cNvSpPr/>
            <p:nvPr/>
          </p:nvSpPr>
          <p:spPr>
            <a:xfrm>
              <a:off x="155135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09" name="Google Shape;2509;g338445b5360_0_1734"/>
            <p:cNvSpPr/>
            <p:nvPr/>
          </p:nvSpPr>
          <p:spPr>
            <a:xfrm>
              <a:off x="179705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10" name="Google Shape;2510;g338445b5360_0_1734"/>
            <p:cNvSpPr/>
            <p:nvPr/>
          </p:nvSpPr>
          <p:spPr>
            <a:xfrm>
              <a:off x="204274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11" name="Google Shape;2511;g338445b5360_0_1734"/>
            <p:cNvSpPr/>
            <p:nvPr/>
          </p:nvSpPr>
          <p:spPr>
            <a:xfrm>
              <a:off x="228844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12" name="Google Shape;2512;g338445b5360_0_1734"/>
            <p:cNvSpPr/>
            <p:nvPr/>
          </p:nvSpPr>
          <p:spPr>
            <a:xfrm>
              <a:off x="253413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13" name="Google Shape;2513;g338445b5360_0_1734"/>
            <p:cNvSpPr/>
            <p:nvPr/>
          </p:nvSpPr>
          <p:spPr>
            <a:xfrm>
              <a:off x="277983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14" name="Google Shape;2514;g338445b5360_0_1734"/>
            <p:cNvSpPr/>
            <p:nvPr/>
          </p:nvSpPr>
          <p:spPr>
            <a:xfrm>
              <a:off x="302552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15" name="Google Shape;2515;g338445b5360_0_1734"/>
            <p:cNvSpPr/>
            <p:nvPr/>
          </p:nvSpPr>
          <p:spPr>
            <a:xfrm>
              <a:off x="327122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16" name="Google Shape;2516;g338445b5360_0_1734"/>
            <p:cNvSpPr/>
            <p:nvPr/>
          </p:nvSpPr>
          <p:spPr>
            <a:xfrm>
              <a:off x="351691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17" name="Google Shape;2517;g338445b5360_0_1734"/>
            <p:cNvSpPr/>
            <p:nvPr/>
          </p:nvSpPr>
          <p:spPr>
            <a:xfrm>
              <a:off x="376261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18" name="Google Shape;2518;g338445b5360_0_1734"/>
            <p:cNvSpPr/>
            <p:nvPr/>
          </p:nvSpPr>
          <p:spPr>
            <a:xfrm>
              <a:off x="400830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19" name="Google Shape;2519;g338445b5360_0_1734"/>
            <p:cNvSpPr/>
            <p:nvPr/>
          </p:nvSpPr>
          <p:spPr>
            <a:xfrm>
              <a:off x="425400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20" name="Google Shape;2520;g338445b5360_0_1734"/>
            <p:cNvSpPr/>
            <p:nvPr/>
          </p:nvSpPr>
          <p:spPr>
            <a:xfrm>
              <a:off x="449969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21" name="Google Shape;2521;g338445b5360_0_1734"/>
            <p:cNvSpPr/>
            <p:nvPr/>
          </p:nvSpPr>
          <p:spPr>
            <a:xfrm>
              <a:off x="4745394"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22" name="Google Shape;2522;g338445b5360_0_1734"/>
            <p:cNvSpPr/>
            <p:nvPr/>
          </p:nvSpPr>
          <p:spPr>
            <a:xfrm>
              <a:off x="4991089"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23" name="Google Shape;2523;g338445b5360_0_1734"/>
            <p:cNvSpPr/>
            <p:nvPr/>
          </p:nvSpPr>
          <p:spPr>
            <a:xfrm>
              <a:off x="5236784"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24" name="Google Shape;2524;g338445b5360_0_1734"/>
            <p:cNvSpPr/>
            <p:nvPr/>
          </p:nvSpPr>
          <p:spPr>
            <a:xfrm>
              <a:off x="5482479"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25" name="Google Shape;2525;g338445b5360_0_1734"/>
            <p:cNvSpPr/>
            <p:nvPr/>
          </p:nvSpPr>
          <p:spPr>
            <a:xfrm>
              <a:off x="572817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26" name="Google Shape;2526;g338445b5360_0_1734"/>
            <p:cNvSpPr/>
            <p:nvPr/>
          </p:nvSpPr>
          <p:spPr>
            <a:xfrm>
              <a:off x="5973870"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27" name="Google Shape;2527;g338445b5360_0_1734"/>
            <p:cNvSpPr/>
            <p:nvPr/>
          </p:nvSpPr>
          <p:spPr>
            <a:xfrm>
              <a:off x="621956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28" name="Google Shape;2528;g338445b5360_0_1734"/>
            <p:cNvSpPr/>
            <p:nvPr/>
          </p:nvSpPr>
          <p:spPr>
            <a:xfrm>
              <a:off x="6465260"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29" name="Google Shape;2529;g338445b5360_0_1734"/>
            <p:cNvSpPr/>
            <p:nvPr/>
          </p:nvSpPr>
          <p:spPr>
            <a:xfrm>
              <a:off x="671095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30" name="Google Shape;2530;g338445b5360_0_1734"/>
            <p:cNvSpPr/>
            <p:nvPr/>
          </p:nvSpPr>
          <p:spPr>
            <a:xfrm>
              <a:off x="695665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31" name="Google Shape;2531;g338445b5360_0_1734"/>
            <p:cNvSpPr/>
            <p:nvPr/>
          </p:nvSpPr>
          <p:spPr>
            <a:xfrm>
              <a:off x="720234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32" name="Google Shape;2532;g338445b5360_0_1734"/>
            <p:cNvSpPr/>
            <p:nvPr/>
          </p:nvSpPr>
          <p:spPr>
            <a:xfrm>
              <a:off x="744804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33" name="Google Shape;2533;g338445b5360_0_1734"/>
            <p:cNvSpPr/>
            <p:nvPr/>
          </p:nvSpPr>
          <p:spPr>
            <a:xfrm>
              <a:off x="769373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34" name="Google Shape;2534;g338445b5360_0_1734"/>
            <p:cNvSpPr/>
            <p:nvPr/>
          </p:nvSpPr>
          <p:spPr>
            <a:xfrm>
              <a:off x="793943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35" name="Google Shape;2535;g338445b5360_0_1734"/>
            <p:cNvSpPr/>
            <p:nvPr/>
          </p:nvSpPr>
          <p:spPr>
            <a:xfrm>
              <a:off x="818512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36" name="Google Shape;2536;g338445b5360_0_1734"/>
            <p:cNvSpPr/>
            <p:nvPr/>
          </p:nvSpPr>
          <p:spPr>
            <a:xfrm>
              <a:off x="843082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37" name="Google Shape;2537;g338445b5360_0_1734"/>
            <p:cNvSpPr/>
            <p:nvPr/>
          </p:nvSpPr>
          <p:spPr>
            <a:xfrm>
              <a:off x="867651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38" name="Google Shape;2538;g338445b5360_0_1734"/>
            <p:cNvSpPr/>
            <p:nvPr/>
          </p:nvSpPr>
          <p:spPr>
            <a:xfrm>
              <a:off x="892221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39" name="Google Shape;2539;g338445b5360_0_1734"/>
            <p:cNvSpPr/>
            <p:nvPr/>
          </p:nvSpPr>
          <p:spPr>
            <a:xfrm>
              <a:off x="916791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40" name="Google Shape;2540;g338445b5360_0_1734"/>
            <p:cNvSpPr/>
            <p:nvPr/>
          </p:nvSpPr>
          <p:spPr>
            <a:xfrm>
              <a:off x="916791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41" name="Google Shape;2541;g338445b5360_0_1734"/>
            <p:cNvSpPr/>
            <p:nvPr/>
          </p:nvSpPr>
          <p:spPr>
            <a:xfrm>
              <a:off x="916791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42" name="Google Shape;2542;g338445b5360_0_1734"/>
            <p:cNvSpPr/>
            <p:nvPr/>
          </p:nvSpPr>
          <p:spPr>
            <a:xfrm>
              <a:off x="916791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43" name="Google Shape;2543;g338445b5360_0_1734"/>
            <p:cNvSpPr/>
            <p:nvPr/>
          </p:nvSpPr>
          <p:spPr>
            <a:xfrm>
              <a:off x="916791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44" name="Google Shape;2544;g338445b5360_0_1734"/>
            <p:cNvSpPr/>
            <p:nvPr/>
          </p:nvSpPr>
          <p:spPr>
            <a:xfrm>
              <a:off x="916791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45" name="Google Shape;2545;g338445b5360_0_1734"/>
            <p:cNvSpPr/>
            <p:nvPr/>
          </p:nvSpPr>
          <p:spPr>
            <a:xfrm>
              <a:off x="916791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46" name="Google Shape;2546;g338445b5360_0_1734"/>
            <p:cNvSpPr/>
            <p:nvPr/>
          </p:nvSpPr>
          <p:spPr>
            <a:xfrm>
              <a:off x="916791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47" name="Google Shape;2547;g338445b5360_0_1734"/>
            <p:cNvSpPr/>
            <p:nvPr/>
          </p:nvSpPr>
          <p:spPr>
            <a:xfrm>
              <a:off x="916791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48" name="Google Shape;2548;g338445b5360_0_1734"/>
            <p:cNvSpPr/>
            <p:nvPr/>
          </p:nvSpPr>
          <p:spPr>
            <a:xfrm>
              <a:off x="916791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49" name="Google Shape;2549;g338445b5360_0_1734"/>
            <p:cNvSpPr/>
            <p:nvPr/>
          </p:nvSpPr>
          <p:spPr>
            <a:xfrm>
              <a:off x="916791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50" name="Google Shape;2550;g338445b5360_0_1734"/>
            <p:cNvSpPr/>
            <p:nvPr/>
          </p:nvSpPr>
          <p:spPr>
            <a:xfrm>
              <a:off x="916791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51" name="Google Shape;2551;g338445b5360_0_1734"/>
            <p:cNvSpPr/>
            <p:nvPr/>
          </p:nvSpPr>
          <p:spPr>
            <a:xfrm>
              <a:off x="916790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52" name="Google Shape;2552;g338445b5360_0_1734"/>
            <p:cNvSpPr/>
            <p:nvPr/>
          </p:nvSpPr>
          <p:spPr>
            <a:xfrm>
              <a:off x="916790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53" name="Google Shape;2553;g338445b5360_0_1734"/>
            <p:cNvSpPr/>
            <p:nvPr/>
          </p:nvSpPr>
          <p:spPr>
            <a:xfrm>
              <a:off x="916790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54" name="Google Shape;2554;g338445b5360_0_1734"/>
            <p:cNvSpPr/>
            <p:nvPr/>
          </p:nvSpPr>
          <p:spPr>
            <a:xfrm>
              <a:off x="916790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55" name="Google Shape;2555;g338445b5360_0_1734"/>
            <p:cNvSpPr/>
            <p:nvPr/>
          </p:nvSpPr>
          <p:spPr>
            <a:xfrm>
              <a:off x="916790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56" name="Google Shape;2556;g338445b5360_0_1734"/>
            <p:cNvSpPr/>
            <p:nvPr/>
          </p:nvSpPr>
          <p:spPr>
            <a:xfrm>
              <a:off x="916790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57" name="Google Shape;2557;g338445b5360_0_1734"/>
            <p:cNvSpPr/>
            <p:nvPr/>
          </p:nvSpPr>
          <p:spPr>
            <a:xfrm>
              <a:off x="916788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58" name="Google Shape;2558;g338445b5360_0_1734"/>
            <p:cNvSpPr/>
            <p:nvPr/>
          </p:nvSpPr>
          <p:spPr>
            <a:xfrm>
              <a:off x="916788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59" name="Google Shape;2559;g338445b5360_0_1734"/>
            <p:cNvSpPr/>
            <p:nvPr/>
          </p:nvSpPr>
          <p:spPr>
            <a:xfrm>
              <a:off x="916791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560" name="Google Shape;2560;g338445b5360_0_1734"/>
          <p:cNvGrpSpPr/>
          <p:nvPr/>
        </p:nvGrpSpPr>
        <p:grpSpPr>
          <a:xfrm>
            <a:off x="314192" y="272193"/>
            <a:ext cx="11578277" cy="6313442"/>
            <a:chOff x="235650" y="204150"/>
            <a:chExt cx="8683925" cy="4735200"/>
          </a:xfrm>
        </p:grpSpPr>
        <p:sp>
          <p:nvSpPr>
            <p:cNvPr id="2561" name="Google Shape;2561;g338445b5360_0_1734"/>
            <p:cNvSpPr/>
            <p:nvPr/>
          </p:nvSpPr>
          <p:spPr>
            <a:xfrm>
              <a:off x="235650" y="204150"/>
              <a:ext cx="8672700" cy="4735200"/>
            </a:xfrm>
            <a:prstGeom prst="roundRect">
              <a:avLst>
                <a:gd fmla="val 3441" name="adj"/>
              </a:avLst>
            </a:prstGeom>
            <a:solidFill>
              <a:schemeClr val="lt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2562" name="Google Shape;2562;g338445b5360_0_1734"/>
            <p:cNvCxnSpPr/>
            <p:nvPr/>
          </p:nvCxnSpPr>
          <p:spPr>
            <a:xfrm>
              <a:off x="240875" y="543800"/>
              <a:ext cx="8678700" cy="0"/>
            </a:xfrm>
            <a:prstGeom prst="straightConnector1">
              <a:avLst/>
            </a:prstGeom>
            <a:noFill/>
            <a:ln cap="flat" cmpd="sng" w="9525">
              <a:solidFill>
                <a:schemeClr val="dk1"/>
              </a:solidFill>
              <a:prstDash val="solid"/>
              <a:round/>
              <a:headEnd len="med" w="med" type="none"/>
              <a:tailEnd len="med" w="med" type="none"/>
            </a:ln>
          </p:spPr>
        </p:cxnSp>
        <p:sp>
          <p:nvSpPr>
            <p:cNvPr id="2563" name="Google Shape;2563;g338445b5360_0_1734"/>
            <p:cNvSpPr/>
            <p:nvPr/>
          </p:nvSpPr>
          <p:spPr>
            <a:xfrm>
              <a:off x="378425" y="290500"/>
              <a:ext cx="200700" cy="195300"/>
            </a:xfrm>
            <a:prstGeom prst="roundRect">
              <a:avLst>
                <a:gd fmla="val 7198" name="adj"/>
              </a:avLst>
            </a:prstGeom>
            <a:solidFill>
              <a:schemeClr val="lt2"/>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64" name="Google Shape;2564;g338445b5360_0_1734"/>
            <p:cNvSpPr/>
            <p:nvPr/>
          </p:nvSpPr>
          <p:spPr>
            <a:xfrm>
              <a:off x="683075" y="290500"/>
              <a:ext cx="200700" cy="195300"/>
            </a:xfrm>
            <a:prstGeom prst="roundRect">
              <a:avLst>
                <a:gd fmla="val 7198" name="adj"/>
              </a:avLst>
            </a:prstGeom>
            <a:solidFill>
              <a:schemeClr val="accent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65" name="Google Shape;2565;g338445b5360_0_1734"/>
            <p:cNvSpPr/>
            <p:nvPr/>
          </p:nvSpPr>
          <p:spPr>
            <a:xfrm>
              <a:off x="987725" y="290500"/>
              <a:ext cx="200700" cy="195300"/>
            </a:xfrm>
            <a:prstGeom prst="roundRect">
              <a:avLst>
                <a:gd fmla="val 7198" name="adj"/>
              </a:avLst>
            </a:prstGeom>
            <a:solidFill>
              <a:schemeClr val="accent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566" name="Google Shape;2566;g338445b5360_0_1734"/>
          <p:cNvSpPr txBox="1"/>
          <p:nvPr>
            <p:ph type="title"/>
          </p:nvPr>
        </p:nvSpPr>
        <p:spPr>
          <a:xfrm>
            <a:off x="960000" y="593367"/>
            <a:ext cx="10272000" cy="763500"/>
          </a:xfrm>
          <a:prstGeom prst="rect">
            <a:avLst/>
          </a:prstGeom>
        </p:spPr>
        <p:txBody>
          <a:bodyPr anchorCtr="0" anchor="b" bIns="0" lIns="0" spcFirstLastPara="1" rIns="0" wrap="square" tIns="60925">
            <a:normAutofit/>
          </a:bodyPr>
          <a:lstStyle>
            <a:lvl1pPr lvl="0">
              <a:spcBef>
                <a:spcPts val="0"/>
              </a:spcBef>
              <a:spcAft>
                <a:spcPts val="0"/>
              </a:spcAft>
              <a:buSzPts val="48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567" name="Shape 2567"/>
        <p:cNvGrpSpPr/>
        <p:nvPr/>
      </p:nvGrpSpPr>
      <p:grpSpPr>
        <a:xfrm>
          <a:off x="0" y="0"/>
          <a:ext cx="0" cy="0"/>
          <a:chOff x="0" y="0"/>
          <a:chExt cx="0" cy="0"/>
        </a:xfrm>
      </p:grpSpPr>
      <p:grpSp>
        <p:nvGrpSpPr>
          <p:cNvPr id="2568" name="Google Shape;2568;g338445b5360_0_2562"/>
          <p:cNvGrpSpPr/>
          <p:nvPr/>
        </p:nvGrpSpPr>
        <p:grpSpPr>
          <a:xfrm>
            <a:off x="50867" y="47235"/>
            <a:ext cx="12090264" cy="6763357"/>
            <a:chOff x="0" y="-63776"/>
            <a:chExt cx="9309513" cy="5207389"/>
          </a:xfrm>
        </p:grpSpPr>
        <p:sp>
          <p:nvSpPr>
            <p:cNvPr id="2569" name="Google Shape;2569;g338445b5360_0_2562"/>
            <p:cNvSpPr/>
            <p:nvPr/>
          </p:nvSpPr>
          <p:spPr>
            <a:xfrm>
              <a:off x="2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70" name="Google Shape;2570;g338445b5360_0_2562"/>
            <p:cNvSpPr/>
            <p:nvPr/>
          </p:nvSpPr>
          <p:spPr>
            <a:xfrm>
              <a:off x="2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71" name="Google Shape;2571;g338445b5360_0_2562"/>
            <p:cNvSpPr/>
            <p:nvPr/>
          </p:nvSpPr>
          <p:spPr>
            <a:xfrm>
              <a:off x="2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72" name="Google Shape;2572;g338445b5360_0_2562"/>
            <p:cNvSpPr/>
            <p:nvPr/>
          </p:nvSpPr>
          <p:spPr>
            <a:xfrm>
              <a:off x="2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73" name="Google Shape;2573;g338445b5360_0_2562"/>
            <p:cNvSpPr/>
            <p:nvPr/>
          </p:nvSpPr>
          <p:spPr>
            <a:xfrm>
              <a:off x="2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74" name="Google Shape;2574;g338445b5360_0_2562"/>
            <p:cNvSpPr/>
            <p:nvPr/>
          </p:nvSpPr>
          <p:spPr>
            <a:xfrm>
              <a:off x="2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75" name="Google Shape;2575;g338445b5360_0_2562"/>
            <p:cNvSpPr/>
            <p:nvPr/>
          </p:nvSpPr>
          <p:spPr>
            <a:xfrm>
              <a:off x="2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76" name="Google Shape;2576;g338445b5360_0_2562"/>
            <p:cNvSpPr/>
            <p:nvPr/>
          </p:nvSpPr>
          <p:spPr>
            <a:xfrm>
              <a:off x="2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77" name="Google Shape;2577;g338445b5360_0_2562"/>
            <p:cNvSpPr/>
            <p:nvPr/>
          </p:nvSpPr>
          <p:spPr>
            <a:xfrm>
              <a:off x="2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78" name="Google Shape;2578;g338445b5360_0_2562"/>
            <p:cNvSpPr/>
            <p:nvPr/>
          </p:nvSpPr>
          <p:spPr>
            <a:xfrm>
              <a:off x="2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79" name="Google Shape;2579;g338445b5360_0_2562"/>
            <p:cNvSpPr/>
            <p:nvPr/>
          </p:nvSpPr>
          <p:spPr>
            <a:xfrm>
              <a:off x="2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80" name="Google Shape;2580;g338445b5360_0_2562"/>
            <p:cNvSpPr/>
            <p:nvPr/>
          </p:nvSpPr>
          <p:spPr>
            <a:xfrm>
              <a:off x="2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81" name="Google Shape;2581;g338445b5360_0_2562"/>
            <p:cNvSpPr/>
            <p:nvPr/>
          </p:nvSpPr>
          <p:spPr>
            <a:xfrm>
              <a:off x="1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82" name="Google Shape;2582;g338445b5360_0_2562"/>
            <p:cNvSpPr/>
            <p:nvPr/>
          </p:nvSpPr>
          <p:spPr>
            <a:xfrm>
              <a:off x="1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83" name="Google Shape;2583;g338445b5360_0_2562"/>
            <p:cNvSpPr/>
            <p:nvPr/>
          </p:nvSpPr>
          <p:spPr>
            <a:xfrm>
              <a:off x="1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84" name="Google Shape;2584;g338445b5360_0_2562"/>
            <p:cNvSpPr/>
            <p:nvPr/>
          </p:nvSpPr>
          <p:spPr>
            <a:xfrm>
              <a:off x="1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85" name="Google Shape;2585;g338445b5360_0_2562"/>
            <p:cNvSpPr/>
            <p:nvPr/>
          </p:nvSpPr>
          <p:spPr>
            <a:xfrm>
              <a:off x="1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86" name="Google Shape;2586;g338445b5360_0_2562"/>
            <p:cNvSpPr/>
            <p:nvPr/>
          </p:nvSpPr>
          <p:spPr>
            <a:xfrm>
              <a:off x="1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87" name="Google Shape;2587;g338445b5360_0_2562"/>
            <p:cNvSpPr/>
            <p:nvPr/>
          </p:nvSpPr>
          <p:spPr>
            <a:xfrm>
              <a:off x="0"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88" name="Google Shape;2588;g338445b5360_0_2562"/>
            <p:cNvSpPr/>
            <p:nvPr/>
          </p:nvSpPr>
          <p:spPr>
            <a:xfrm>
              <a:off x="0"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89" name="Google Shape;2589;g338445b5360_0_2562"/>
            <p:cNvSpPr/>
            <p:nvPr/>
          </p:nvSpPr>
          <p:spPr>
            <a:xfrm>
              <a:off x="21763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90" name="Google Shape;2590;g338445b5360_0_2562"/>
            <p:cNvSpPr/>
            <p:nvPr/>
          </p:nvSpPr>
          <p:spPr>
            <a:xfrm>
              <a:off x="21763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91" name="Google Shape;2591;g338445b5360_0_2562"/>
            <p:cNvSpPr/>
            <p:nvPr/>
          </p:nvSpPr>
          <p:spPr>
            <a:xfrm>
              <a:off x="21763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92" name="Google Shape;2592;g338445b5360_0_2562"/>
            <p:cNvSpPr/>
            <p:nvPr/>
          </p:nvSpPr>
          <p:spPr>
            <a:xfrm>
              <a:off x="21763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93" name="Google Shape;2593;g338445b5360_0_2562"/>
            <p:cNvSpPr/>
            <p:nvPr/>
          </p:nvSpPr>
          <p:spPr>
            <a:xfrm>
              <a:off x="21763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94" name="Google Shape;2594;g338445b5360_0_2562"/>
            <p:cNvSpPr/>
            <p:nvPr/>
          </p:nvSpPr>
          <p:spPr>
            <a:xfrm>
              <a:off x="21763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95" name="Google Shape;2595;g338445b5360_0_2562"/>
            <p:cNvSpPr/>
            <p:nvPr/>
          </p:nvSpPr>
          <p:spPr>
            <a:xfrm>
              <a:off x="21763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96" name="Google Shape;2596;g338445b5360_0_2562"/>
            <p:cNvSpPr/>
            <p:nvPr/>
          </p:nvSpPr>
          <p:spPr>
            <a:xfrm>
              <a:off x="21763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97" name="Google Shape;2597;g338445b5360_0_2562"/>
            <p:cNvSpPr/>
            <p:nvPr/>
          </p:nvSpPr>
          <p:spPr>
            <a:xfrm>
              <a:off x="21763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98" name="Google Shape;2598;g338445b5360_0_2562"/>
            <p:cNvSpPr/>
            <p:nvPr/>
          </p:nvSpPr>
          <p:spPr>
            <a:xfrm>
              <a:off x="21763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99" name="Google Shape;2599;g338445b5360_0_2562"/>
            <p:cNvSpPr/>
            <p:nvPr/>
          </p:nvSpPr>
          <p:spPr>
            <a:xfrm>
              <a:off x="21763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00" name="Google Shape;2600;g338445b5360_0_2562"/>
            <p:cNvSpPr/>
            <p:nvPr/>
          </p:nvSpPr>
          <p:spPr>
            <a:xfrm>
              <a:off x="21763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01" name="Google Shape;2601;g338445b5360_0_2562"/>
            <p:cNvSpPr/>
            <p:nvPr/>
          </p:nvSpPr>
          <p:spPr>
            <a:xfrm>
              <a:off x="21761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02" name="Google Shape;2602;g338445b5360_0_2562"/>
            <p:cNvSpPr/>
            <p:nvPr/>
          </p:nvSpPr>
          <p:spPr>
            <a:xfrm>
              <a:off x="21761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03" name="Google Shape;2603;g338445b5360_0_2562"/>
            <p:cNvSpPr/>
            <p:nvPr/>
          </p:nvSpPr>
          <p:spPr>
            <a:xfrm>
              <a:off x="21761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04" name="Google Shape;2604;g338445b5360_0_2562"/>
            <p:cNvSpPr/>
            <p:nvPr/>
          </p:nvSpPr>
          <p:spPr>
            <a:xfrm>
              <a:off x="21761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05" name="Google Shape;2605;g338445b5360_0_2562"/>
            <p:cNvSpPr/>
            <p:nvPr/>
          </p:nvSpPr>
          <p:spPr>
            <a:xfrm>
              <a:off x="21761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06" name="Google Shape;2606;g338445b5360_0_2562"/>
            <p:cNvSpPr/>
            <p:nvPr/>
          </p:nvSpPr>
          <p:spPr>
            <a:xfrm>
              <a:off x="21761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07" name="Google Shape;2607;g338445b5360_0_2562"/>
            <p:cNvSpPr/>
            <p:nvPr/>
          </p:nvSpPr>
          <p:spPr>
            <a:xfrm>
              <a:off x="21760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08" name="Google Shape;2608;g338445b5360_0_2562"/>
            <p:cNvSpPr/>
            <p:nvPr/>
          </p:nvSpPr>
          <p:spPr>
            <a:xfrm>
              <a:off x="21760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09" name="Google Shape;2609;g338445b5360_0_2562"/>
            <p:cNvSpPr/>
            <p:nvPr/>
          </p:nvSpPr>
          <p:spPr>
            <a:xfrm>
              <a:off x="43523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10" name="Google Shape;2610;g338445b5360_0_2562"/>
            <p:cNvSpPr/>
            <p:nvPr/>
          </p:nvSpPr>
          <p:spPr>
            <a:xfrm>
              <a:off x="43523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11" name="Google Shape;2611;g338445b5360_0_2562"/>
            <p:cNvSpPr/>
            <p:nvPr/>
          </p:nvSpPr>
          <p:spPr>
            <a:xfrm>
              <a:off x="43523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12" name="Google Shape;2612;g338445b5360_0_2562"/>
            <p:cNvSpPr/>
            <p:nvPr/>
          </p:nvSpPr>
          <p:spPr>
            <a:xfrm>
              <a:off x="43523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13" name="Google Shape;2613;g338445b5360_0_2562"/>
            <p:cNvSpPr/>
            <p:nvPr/>
          </p:nvSpPr>
          <p:spPr>
            <a:xfrm>
              <a:off x="43523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14" name="Google Shape;2614;g338445b5360_0_2562"/>
            <p:cNvSpPr/>
            <p:nvPr/>
          </p:nvSpPr>
          <p:spPr>
            <a:xfrm>
              <a:off x="43523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15" name="Google Shape;2615;g338445b5360_0_2562"/>
            <p:cNvSpPr/>
            <p:nvPr/>
          </p:nvSpPr>
          <p:spPr>
            <a:xfrm>
              <a:off x="43523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16" name="Google Shape;2616;g338445b5360_0_2562"/>
            <p:cNvSpPr/>
            <p:nvPr/>
          </p:nvSpPr>
          <p:spPr>
            <a:xfrm>
              <a:off x="43523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17" name="Google Shape;2617;g338445b5360_0_2562"/>
            <p:cNvSpPr/>
            <p:nvPr/>
          </p:nvSpPr>
          <p:spPr>
            <a:xfrm>
              <a:off x="43523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18" name="Google Shape;2618;g338445b5360_0_2562"/>
            <p:cNvSpPr/>
            <p:nvPr/>
          </p:nvSpPr>
          <p:spPr>
            <a:xfrm>
              <a:off x="43523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19" name="Google Shape;2619;g338445b5360_0_2562"/>
            <p:cNvSpPr/>
            <p:nvPr/>
          </p:nvSpPr>
          <p:spPr>
            <a:xfrm>
              <a:off x="43523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20" name="Google Shape;2620;g338445b5360_0_2562"/>
            <p:cNvSpPr/>
            <p:nvPr/>
          </p:nvSpPr>
          <p:spPr>
            <a:xfrm>
              <a:off x="43523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21" name="Google Shape;2621;g338445b5360_0_2562"/>
            <p:cNvSpPr/>
            <p:nvPr/>
          </p:nvSpPr>
          <p:spPr>
            <a:xfrm>
              <a:off x="43522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22" name="Google Shape;2622;g338445b5360_0_2562"/>
            <p:cNvSpPr/>
            <p:nvPr/>
          </p:nvSpPr>
          <p:spPr>
            <a:xfrm>
              <a:off x="43522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23" name="Google Shape;2623;g338445b5360_0_2562"/>
            <p:cNvSpPr/>
            <p:nvPr/>
          </p:nvSpPr>
          <p:spPr>
            <a:xfrm>
              <a:off x="43522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24" name="Google Shape;2624;g338445b5360_0_2562"/>
            <p:cNvSpPr/>
            <p:nvPr/>
          </p:nvSpPr>
          <p:spPr>
            <a:xfrm>
              <a:off x="43522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25" name="Google Shape;2625;g338445b5360_0_2562"/>
            <p:cNvSpPr/>
            <p:nvPr/>
          </p:nvSpPr>
          <p:spPr>
            <a:xfrm>
              <a:off x="43522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26" name="Google Shape;2626;g338445b5360_0_2562"/>
            <p:cNvSpPr/>
            <p:nvPr/>
          </p:nvSpPr>
          <p:spPr>
            <a:xfrm>
              <a:off x="43522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27" name="Google Shape;2627;g338445b5360_0_2562"/>
            <p:cNvSpPr/>
            <p:nvPr/>
          </p:nvSpPr>
          <p:spPr>
            <a:xfrm>
              <a:off x="43521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28" name="Google Shape;2628;g338445b5360_0_2562"/>
            <p:cNvSpPr/>
            <p:nvPr/>
          </p:nvSpPr>
          <p:spPr>
            <a:xfrm>
              <a:off x="43521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29" name="Google Shape;2629;g338445b5360_0_2562"/>
            <p:cNvSpPr/>
            <p:nvPr/>
          </p:nvSpPr>
          <p:spPr>
            <a:xfrm>
              <a:off x="65284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30" name="Google Shape;2630;g338445b5360_0_2562"/>
            <p:cNvSpPr/>
            <p:nvPr/>
          </p:nvSpPr>
          <p:spPr>
            <a:xfrm>
              <a:off x="65284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31" name="Google Shape;2631;g338445b5360_0_2562"/>
            <p:cNvSpPr/>
            <p:nvPr/>
          </p:nvSpPr>
          <p:spPr>
            <a:xfrm>
              <a:off x="65284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32" name="Google Shape;2632;g338445b5360_0_2562"/>
            <p:cNvSpPr/>
            <p:nvPr/>
          </p:nvSpPr>
          <p:spPr>
            <a:xfrm>
              <a:off x="65284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33" name="Google Shape;2633;g338445b5360_0_2562"/>
            <p:cNvSpPr/>
            <p:nvPr/>
          </p:nvSpPr>
          <p:spPr>
            <a:xfrm>
              <a:off x="65284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34" name="Google Shape;2634;g338445b5360_0_2562"/>
            <p:cNvSpPr/>
            <p:nvPr/>
          </p:nvSpPr>
          <p:spPr>
            <a:xfrm>
              <a:off x="65284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35" name="Google Shape;2635;g338445b5360_0_2562"/>
            <p:cNvSpPr/>
            <p:nvPr/>
          </p:nvSpPr>
          <p:spPr>
            <a:xfrm>
              <a:off x="65284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36" name="Google Shape;2636;g338445b5360_0_2562"/>
            <p:cNvSpPr/>
            <p:nvPr/>
          </p:nvSpPr>
          <p:spPr>
            <a:xfrm>
              <a:off x="65284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37" name="Google Shape;2637;g338445b5360_0_2562"/>
            <p:cNvSpPr/>
            <p:nvPr/>
          </p:nvSpPr>
          <p:spPr>
            <a:xfrm>
              <a:off x="65284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38" name="Google Shape;2638;g338445b5360_0_2562"/>
            <p:cNvSpPr/>
            <p:nvPr/>
          </p:nvSpPr>
          <p:spPr>
            <a:xfrm>
              <a:off x="65284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39" name="Google Shape;2639;g338445b5360_0_2562"/>
            <p:cNvSpPr/>
            <p:nvPr/>
          </p:nvSpPr>
          <p:spPr>
            <a:xfrm>
              <a:off x="65284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40" name="Google Shape;2640;g338445b5360_0_2562"/>
            <p:cNvSpPr/>
            <p:nvPr/>
          </p:nvSpPr>
          <p:spPr>
            <a:xfrm>
              <a:off x="65284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41" name="Google Shape;2641;g338445b5360_0_2562"/>
            <p:cNvSpPr/>
            <p:nvPr/>
          </p:nvSpPr>
          <p:spPr>
            <a:xfrm>
              <a:off x="65283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42" name="Google Shape;2642;g338445b5360_0_2562"/>
            <p:cNvSpPr/>
            <p:nvPr/>
          </p:nvSpPr>
          <p:spPr>
            <a:xfrm>
              <a:off x="65283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43" name="Google Shape;2643;g338445b5360_0_2562"/>
            <p:cNvSpPr/>
            <p:nvPr/>
          </p:nvSpPr>
          <p:spPr>
            <a:xfrm>
              <a:off x="65283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44" name="Google Shape;2644;g338445b5360_0_2562"/>
            <p:cNvSpPr/>
            <p:nvPr/>
          </p:nvSpPr>
          <p:spPr>
            <a:xfrm>
              <a:off x="65283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45" name="Google Shape;2645;g338445b5360_0_2562"/>
            <p:cNvSpPr/>
            <p:nvPr/>
          </p:nvSpPr>
          <p:spPr>
            <a:xfrm>
              <a:off x="65283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46" name="Google Shape;2646;g338445b5360_0_2562"/>
            <p:cNvSpPr/>
            <p:nvPr/>
          </p:nvSpPr>
          <p:spPr>
            <a:xfrm>
              <a:off x="65283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47" name="Google Shape;2647;g338445b5360_0_2562"/>
            <p:cNvSpPr/>
            <p:nvPr/>
          </p:nvSpPr>
          <p:spPr>
            <a:xfrm>
              <a:off x="65281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48" name="Google Shape;2648;g338445b5360_0_2562"/>
            <p:cNvSpPr/>
            <p:nvPr/>
          </p:nvSpPr>
          <p:spPr>
            <a:xfrm>
              <a:off x="65281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49" name="Google Shape;2649;g338445b5360_0_2562"/>
            <p:cNvSpPr/>
            <p:nvPr/>
          </p:nvSpPr>
          <p:spPr>
            <a:xfrm>
              <a:off x="87044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50" name="Google Shape;2650;g338445b5360_0_2562"/>
            <p:cNvSpPr/>
            <p:nvPr/>
          </p:nvSpPr>
          <p:spPr>
            <a:xfrm>
              <a:off x="87044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51" name="Google Shape;2651;g338445b5360_0_2562"/>
            <p:cNvSpPr/>
            <p:nvPr/>
          </p:nvSpPr>
          <p:spPr>
            <a:xfrm>
              <a:off x="87044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52" name="Google Shape;2652;g338445b5360_0_2562"/>
            <p:cNvSpPr/>
            <p:nvPr/>
          </p:nvSpPr>
          <p:spPr>
            <a:xfrm>
              <a:off x="87044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53" name="Google Shape;2653;g338445b5360_0_2562"/>
            <p:cNvSpPr/>
            <p:nvPr/>
          </p:nvSpPr>
          <p:spPr>
            <a:xfrm>
              <a:off x="87044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54" name="Google Shape;2654;g338445b5360_0_2562"/>
            <p:cNvSpPr/>
            <p:nvPr/>
          </p:nvSpPr>
          <p:spPr>
            <a:xfrm>
              <a:off x="87044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55" name="Google Shape;2655;g338445b5360_0_2562"/>
            <p:cNvSpPr/>
            <p:nvPr/>
          </p:nvSpPr>
          <p:spPr>
            <a:xfrm>
              <a:off x="87044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56" name="Google Shape;2656;g338445b5360_0_2562"/>
            <p:cNvSpPr/>
            <p:nvPr/>
          </p:nvSpPr>
          <p:spPr>
            <a:xfrm>
              <a:off x="87044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57" name="Google Shape;2657;g338445b5360_0_2562"/>
            <p:cNvSpPr/>
            <p:nvPr/>
          </p:nvSpPr>
          <p:spPr>
            <a:xfrm>
              <a:off x="87044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58" name="Google Shape;2658;g338445b5360_0_2562"/>
            <p:cNvSpPr/>
            <p:nvPr/>
          </p:nvSpPr>
          <p:spPr>
            <a:xfrm>
              <a:off x="87044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59" name="Google Shape;2659;g338445b5360_0_2562"/>
            <p:cNvSpPr/>
            <p:nvPr/>
          </p:nvSpPr>
          <p:spPr>
            <a:xfrm>
              <a:off x="87044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60" name="Google Shape;2660;g338445b5360_0_2562"/>
            <p:cNvSpPr/>
            <p:nvPr/>
          </p:nvSpPr>
          <p:spPr>
            <a:xfrm>
              <a:off x="87044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61" name="Google Shape;2661;g338445b5360_0_2562"/>
            <p:cNvSpPr/>
            <p:nvPr/>
          </p:nvSpPr>
          <p:spPr>
            <a:xfrm>
              <a:off x="870436"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62" name="Google Shape;2662;g338445b5360_0_2562"/>
            <p:cNvSpPr/>
            <p:nvPr/>
          </p:nvSpPr>
          <p:spPr>
            <a:xfrm>
              <a:off x="870436"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63" name="Google Shape;2663;g338445b5360_0_2562"/>
            <p:cNvSpPr/>
            <p:nvPr/>
          </p:nvSpPr>
          <p:spPr>
            <a:xfrm>
              <a:off x="870436"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64" name="Google Shape;2664;g338445b5360_0_2562"/>
            <p:cNvSpPr/>
            <p:nvPr/>
          </p:nvSpPr>
          <p:spPr>
            <a:xfrm>
              <a:off x="870436"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65" name="Google Shape;2665;g338445b5360_0_2562"/>
            <p:cNvSpPr/>
            <p:nvPr/>
          </p:nvSpPr>
          <p:spPr>
            <a:xfrm>
              <a:off x="870436"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66" name="Google Shape;2666;g338445b5360_0_2562"/>
            <p:cNvSpPr/>
            <p:nvPr/>
          </p:nvSpPr>
          <p:spPr>
            <a:xfrm>
              <a:off x="870436"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67" name="Google Shape;2667;g338445b5360_0_2562"/>
            <p:cNvSpPr/>
            <p:nvPr/>
          </p:nvSpPr>
          <p:spPr>
            <a:xfrm>
              <a:off x="870424"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68" name="Google Shape;2668;g338445b5360_0_2562"/>
            <p:cNvSpPr/>
            <p:nvPr/>
          </p:nvSpPr>
          <p:spPr>
            <a:xfrm>
              <a:off x="870424"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69" name="Google Shape;2669;g338445b5360_0_2562"/>
            <p:cNvSpPr/>
            <p:nvPr/>
          </p:nvSpPr>
          <p:spPr>
            <a:xfrm>
              <a:off x="1088054"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70" name="Google Shape;2670;g338445b5360_0_2562"/>
            <p:cNvSpPr/>
            <p:nvPr/>
          </p:nvSpPr>
          <p:spPr>
            <a:xfrm>
              <a:off x="1088054"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71" name="Google Shape;2671;g338445b5360_0_2562"/>
            <p:cNvSpPr/>
            <p:nvPr/>
          </p:nvSpPr>
          <p:spPr>
            <a:xfrm>
              <a:off x="1088054"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72" name="Google Shape;2672;g338445b5360_0_2562"/>
            <p:cNvSpPr/>
            <p:nvPr/>
          </p:nvSpPr>
          <p:spPr>
            <a:xfrm>
              <a:off x="1088054"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73" name="Google Shape;2673;g338445b5360_0_2562"/>
            <p:cNvSpPr/>
            <p:nvPr/>
          </p:nvSpPr>
          <p:spPr>
            <a:xfrm>
              <a:off x="1088054"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74" name="Google Shape;2674;g338445b5360_0_2562"/>
            <p:cNvSpPr/>
            <p:nvPr/>
          </p:nvSpPr>
          <p:spPr>
            <a:xfrm>
              <a:off x="1088054"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75" name="Google Shape;2675;g338445b5360_0_2562"/>
            <p:cNvSpPr/>
            <p:nvPr/>
          </p:nvSpPr>
          <p:spPr>
            <a:xfrm>
              <a:off x="1088054"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76" name="Google Shape;2676;g338445b5360_0_2562"/>
            <p:cNvSpPr/>
            <p:nvPr/>
          </p:nvSpPr>
          <p:spPr>
            <a:xfrm>
              <a:off x="1088054"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77" name="Google Shape;2677;g338445b5360_0_2562"/>
            <p:cNvSpPr/>
            <p:nvPr/>
          </p:nvSpPr>
          <p:spPr>
            <a:xfrm>
              <a:off x="1088054"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78" name="Google Shape;2678;g338445b5360_0_2562"/>
            <p:cNvSpPr/>
            <p:nvPr/>
          </p:nvSpPr>
          <p:spPr>
            <a:xfrm>
              <a:off x="1088054"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79" name="Google Shape;2679;g338445b5360_0_2562"/>
            <p:cNvSpPr/>
            <p:nvPr/>
          </p:nvSpPr>
          <p:spPr>
            <a:xfrm>
              <a:off x="1088054"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80" name="Google Shape;2680;g338445b5360_0_2562"/>
            <p:cNvSpPr/>
            <p:nvPr/>
          </p:nvSpPr>
          <p:spPr>
            <a:xfrm>
              <a:off x="1088054"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81" name="Google Shape;2681;g338445b5360_0_2562"/>
            <p:cNvSpPr/>
            <p:nvPr/>
          </p:nvSpPr>
          <p:spPr>
            <a:xfrm>
              <a:off x="108804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82" name="Google Shape;2682;g338445b5360_0_2562"/>
            <p:cNvSpPr/>
            <p:nvPr/>
          </p:nvSpPr>
          <p:spPr>
            <a:xfrm>
              <a:off x="108804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83" name="Google Shape;2683;g338445b5360_0_2562"/>
            <p:cNvSpPr/>
            <p:nvPr/>
          </p:nvSpPr>
          <p:spPr>
            <a:xfrm>
              <a:off x="108804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84" name="Google Shape;2684;g338445b5360_0_2562"/>
            <p:cNvSpPr/>
            <p:nvPr/>
          </p:nvSpPr>
          <p:spPr>
            <a:xfrm>
              <a:off x="108804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85" name="Google Shape;2685;g338445b5360_0_2562"/>
            <p:cNvSpPr/>
            <p:nvPr/>
          </p:nvSpPr>
          <p:spPr>
            <a:xfrm>
              <a:off x="108804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86" name="Google Shape;2686;g338445b5360_0_2562"/>
            <p:cNvSpPr/>
            <p:nvPr/>
          </p:nvSpPr>
          <p:spPr>
            <a:xfrm>
              <a:off x="108804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87" name="Google Shape;2687;g338445b5360_0_2562"/>
            <p:cNvSpPr/>
            <p:nvPr/>
          </p:nvSpPr>
          <p:spPr>
            <a:xfrm>
              <a:off x="1088029"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88" name="Google Shape;2688;g338445b5360_0_2562"/>
            <p:cNvSpPr/>
            <p:nvPr/>
          </p:nvSpPr>
          <p:spPr>
            <a:xfrm>
              <a:off x="1088029"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89" name="Google Shape;2689;g338445b5360_0_2562"/>
            <p:cNvSpPr/>
            <p:nvPr/>
          </p:nvSpPr>
          <p:spPr>
            <a:xfrm>
              <a:off x="1305660"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0" name="Google Shape;2690;g338445b5360_0_2562"/>
            <p:cNvSpPr/>
            <p:nvPr/>
          </p:nvSpPr>
          <p:spPr>
            <a:xfrm>
              <a:off x="1305660"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1" name="Google Shape;2691;g338445b5360_0_2562"/>
            <p:cNvSpPr/>
            <p:nvPr/>
          </p:nvSpPr>
          <p:spPr>
            <a:xfrm>
              <a:off x="1305660"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2" name="Google Shape;2692;g338445b5360_0_2562"/>
            <p:cNvSpPr/>
            <p:nvPr/>
          </p:nvSpPr>
          <p:spPr>
            <a:xfrm>
              <a:off x="1305660"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3" name="Google Shape;2693;g338445b5360_0_2562"/>
            <p:cNvSpPr/>
            <p:nvPr/>
          </p:nvSpPr>
          <p:spPr>
            <a:xfrm>
              <a:off x="1305660"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4" name="Google Shape;2694;g338445b5360_0_2562"/>
            <p:cNvSpPr/>
            <p:nvPr/>
          </p:nvSpPr>
          <p:spPr>
            <a:xfrm>
              <a:off x="1305660"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5" name="Google Shape;2695;g338445b5360_0_2562"/>
            <p:cNvSpPr/>
            <p:nvPr/>
          </p:nvSpPr>
          <p:spPr>
            <a:xfrm>
              <a:off x="1305660"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6" name="Google Shape;2696;g338445b5360_0_2562"/>
            <p:cNvSpPr/>
            <p:nvPr/>
          </p:nvSpPr>
          <p:spPr>
            <a:xfrm>
              <a:off x="1305660"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7" name="Google Shape;2697;g338445b5360_0_2562"/>
            <p:cNvSpPr/>
            <p:nvPr/>
          </p:nvSpPr>
          <p:spPr>
            <a:xfrm>
              <a:off x="1305660"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8" name="Google Shape;2698;g338445b5360_0_2562"/>
            <p:cNvSpPr/>
            <p:nvPr/>
          </p:nvSpPr>
          <p:spPr>
            <a:xfrm>
              <a:off x="1305660"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9" name="Google Shape;2699;g338445b5360_0_2562"/>
            <p:cNvSpPr/>
            <p:nvPr/>
          </p:nvSpPr>
          <p:spPr>
            <a:xfrm>
              <a:off x="1305660"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00" name="Google Shape;2700;g338445b5360_0_2562"/>
            <p:cNvSpPr/>
            <p:nvPr/>
          </p:nvSpPr>
          <p:spPr>
            <a:xfrm>
              <a:off x="1305660"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01" name="Google Shape;2701;g338445b5360_0_2562"/>
            <p:cNvSpPr/>
            <p:nvPr/>
          </p:nvSpPr>
          <p:spPr>
            <a:xfrm>
              <a:off x="130564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02" name="Google Shape;2702;g338445b5360_0_2562"/>
            <p:cNvSpPr/>
            <p:nvPr/>
          </p:nvSpPr>
          <p:spPr>
            <a:xfrm>
              <a:off x="130564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03" name="Google Shape;2703;g338445b5360_0_2562"/>
            <p:cNvSpPr/>
            <p:nvPr/>
          </p:nvSpPr>
          <p:spPr>
            <a:xfrm>
              <a:off x="130564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04" name="Google Shape;2704;g338445b5360_0_2562"/>
            <p:cNvSpPr/>
            <p:nvPr/>
          </p:nvSpPr>
          <p:spPr>
            <a:xfrm>
              <a:off x="130564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05" name="Google Shape;2705;g338445b5360_0_2562"/>
            <p:cNvSpPr/>
            <p:nvPr/>
          </p:nvSpPr>
          <p:spPr>
            <a:xfrm>
              <a:off x="130564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06" name="Google Shape;2706;g338445b5360_0_2562"/>
            <p:cNvSpPr/>
            <p:nvPr/>
          </p:nvSpPr>
          <p:spPr>
            <a:xfrm>
              <a:off x="130564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07" name="Google Shape;2707;g338445b5360_0_2562"/>
            <p:cNvSpPr/>
            <p:nvPr/>
          </p:nvSpPr>
          <p:spPr>
            <a:xfrm>
              <a:off x="1305635"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08" name="Google Shape;2708;g338445b5360_0_2562"/>
            <p:cNvSpPr/>
            <p:nvPr/>
          </p:nvSpPr>
          <p:spPr>
            <a:xfrm>
              <a:off x="1305635"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09" name="Google Shape;2709;g338445b5360_0_2562"/>
            <p:cNvSpPr/>
            <p:nvPr/>
          </p:nvSpPr>
          <p:spPr>
            <a:xfrm>
              <a:off x="155135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10" name="Google Shape;2710;g338445b5360_0_2562"/>
            <p:cNvSpPr/>
            <p:nvPr/>
          </p:nvSpPr>
          <p:spPr>
            <a:xfrm>
              <a:off x="155135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11" name="Google Shape;2711;g338445b5360_0_2562"/>
            <p:cNvSpPr/>
            <p:nvPr/>
          </p:nvSpPr>
          <p:spPr>
            <a:xfrm>
              <a:off x="155135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12" name="Google Shape;2712;g338445b5360_0_2562"/>
            <p:cNvSpPr/>
            <p:nvPr/>
          </p:nvSpPr>
          <p:spPr>
            <a:xfrm>
              <a:off x="155135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13" name="Google Shape;2713;g338445b5360_0_2562"/>
            <p:cNvSpPr/>
            <p:nvPr/>
          </p:nvSpPr>
          <p:spPr>
            <a:xfrm>
              <a:off x="155135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14" name="Google Shape;2714;g338445b5360_0_2562"/>
            <p:cNvSpPr/>
            <p:nvPr/>
          </p:nvSpPr>
          <p:spPr>
            <a:xfrm>
              <a:off x="155135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15" name="Google Shape;2715;g338445b5360_0_2562"/>
            <p:cNvSpPr/>
            <p:nvPr/>
          </p:nvSpPr>
          <p:spPr>
            <a:xfrm>
              <a:off x="155135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16" name="Google Shape;2716;g338445b5360_0_2562"/>
            <p:cNvSpPr/>
            <p:nvPr/>
          </p:nvSpPr>
          <p:spPr>
            <a:xfrm>
              <a:off x="155135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17" name="Google Shape;2717;g338445b5360_0_2562"/>
            <p:cNvSpPr/>
            <p:nvPr/>
          </p:nvSpPr>
          <p:spPr>
            <a:xfrm>
              <a:off x="155135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18" name="Google Shape;2718;g338445b5360_0_2562"/>
            <p:cNvSpPr/>
            <p:nvPr/>
          </p:nvSpPr>
          <p:spPr>
            <a:xfrm>
              <a:off x="155135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19" name="Google Shape;2719;g338445b5360_0_2562"/>
            <p:cNvSpPr/>
            <p:nvPr/>
          </p:nvSpPr>
          <p:spPr>
            <a:xfrm>
              <a:off x="155135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20" name="Google Shape;2720;g338445b5360_0_2562"/>
            <p:cNvSpPr/>
            <p:nvPr/>
          </p:nvSpPr>
          <p:spPr>
            <a:xfrm>
              <a:off x="155135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21" name="Google Shape;2721;g338445b5360_0_2562"/>
            <p:cNvSpPr/>
            <p:nvPr/>
          </p:nvSpPr>
          <p:spPr>
            <a:xfrm>
              <a:off x="155134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22" name="Google Shape;2722;g338445b5360_0_2562"/>
            <p:cNvSpPr/>
            <p:nvPr/>
          </p:nvSpPr>
          <p:spPr>
            <a:xfrm>
              <a:off x="155134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23" name="Google Shape;2723;g338445b5360_0_2562"/>
            <p:cNvSpPr/>
            <p:nvPr/>
          </p:nvSpPr>
          <p:spPr>
            <a:xfrm>
              <a:off x="155134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24" name="Google Shape;2724;g338445b5360_0_2562"/>
            <p:cNvSpPr/>
            <p:nvPr/>
          </p:nvSpPr>
          <p:spPr>
            <a:xfrm>
              <a:off x="155134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25" name="Google Shape;2725;g338445b5360_0_2562"/>
            <p:cNvSpPr/>
            <p:nvPr/>
          </p:nvSpPr>
          <p:spPr>
            <a:xfrm>
              <a:off x="155134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26" name="Google Shape;2726;g338445b5360_0_2562"/>
            <p:cNvSpPr/>
            <p:nvPr/>
          </p:nvSpPr>
          <p:spPr>
            <a:xfrm>
              <a:off x="155134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27" name="Google Shape;2727;g338445b5360_0_2562"/>
            <p:cNvSpPr/>
            <p:nvPr/>
          </p:nvSpPr>
          <p:spPr>
            <a:xfrm>
              <a:off x="155133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28" name="Google Shape;2728;g338445b5360_0_2562"/>
            <p:cNvSpPr/>
            <p:nvPr/>
          </p:nvSpPr>
          <p:spPr>
            <a:xfrm>
              <a:off x="155133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29" name="Google Shape;2729;g338445b5360_0_2562"/>
            <p:cNvSpPr/>
            <p:nvPr/>
          </p:nvSpPr>
          <p:spPr>
            <a:xfrm>
              <a:off x="179705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30" name="Google Shape;2730;g338445b5360_0_2562"/>
            <p:cNvSpPr/>
            <p:nvPr/>
          </p:nvSpPr>
          <p:spPr>
            <a:xfrm>
              <a:off x="179705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31" name="Google Shape;2731;g338445b5360_0_2562"/>
            <p:cNvSpPr/>
            <p:nvPr/>
          </p:nvSpPr>
          <p:spPr>
            <a:xfrm>
              <a:off x="179705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32" name="Google Shape;2732;g338445b5360_0_2562"/>
            <p:cNvSpPr/>
            <p:nvPr/>
          </p:nvSpPr>
          <p:spPr>
            <a:xfrm>
              <a:off x="179705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33" name="Google Shape;2733;g338445b5360_0_2562"/>
            <p:cNvSpPr/>
            <p:nvPr/>
          </p:nvSpPr>
          <p:spPr>
            <a:xfrm>
              <a:off x="179705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34" name="Google Shape;2734;g338445b5360_0_2562"/>
            <p:cNvSpPr/>
            <p:nvPr/>
          </p:nvSpPr>
          <p:spPr>
            <a:xfrm>
              <a:off x="179705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35" name="Google Shape;2735;g338445b5360_0_2562"/>
            <p:cNvSpPr/>
            <p:nvPr/>
          </p:nvSpPr>
          <p:spPr>
            <a:xfrm>
              <a:off x="179705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36" name="Google Shape;2736;g338445b5360_0_2562"/>
            <p:cNvSpPr/>
            <p:nvPr/>
          </p:nvSpPr>
          <p:spPr>
            <a:xfrm>
              <a:off x="179705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37" name="Google Shape;2737;g338445b5360_0_2562"/>
            <p:cNvSpPr/>
            <p:nvPr/>
          </p:nvSpPr>
          <p:spPr>
            <a:xfrm>
              <a:off x="179705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38" name="Google Shape;2738;g338445b5360_0_2562"/>
            <p:cNvSpPr/>
            <p:nvPr/>
          </p:nvSpPr>
          <p:spPr>
            <a:xfrm>
              <a:off x="179705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39" name="Google Shape;2739;g338445b5360_0_2562"/>
            <p:cNvSpPr/>
            <p:nvPr/>
          </p:nvSpPr>
          <p:spPr>
            <a:xfrm>
              <a:off x="179705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40" name="Google Shape;2740;g338445b5360_0_2562"/>
            <p:cNvSpPr/>
            <p:nvPr/>
          </p:nvSpPr>
          <p:spPr>
            <a:xfrm>
              <a:off x="179705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41" name="Google Shape;2741;g338445b5360_0_2562"/>
            <p:cNvSpPr/>
            <p:nvPr/>
          </p:nvSpPr>
          <p:spPr>
            <a:xfrm>
              <a:off x="179703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42" name="Google Shape;2742;g338445b5360_0_2562"/>
            <p:cNvSpPr/>
            <p:nvPr/>
          </p:nvSpPr>
          <p:spPr>
            <a:xfrm>
              <a:off x="179703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43" name="Google Shape;2743;g338445b5360_0_2562"/>
            <p:cNvSpPr/>
            <p:nvPr/>
          </p:nvSpPr>
          <p:spPr>
            <a:xfrm>
              <a:off x="179703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44" name="Google Shape;2744;g338445b5360_0_2562"/>
            <p:cNvSpPr/>
            <p:nvPr/>
          </p:nvSpPr>
          <p:spPr>
            <a:xfrm>
              <a:off x="179703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45" name="Google Shape;2745;g338445b5360_0_2562"/>
            <p:cNvSpPr/>
            <p:nvPr/>
          </p:nvSpPr>
          <p:spPr>
            <a:xfrm>
              <a:off x="179703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46" name="Google Shape;2746;g338445b5360_0_2562"/>
            <p:cNvSpPr/>
            <p:nvPr/>
          </p:nvSpPr>
          <p:spPr>
            <a:xfrm>
              <a:off x="179703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47" name="Google Shape;2747;g338445b5360_0_2562"/>
            <p:cNvSpPr/>
            <p:nvPr/>
          </p:nvSpPr>
          <p:spPr>
            <a:xfrm>
              <a:off x="179702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48" name="Google Shape;2748;g338445b5360_0_2562"/>
            <p:cNvSpPr/>
            <p:nvPr/>
          </p:nvSpPr>
          <p:spPr>
            <a:xfrm>
              <a:off x="179702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49" name="Google Shape;2749;g338445b5360_0_2562"/>
            <p:cNvSpPr/>
            <p:nvPr/>
          </p:nvSpPr>
          <p:spPr>
            <a:xfrm>
              <a:off x="204274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50" name="Google Shape;2750;g338445b5360_0_2562"/>
            <p:cNvSpPr/>
            <p:nvPr/>
          </p:nvSpPr>
          <p:spPr>
            <a:xfrm>
              <a:off x="204274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51" name="Google Shape;2751;g338445b5360_0_2562"/>
            <p:cNvSpPr/>
            <p:nvPr/>
          </p:nvSpPr>
          <p:spPr>
            <a:xfrm>
              <a:off x="204274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52" name="Google Shape;2752;g338445b5360_0_2562"/>
            <p:cNvSpPr/>
            <p:nvPr/>
          </p:nvSpPr>
          <p:spPr>
            <a:xfrm>
              <a:off x="204274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53" name="Google Shape;2753;g338445b5360_0_2562"/>
            <p:cNvSpPr/>
            <p:nvPr/>
          </p:nvSpPr>
          <p:spPr>
            <a:xfrm>
              <a:off x="204274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54" name="Google Shape;2754;g338445b5360_0_2562"/>
            <p:cNvSpPr/>
            <p:nvPr/>
          </p:nvSpPr>
          <p:spPr>
            <a:xfrm>
              <a:off x="204274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55" name="Google Shape;2755;g338445b5360_0_2562"/>
            <p:cNvSpPr/>
            <p:nvPr/>
          </p:nvSpPr>
          <p:spPr>
            <a:xfrm>
              <a:off x="204274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56" name="Google Shape;2756;g338445b5360_0_2562"/>
            <p:cNvSpPr/>
            <p:nvPr/>
          </p:nvSpPr>
          <p:spPr>
            <a:xfrm>
              <a:off x="204274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57" name="Google Shape;2757;g338445b5360_0_2562"/>
            <p:cNvSpPr/>
            <p:nvPr/>
          </p:nvSpPr>
          <p:spPr>
            <a:xfrm>
              <a:off x="204274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58" name="Google Shape;2758;g338445b5360_0_2562"/>
            <p:cNvSpPr/>
            <p:nvPr/>
          </p:nvSpPr>
          <p:spPr>
            <a:xfrm>
              <a:off x="204274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59" name="Google Shape;2759;g338445b5360_0_2562"/>
            <p:cNvSpPr/>
            <p:nvPr/>
          </p:nvSpPr>
          <p:spPr>
            <a:xfrm>
              <a:off x="204274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60" name="Google Shape;2760;g338445b5360_0_2562"/>
            <p:cNvSpPr/>
            <p:nvPr/>
          </p:nvSpPr>
          <p:spPr>
            <a:xfrm>
              <a:off x="204274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61" name="Google Shape;2761;g338445b5360_0_2562"/>
            <p:cNvSpPr/>
            <p:nvPr/>
          </p:nvSpPr>
          <p:spPr>
            <a:xfrm>
              <a:off x="204273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62" name="Google Shape;2762;g338445b5360_0_2562"/>
            <p:cNvSpPr/>
            <p:nvPr/>
          </p:nvSpPr>
          <p:spPr>
            <a:xfrm>
              <a:off x="204273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63" name="Google Shape;2763;g338445b5360_0_2562"/>
            <p:cNvSpPr/>
            <p:nvPr/>
          </p:nvSpPr>
          <p:spPr>
            <a:xfrm>
              <a:off x="204273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64" name="Google Shape;2764;g338445b5360_0_2562"/>
            <p:cNvSpPr/>
            <p:nvPr/>
          </p:nvSpPr>
          <p:spPr>
            <a:xfrm>
              <a:off x="204273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65" name="Google Shape;2765;g338445b5360_0_2562"/>
            <p:cNvSpPr/>
            <p:nvPr/>
          </p:nvSpPr>
          <p:spPr>
            <a:xfrm>
              <a:off x="204273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66" name="Google Shape;2766;g338445b5360_0_2562"/>
            <p:cNvSpPr/>
            <p:nvPr/>
          </p:nvSpPr>
          <p:spPr>
            <a:xfrm>
              <a:off x="204273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67" name="Google Shape;2767;g338445b5360_0_2562"/>
            <p:cNvSpPr/>
            <p:nvPr/>
          </p:nvSpPr>
          <p:spPr>
            <a:xfrm>
              <a:off x="204272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68" name="Google Shape;2768;g338445b5360_0_2562"/>
            <p:cNvSpPr/>
            <p:nvPr/>
          </p:nvSpPr>
          <p:spPr>
            <a:xfrm>
              <a:off x="204272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69" name="Google Shape;2769;g338445b5360_0_2562"/>
            <p:cNvSpPr/>
            <p:nvPr/>
          </p:nvSpPr>
          <p:spPr>
            <a:xfrm>
              <a:off x="228844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70" name="Google Shape;2770;g338445b5360_0_2562"/>
            <p:cNvSpPr/>
            <p:nvPr/>
          </p:nvSpPr>
          <p:spPr>
            <a:xfrm>
              <a:off x="228844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71" name="Google Shape;2771;g338445b5360_0_2562"/>
            <p:cNvSpPr/>
            <p:nvPr/>
          </p:nvSpPr>
          <p:spPr>
            <a:xfrm>
              <a:off x="228844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72" name="Google Shape;2772;g338445b5360_0_2562"/>
            <p:cNvSpPr/>
            <p:nvPr/>
          </p:nvSpPr>
          <p:spPr>
            <a:xfrm>
              <a:off x="228844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73" name="Google Shape;2773;g338445b5360_0_2562"/>
            <p:cNvSpPr/>
            <p:nvPr/>
          </p:nvSpPr>
          <p:spPr>
            <a:xfrm>
              <a:off x="228844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74" name="Google Shape;2774;g338445b5360_0_2562"/>
            <p:cNvSpPr/>
            <p:nvPr/>
          </p:nvSpPr>
          <p:spPr>
            <a:xfrm>
              <a:off x="228844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75" name="Google Shape;2775;g338445b5360_0_2562"/>
            <p:cNvSpPr/>
            <p:nvPr/>
          </p:nvSpPr>
          <p:spPr>
            <a:xfrm>
              <a:off x="228844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76" name="Google Shape;2776;g338445b5360_0_2562"/>
            <p:cNvSpPr/>
            <p:nvPr/>
          </p:nvSpPr>
          <p:spPr>
            <a:xfrm>
              <a:off x="228844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77" name="Google Shape;2777;g338445b5360_0_2562"/>
            <p:cNvSpPr/>
            <p:nvPr/>
          </p:nvSpPr>
          <p:spPr>
            <a:xfrm>
              <a:off x="228844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78" name="Google Shape;2778;g338445b5360_0_2562"/>
            <p:cNvSpPr/>
            <p:nvPr/>
          </p:nvSpPr>
          <p:spPr>
            <a:xfrm>
              <a:off x="228844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79" name="Google Shape;2779;g338445b5360_0_2562"/>
            <p:cNvSpPr/>
            <p:nvPr/>
          </p:nvSpPr>
          <p:spPr>
            <a:xfrm>
              <a:off x="228844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80" name="Google Shape;2780;g338445b5360_0_2562"/>
            <p:cNvSpPr/>
            <p:nvPr/>
          </p:nvSpPr>
          <p:spPr>
            <a:xfrm>
              <a:off x="228844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81" name="Google Shape;2781;g338445b5360_0_2562"/>
            <p:cNvSpPr/>
            <p:nvPr/>
          </p:nvSpPr>
          <p:spPr>
            <a:xfrm>
              <a:off x="228842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82" name="Google Shape;2782;g338445b5360_0_2562"/>
            <p:cNvSpPr/>
            <p:nvPr/>
          </p:nvSpPr>
          <p:spPr>
            <a:xfrm>
              <a:off x="228842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83" name="Google Shape;2783;g338445b5360_0_2562"/>
            <p:cNvSpPr/>
            <p:nvPr/>
          </p:nvSpPr>
          <p:spPr>
            <a:xfrm>
              <a:off x="228842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84" name="Google Shape;2784;g338445b5360_0_2562"/>
            <p:cNvSpPr/>
            <p:nvPr/>
          </p:nvSpPr>
          <p:spPr>
            <a:xfrm>
              <a:off x="228842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85" name="Google Shape;2785;g338445b5360_0_2562"/>
            <p:cNvSpPr/>
            <p:nvPr/>
          </p:nvSpPr>
          <p:spPr>
            <a:xfrm>
              <a:off x="228842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86" name="Google Shape;2786;g338445b5360_0_2562"/>
            <p:cNvSpPr/>
            <p:nvPr/>
          </p:nvSpPr>
          <p:spPr>
            <a:xfrm>
              <a:off x="228842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87" name="Google Shape;2787;g338445b5360_0_2562"/>
            <p:cNvSpPr/>
            <p:nvPr/>
          </p:nvSpPr>
          <p:spPr>
            <a:xfrm>
              <a:off x="228841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88" name="Google Shape;2788;g338445b5360_0_2562"/>
            <p:cNvSpPr/>
            <p:nvPr/>
          </p:nvSpPr>
          <p:spPr>
            <a:xfrm>
              <a:off x="228841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89" name="Google Shape;2789;g338445b5360_0_2562"/>
            <p:cNvSpPr/>
            <p:nvPr/>
          </p:nvSpPr>
          <p:spPr>
            <a:xfrm>
              <a:off x="253413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90" name="Google Shape;2790;g338445b5360_0_2562"/>
            <p:cNvSpPr/>
            <p:nvPr/>
          </p:nvSpPr>
          <p:spPr>
            <a:xfrm>
              <a:off x="253413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91" name="Google Shape;2791;g338445b5360_0_2562"/>
            <p:cNvSpPr/>
            <p:nvPr/>
          </p:nvSpPr>
          <p:spPr>
            <a:xfrm>
              <a:off x="253413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92" name="Google Shape;2792;g338445b5360_0_2562"/>
            <p:cNvSpPr/>
            <p:nvPr/>
          </p:nvSpPr>
          <p:spPr>
            <a:xfrm>
              <a:off x="253413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93" name="Google Shape;2793;g338445b5360_0_2562"/>
            <p:cNvSpPr/>
            <p:nvPr/>
          </p:nvSpPr>
          <p:spPr>
            <a:xfrm>
              <a:off x="253413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94" name="Google Shape;2794;g338445b5360_0_2562"/>
            <p:cNvSpPr/>
            <p:nvPr/>
          </p:nvSpPr>
          <p:spPr>
            <a:xfrm>
              <a:off x="253413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95" name="Google Shape;2795;g338445b5360_0_2562"/>
            <p:cNvSpPr/>
            <p:nvPr/>
          </p:nvSpPr>
          <p:spPr>
            <a:xfrm>
              <a:off x="253413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96" name="Google Shape;2796;g338445b5360_0_2562"/>
            <p:cNvSpPr/>
            <p:nvPr/>
          </p:nvSpPr>
          <p:spPr>
            <a:xfrm>
              <a:off x="253413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97" name="Google Shape;2797;g338445b5360_0_2562"/>
            <p:cNvSpPr/>
            <p:nvPr/>
          </p:nvSpPr>
          <p:spPr>
            <a:xfrm>
              <a:off x="253413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98" name="Google Shape;2798;g338445b5360_0_2562"/>
            <p:cNvSpPr/>
            <p:nvPr/>
          </p:nvSpPr>
          <p:spPr>
            <a:xfrm>
              <a:off x="253413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99" name="Google Shape;2799;g338445b5360_0_2562"/>
            <p:cNvSpPr/>
            <p:nvPr/>
          </p:nvSpPr>
          <p:spPr>
            <a:xfrm>
              <a:off x="253413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00" name="Google Shape;2800;g338445b5360_0_2562"/>
            <p:cNvSpPr/>
            <p:nvPr/>
          </p:nvSpPr>
          <p:spPr>
            <a:xfrm>
              <a:off x="253413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01" name="Google Shape;2801;g338445b5360_0_2562"/>
            <p:cNvSpPr/>
            <p:nvPr/>
          </p:nvSpPr>
          <p:spPr>
            <a:xfrm>
              <a:off x="253412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02" name="Google Shape;2802;g338445b5360_0_2562"/>
            <p:cNvSpPr/>
            <p:nvPr/>
          </p:nvSpPr>
          <p:spPr>
            <a:xfrm>
              <a:off x="253412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03" name="Google Shape;2803;g338445b5360_0_2562"/>
            <p:cNvSpPr/>
            <p:nvPr/>
          </p:nvSpPr>
          <p:spPr>
            <a:xfrm>
              <a:off x="253412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04" name="Google Shape;2804;g338445b5360_0_2562"/>
            <p:cNvSpPr/>
            <p:nvPr/>
          </p:nvSpPr>
          <p:spPr>
            <a:xfrm>
              <a:off x="253412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05" name="Google Shape;2805;g338445b5360_0_2562"/>
            <p:cNvSpPr/>
            <p:nvPr/>
          </p:nvSpPr>
          <p:spPr>
            <a:xfrm>
              <a:off x="253412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06" name="Google Shape;2806;g338445b5360_0_2562"/>
            <p:cNvSpPr/>
            <p:nvPr/>
          </p:nvSpPr>
          <p:spPr>
            <a:xfrm>
              <a:off x="253412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07" name="Google Shape;2807;g338445b5360_0_2562"/>
            <p:cNvSpPr/>
            <p:nvPr/>
          </p:nvSpPr>
          <p:spPr>
            <a:xfrm>
              <a:off x="253411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08" name="Google Shape;2808;g338445b5360_0_2562"/>
            <p:cNvSpPr/>
            <p:nvPr/>
          </p:nvSpPr>
          <p:spPr>
            <a:xfrm>
              <a:off x="253411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09" name="Google Shape;2809;g338445b5360_0_2562"/>
            <p:cNvSpPr/>
            <p:nvPr/>
          </p:nvSpPr>
          <p:spPr>
            <a:xfrm>
              <a:off x="277983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10" name="Google Shape;2810;g338445b5360_0_2562"/>
            <p:cNvSpPr/>
            <p:nvPr/>
          </p:nvSpPr>
          <p:spPr>
            <a:xfrm>
              <a:off x="277983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11" name="Google Shape;2811;g338445b5360_0_2562"/>
            <p:cNvSpPr/>
            <p:nvPr/>
          </p:nvSpPr>
          <p:spPr>
            <a:xfrm>
              <a:off x="277983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12" name="Google Shape;2812;g338445b5360_0_2562"/>
            <p:cNvSpPr/>
            <p:nvPr/>
          </p:nvSpPr>
          <p:spPr>
            <a:xfrm>
              <a:off x="277983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13" name="Google Shape;2813;g338445b5360_0_2562"/>
            <p:cNvSpPr/>
            <p:nvPr/>
          </p:nvSpPr>
          <p:spPr>
            <a:xfrm>
              <a:off x="277983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14" name="Google Shape;2814;g338445b5360_0_2562"/>
            <p:cNvSpPr/>
            <p:nvPr/>
          </p:nvSpPr>
          <p:spPr>
            <a:xfrm>
              <a:off x="277983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15" name="Google Shape;2815;g338445b5360_0_2562"/>
            <p:cNvSpPr/>
            <p:nvPr/>
          </p:nvSpPr>
          <p:spPr>
            <a:xfrm>
              <a:off x="277983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16" name="Google Shape;2816;g338445b5360_0_2562"/>
            <p:cNvSpPr/>
            <p:nvPr/>
          </p:nvSpPr>
          <p:spPr>
            <a:xfrm>
              <a:off x="277983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17" name="Google Shape;2817;g338445b5360_0_2562"/>
            <p:cNvSpPr/>
            <p:nvPr/>
          </p:nvSpPr>
          <p:spPr>
            <a:xfrm>
              <a:off x="277983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18" name="Google Shape;2818;g338445b5360_0_2562"/>
            <p:cNvSpPr/>
            <p:nvPr/>
          </p:nvSpPr>
          <p:spPr>
            <a:xfrm>
              <a:off x="277983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19" name="Google Shape;2819;g338445b5360_0_2562"/>
            <p:cNvSpPr/>
            <p:nvPr/>
          </p:nvSpPr>
          <p:spPr>
            <a:xfrm>
              <a:off x="277983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20" name="Google Shape;2820;g338445b5360_0_2562"/>
            <p:cNvSpPr/>
            <p:nvPr/>
          </p:nvSpPr>
          <p:spPr>
            <a:xfrm>
              <a:off x="277983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21" name="Google Shape;2821;g338445b5360_0_2562"/>
            <p:cNvSpPr/>
            <p:nvPr/>
          </p:nvSpPr>
          <p:spPr>
            <a:xfrm>
              <a:off x="277981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22" name="Google Shape;2822;g338445b5360_0_2562"/>
            <p:cNvSpPr/>
            <p:nvPr/>
          </p:nvSpPr>
          <p:spPr>
            <a:xfrm>
              <a:off x="277981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23" name="Google Shape;2823;g338445b5360_0_2562"/>
            <p:cNvSpPr/>
            <p:nvPr/>
          </p:nvSpPr>
          <p:spPr>
            <a:xfrm>
              <a:off x="277981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24" name="Google Shape;2824;g338445b5360_0_2562"/>
            <p:cNvSpPr/>
            <p:nvPr/>
          </p:nvSpPr>
          <p:spPr>
            <a:xfrm>
              <a:off x="277981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25" name="Google Shape;2825;g338445b5360_0_2562"/>
            <p:cNvSpPr/>
            <p:nvPr/>
          </p:nvSpPr>
          <p:spPr>
            <a:xfrm>
              <a:off x="277981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26" name="Google Shape;2826;g338445b5360_0_2562"/>
            <p:cNvSpPr/>
            <p:nvPr/>
          </p:nvSpPr>
          <p:spPr>
            <a:xfrm>
              <a:off x="277981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27" name="Google Shape;2827;g338445b5360_0_2562"/>
            <p:cNvSpPr/>
            <p:nvPr/>
          </p:nvSpPr>
          <p:spPr>
            <a:xfrm>
              <a:off x="277980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28" name="Google Shape;2828;g338445b5360_0_2562"/>
            <p:cNvSpPr/>
            <p:nvPr/>
          </p:nvSpPr>
          <p:spPr>
            <a:xfrm>
              <a:off x="277980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29" name="Google Shape;2829;g338445b5360_0_2562"/>
            <p:cNvSpPr/>
            <p:nvPr/>
          </p:nvSpPr>
          <p:spPr>
            <a:xfrm>
              <a:off x="302552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30" name="Google Shape;2830;g338445b5360_0_2562"/>
            <p:cNvSpPr/>
            <p:nvPr/>
          </p:nvSpPr>
          <p:spPr>
            <a:xfrm>
              <a:off x="302552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31" name="Google Shape;2831;g338445b5360_0_2562"/>
            <p:cNvSpPr/>
            <p:nvPr/>
          </p:nvSpPr>
          <p:spPr>
            <a:xfrm>
              <a:off x="302552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32" name="Google Shape;2832;g338445b5360_0_2562"/>
            <p:cNvSpPr/>
            <p:nvPr/>
          </p:nvSpPr>
          <p:spPr>
            <a:xfrm>
              <a:off x="302552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33" name="Google Shape;2833;g338445b5360_0_2562"/>
            <p:cNvSpPr/>
            <p:nvPr/>
          </p:nvSpPr>
          <p:spPr>
            <a:xfrm>
              <a:off x="302552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34" name="Google Shape;2834;g338445b5360_0_2562"/>
            <p:cNvSpPr/>
            <p:nvPr/>
          </p:nvSpPr>
          <p:spPr>
            <a:xfrm>
              <a:off x="302552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35" name="Google Shape;2835;g338445b5360_0_2562"/>
            <p:cNvSpPr/>
            <p:nvPr/>
          </p:nvSpPr>
          <p:spPr>
            <a:xfrm>
              <a:off x="302552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36" name="Google Shape;2836;g338445b5360_0_2562"/>
            <p:cNvSpPr/>
            <p:nvPr/>
          </p:nvSpPr>
          <p:spPr>
            <a:xfrm>
              <a:off x="302552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37" name="Google Shape;2837;g338445b5360_0_2562"/>
            <p:cNvSpPr/>
            <p:nvPr/>
          </p:nvSpPr>
          <p:spPr>
            <a:xfrm>
              <a:off x="302552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38" name="Google Shape;2838;g338445b5360_0_2562"/>
            <p:cNvSpPr/>
            <p:nvPr/>
          </p:nvSpPr>
          <p:spPr>
            <a:xfrm>
              <a:off x="302552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39" name="Google Shape;2839;g338445b5360_0_2562"/>
            <p:cNvSpPr/>
            <p:nvPr/>
          </p:nvSpPr>
          <p:spPr>
            <a:xfrm>
              <a:off x="302552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40" name="Google Shape;2840;g338445b5360_0_2562"/>
            <p:cNvSpPr/>
            <p:nvPr/>
          </p:nvSpPr>
          <p:spPr>
            <a:xfrm>
              <a:off x="302552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41" name="Google Shape;2841;g338445b5360_0_2562"/>
            <p:cNvSpPr/>
            <p:nvPr/>
          </p:nvSpPr>
          <p:spPr>
            <a:xfrm>
              <a:off x="302551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42" name="Google Shape;2842;g338445b5360_0_2562"/>
            <p:cNvSpPr/>
            <p:nvPr/>
          </p:nvSpPr>
          <p:spPr>
            <a:xfrm>
              <a:off x="302551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43" name="Google Shape;2843;g338445b5360_0_2562"/>
            <p:cNvSpPr/>
            <p:nvPr/>
          </p:nvSpPr>
          <p:spPr>
            <a:xfrm>
              <a:off x="302551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44" name="Google Shape;2844;g338445b5360_0_2562"/>
            <p:cNvSpPr/>
            <p:nvPr/>
          </p:nvSpPr>
          <p:spPr>
            <a:xfrm>
              <a:off x="302551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45" name="Google Shape;2845;g338445b5360_0_2562"/>
            <p:cNvSpPr/>
            <p:nvPr/>
          </p:nvSpPr>
          <p:spPr>
            <a:xfrm>
              <a:off x="302551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46" name="Google Shape;2846;g338445b5360_0_2562"/>
            <p:cNvSpPr/>
            <p:nvPr/>
          </p:nvSpPr>
          <p:spPr>
            <a:xfrm>
              <a:off x="302551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47" name="Google Shape;2847;g338445b5360_0_2562"/>
            <p:cNvSpPr/>
            <p:nvPr/>
          </p:nvSpPr>
          <p:spPr>
            <a:xfrm>
              <a:off x="302550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48" name="Google Shape;2848;g338445b5360_0_2562"/>
            <p:cNvSpPr/>
            <p:nvPr/>
          </p:nvSpPr>
          <p:spPr>
            <a:xfrm>
              <a:off x="302550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49" name="Google Shape;2849;g338445b5360_0_2562"/>
            <p:cNvSpPr/>
            <p:nvPr/>
          </p:nvSpPr>
          <p:spPr>
            <a:xfrm>
              <a:off x="327122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50" name="Google Shape;2850;g338445b5360_0_2562"/>
            <p:cNvSpPr/>
            <p:nvPr/>
          </p:nvSpPr>
          <p:spPr>
            <a:xfrm>
              <a:off x="327122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51" name="Google Shape;2851;g338445b5360_0_2562"/>
            <p:cNvSpPr/>
            <p:nvPr/>
          </p:nvSpPr>
          <p:spPr>
            <a:xfrm>
              <a:off x="327122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52" name="Google Shape;2852;g338445b5360_0_2562"/>
            <p:cNvSpPr/>
            <p:nvPr/>
          </p:nvSpPr>
          <p:spPr>
            <a:xfrm>
              <a:off x="327122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53" name="Google Shape;2853;g338445b5360_0_2562"/>
            <p:cNvSpPr/>
            <p:nvPr/>
          </p:nvSpPr>
          <p:spPr>
            <a:xfrm>
              <a:off x="327122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54" name="Google Shape;2854;g338445b5360_0_2562"/>
            <p:cNvSpPr/>
            <p:nvPr/>
          </p:nvSpPr>
          <p:spPr>
            <a:xfrm>
              <a:off x="327122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55" name="Google Shape;2855;g338445b5360_0_2562"/>
            <p:cNvSpPr/>
            <p:nvPr/>
          </p:nvSpPr>
          <p:spPr>
            <a:xfrm>
              <a:off x="327122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56" name="Google Shape;2856;g338445b5360_0_2562"/>
            <p:cNvSpPr/>
            <p:nvPr/>
          </p:nvSpPr>
          <p:spPr>
            <a:xfrm>
              <a:off x="327122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57" name="Google Shape;2857;g338445b5360_0_2562"/>
            <p:cNvSpPr/>
            <p:nvPr/>
          </p:nvSpPr>
          <p:spPr>
            <a:xfrm>
              <a:off x="327122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58" name="Google Shape;2858;g338445b5360_0_2562"/>
            <p:cNvSpPr/>
            <p:nvPr/>
          </p:nvSpPr>
          <p:spPr>
            <a:xfrm>
              <a:off x="327122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59" name="Google Shape;2859;g338445b5360_0_2562"/>
            <p:cNvSpPr/>
            <p:nvPr/>
          </p:nvSpPr>
          <p:spPr>
            <a:xfrm>
              <a:off x="327122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60" name="Google Shape;2860;g338445b5360_0_2562"/>
            <p:cNvSpPr/>
            <p:nvPr/>
          </p:nvSpPr>
          <p:spPr>
            <a:xfrm>
              <a:off x="327122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61" name="Google Shape;2861;g338445b5360_0_2562"/>
            <p:cNvSpPr/>
            <p:nvPr/>
          </p:nvSpPr>
          <p:spPr>
            <a:xfrm>
              <a:off x="327121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62" name="Google Shape;2862;g338445b5360_0_2562"/>
            <p:cNvSpPr/>
            <p:nvPr/>
          </p:nvSpPr>
          <p:spPr>
            <a:xfrm>
              <a:off x="327121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63" name="Google Shape;2863;g338445b5360_0_2562"/>
            <p:cNvSpPr/>
            <p:nvPr/>
          </p:nvSpPr>
          <p:spPr>
            <a:xfrm>
              <a:off x="327121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64" name="Google Shape;2864;g338445b5360_0_2562"/>
            <p:cNvSpPr/>
            <p:nvPr/>
          </p:nvSpPr>
          <p:spPr>
            <a:xfrm>
              <a:off x="327121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65" name="Google Shape;2865;g338445b5360_0_2562"/>
            <p:cNvSpPr/>
            <p:nvPr/>
          </p:nvSpPr>
          <p:spPr>
            <a:xfrm>
              <a:off x="327121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66" name="Google Shape;2866;g338445b5360_0_2562"/>
            <p:cNvSpPr/>
            <p:nvPr/>
          </p:nvSpPr>
          <p:spPr>
            <a:xfrm>
              <a:off x="327121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67" name="Google Shape;2867;g338445b5360_0_2562"/>
            <p:cNvSpPr/>
            <p:nvPr/>
          </p:nvSpPr>
          <p:spPr>
            <a:xfrm>
              <a:off x="327119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68" name="Google Shape;2868;g338445b5360_0_2562"/>
            <p:cNvSpPr/>
            <p:nvPr/>
          </p:nvSpPr>
          <p:spPr>
            <a:xfrm>
              <a:off x="327119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69" name="Google Shape;2869;g338445b5360_0_2562"/>
            <p:cNvSpPr/>
            <p:nvPr/>
          </p:nvSpPr>
          <p:spPr>
            <a:xfrm>
              <a:off x="351691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70" name="Google Shape;2870;g338445b5360_0_2562"/>
            <p:cNvSpPr/>
            <p:nvPr/>
          </p:nvSpPr>
          <p:spPr>
            <a:xfrm>
              <a:off x="351691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71" name="Google Shape;2871;g338445b5360_0_2562"/>
            <p:cNvSpPr/>
            <p:nvPr/>
          </p:nvSpPr>
          <p:spPr>
            <a:xfrm>
              <a:off x="351691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72" name="Google Shape;2872;g338445b5360_0_2562"/>
            <p:cNvSpPr/>
            <p:nvPr/>
          </p:nvSpPr>
          <p:spPr>
            <a:xfrm>
              <a:off x="351691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73" name="Google Shape;2873;g338445b5360_0_2562"/>
            <p:cNvSpPr/>
            <p:nvPr/>
          </p:nvSpPr>
          <p:spPr>
            <a:xfrm>
              <a:off x="351691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74" name="Google Shape;2874;g338445b5360_0_2562"/>
            <p:cNvSpPr/>
            <p:nvPr/>
          </p:nvSpPr>
          <p:spPr>
            <a:xfrm>
              <a:off x="351691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75" name="Google Shape;2875;g338445b5360_0_2562"/>
            <p:cNvSpPr/>
            <p:nvPr/>
          </p:nvSpPr>
          <p:spPr>
            <a:xfrm>
              <a:off x="351691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76" name="Google Shape;2876;g338445b5360_0_2562"/>
            <p:cNvSpPr/>
            <p:nvPr/>
          </p:nvSpPr>
          <p:spPr>
            <a:xfrm>
              <a:off x="351691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77" name="Google Shape;2877;g338445b5360_0_2562"/>
            <p:cNvSpPr/>
            <p:nvPr/>
          </p:nvSpPr>
          <p:spPr>
            <a:xfrm>
              <a:off x="351691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78" name="Google Shape;2878;g338445b5360_0_2562"/>
            <p:cNvSpPr/>
            <p:nvPr/>
          </p:nvSpPr>
          <p:spPr>
            <a:xfrm>
              <a:off x="351691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79" name="Google Shape;2879;g338445b5360_0_2562"/>
            <p:cNvSpPr/>
            <p:nvPr/>
          </p:nvSpPr>
          <p:spPr>
            <a:xfrm>
              <a:off x="351691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80" name="Google Shape;2880;g338445b5360_0_2562"/>
            <p:cNvSpPr/>
            <p:nvPr/>
          </p:nvSpPr>
          <p:spPr>
            <a:xfrm>
              <a:off x="351691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81" name="Google Shape;2881;g338445b5360_0_2562"/>
            <p:cNvSpPr/>
            <p:nvPr/>
          </p:nvSpPr>
          <p:spPr>
            <a:xfrm>
              <a:off x="351690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82" name="Google Shape;2882;g338445b5360_0_2562"/>
            <p:cNvSpPr/>
            <p:nvPr/>
          </p:nvSpPr>
          <p:spPr>
            <a:xfrm>
              <a:off x="351690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83" name="Google Shape;2883;g338445b5360_0_2562"/>
            <p:cNvSpPr/>
            <p:nvPr/>
          </p:nvSpPr>
          <p:spPr>
            <a:xfrm>
              <a:off x="351690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84" name="Google Shape;2884;g338445b5360_0_2562"/>
            <p:cNvSpPr/>
            <p:nvPr/>
          </p:nvSpPr>
          <p:spPr>
            <a:xfrm>
              <a:off x="351690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85" name="Google Shape;2885;g338445b5360_0_2562"/>
            <p:cNvSpPr/>
            <p:nvPr/>
          </p:nvSpPr>
          <p:spPr>
            <a:xfrm>
              <a:off x="351690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86" name="Google Shape;2886;g338445b5360_0_2562"/>
            <p:cNvSpPr/>
            <p:nvPr/>
          </p:nvSpPr>
          <p:spPr>
            <a:xfrm>
              <a:off x="351690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87" name="Google Shape;2887;g338445b5360_0_2562"/>
            <p:cNvSpPr/>
            <p:nvPr/>
          </p:nvSpPr>
          <p:spPr>
            <a:xfrm>
              <a:off x="3516893"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88" name="Google Shape;2888;g338445b5360_0_2562"/>
            <p:cNvSpPr/>
            <p:nvPr/>
          </p:nvSpPr>
          <p:spPr>
            <a:xfrm>
              <a:off x="3516893"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89" name="Google Shape;2889;g338445b5360_0_2562"/>
            <p:cNvSpPr/>
            <p:nvPr/>
          </p:nvSpPr>
          <p:spPr>
            <a:xfrm>
              <a:off x="376261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90" name="Google Shape;2890;g338445b5360_0_2562"/>
            <p:cNvSpPr/>
            <p:nvPr/>
          </p:nvSpPr>
          <p:spPr>
            <a:xfrm>
              <a:off x="376261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91" name="Google Shape;2891;g338445b5360_0_2562"/>
            <p:cNvSpPr/>
            <p:nvPr/>
          </p:nvSpPr>
          <p:spPr>
            <a:xfrm>
              <a:off x="376261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92" name="Google Shape;2892;g338445b5360_0_2562"/>
            <p:cNvSpPr/>
            <p:nvPr/>
          </p:nvSpPr>
          <p:spPr>
            <a:xfrm>
              <a:off x="376261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93" name="Google Shape;2893;g338445b5360_0_2562"/>
            <p:cNvSpPr/>
            <p:nvPr/>
          </p:nvSpPr>
          <p:spPr>
            <a:xfrm>
              <a:off x="376261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94" name="Google Shape;2894;g338445b5360_0_2562"/>
            <p:cNvSpPr/>
            <p:nvPr/>
          </p:nvSpPr>
          <p:spPr>
            <a:xfrm>
              <a:off x="376261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95" name="Google Shape;2895;g338445b5360_0_2562"/>
            <p:cNvSpPr/>
            <p:nvPr/>
          </p:nvSpPr>
          <p:spPr>
            <a:xfrm>
              <a:off x="376261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96" name="Google Shape;2896;g338445b5360_0_2562"/>
            <p:cNvSpPr/>
            <p:nvPr/>
          </p:nvSpPr>
          <p:spPr>
            <a:xfrm>
              <a:off x="376261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97" name="Google Shape;2897;g338445b5360_0_2562"/>
            <p:cNvSpPr/>
            <p:nvPr/>
          </p:nvSpPr>
          <p:spPr>
            <a:xfrm>
              <a:off x="376261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98" name="Google Shape;2898;g338445b5360_0_2562"/>
            <p:cNvSpPr/>
            <p:nvPr/>
          </p:nvSpPr>
          <p:spPr>
            <a:xfrm>
              <a:off x="376261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99" name="Google Shape;2899;g338445b5360_0_2562"/>
            <p:cNvSpPr/>
            <p:nvPr/>
          </p:nvSpPr>
          <p:spPr>
            <a:xfrm>
              <a:off x="376261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00" name="Google Shape;2900;g338445b5360_0_2562"/>
            <p:cNvSpPr/>
            <p:nvPr/>
          </p:nvSpPr>
          <p:spPr>
            <a:xfrm>
              <a:off x="376261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01" name="Google Shape;2901;g338445b5360_0_2562"/>
            <p:cNvSpPr/>
            <p:nvPr/>
          </p:nvSpPr>
          <p:spPr>
            <a:xfrm>
              <a:off x="376260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02" name="Google Shape;2902;g338445b5360_0_2562"/>
            <p:cNvSpPr/>
            <p:nvPr/>
          </p:nvSpPr>
          <p:spPr>
            <a:xfrm>
              <a:off x="376260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03" name="Google Shape;2903;g338445b5360_0_2562"/>
            <p:cNvSpPr/>
            <p:nvPr/>
          </p:nvSpPr>
          <p:spPr>
            <a:xfrm>
              <a:off x="376260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04" name="Google Shape;2904;g338445b5360_0_2562"/>
            <p:cNvSpPr/>
            <p:nvPr/>
          </p:nvSpPr>
          <p:spPr>
            <a:xfrm>
              <a:off x="376260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05" name="Google Shape;2905;g338445b5360_0_2562"/>
            <p:cNvSpPr/>
            <p:nvPr/>
          </p:nvSpPr>
          <p:spPr>
            <a:xfrm>
              <a:off x="376260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06" name="Google Shape;2906;g338445b5360_0_2562"/>
            <p:cNvSpPr/>
            <p:nvPr/>
          </p:nvSpPr>
          <p:spPr>
            <a:xfrm>
              <a:off x="376260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07" name="Google Shape;2907;g338445b5360_0_2562"/>
            <p:cNvSpPr/>
            <p:nvPr/>
          </p:nvSpPr>
          <p:spPr>
            <a:xfrm>
              <a:off x="376258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08" name="Google Shape;2908;g338445b5360_0_2562"/>
            <p:cNvSpPr/>
            <p:nvPr/>
          </p:nvSpPr>
          <p:spPr>
            <a:xfrm>
              <a:off x="376258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09" name="Google Shape;2909;g338445b5360_0_2562"/>
            <p:cNvSpPr/>
            <p:nvPr/>
          </p:nvSpPr>
          <p:spPr>
            <a:xfrm>
              <a:off x="400830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10" name="Google Shape;2910;g338445b5360_0_2562"/>
            <p:cNvSpPr/>
            <p:nvPr/>
          </p:nvSpPr>
          <p:spPr>
            <a:xfrm>
              <a:off x="400830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11" name="Google Shape;2911;g338445b5360_0_2562"/>
            <p:cNvSpPr/>
            <p:nvPr/>
          </p:nvSpPr>
          <p:spPr>
            <a:xfrm>
              <a:off x="400830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12" name="Google Shape;2912;g338445b5360_0_2562"/>
            <p:cNvSpPr/>
            <p:nvPr/>
          </p:nvSpPr>
          <p:spPr>
            <a:xfrm>
              <a:off x="400830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13" name="Google Shape;2913;g338445b5360_0_2562"/>
            <p:cNvSpPr/>
            <p:nvPr/>
          </p:nvSpPr>
          <p:spPr>
            <a:xfrm>
              <a:off x="400830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14" name="Google Shape;2914;g338445b5360_0_2562"/>
            <p:cNvSpPr/>
            <p:nvPr/>
          </p:nvSpPr>
          <p:spPr>
            <a:xfrm>
              <a:off x="400830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15" name="Google Shape;2915;g338445b5360_0_2562"/>
            <p:cNvSpPr/>
            <p:nvPr/>
          </p:nvSpPr>
          <p:spPr>
            <a:xfrm>
              <a:off x="400830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16" name="Google Shape;2916;g338445b5360_0_2562"/>
            <p:cNvSpPr/>
            <p:nvPr/>
          </p:nvSpPr>
          <p:spPr>
            <a:xfrm>
              <a:off x="400830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17" name="Google Shape;2917;g338445b5360_0_2562"/>
            <p:cNvSpPr/>
            <p:nvPr/>
          </p:nvSpPr>
          <p:spPr>
            <a:xfrm>
              <a:off x="400830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18" name="Google Shape;2918;g338445b5360_0_2562"/>
            <p:cNvSpPr/>
            <p:nvPr/>
          </p:nvSpPr>
          <p:spPr>
            <a:xfrm>
              <a:off x="400830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19" name="Google Shape;2919;g338445b5360_0_2562"/>
            <p:cNvSpPr/>
            <p:nvPr/>
          </p:nvSpPr>
          <p:spPr>
            <a:xfrm>
              <a:off x="400830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20" name="Google Shape;2920;g338445b5360_0_2562"/>
            <p:cNvSpPr/>
            <p:nvPr/>
          </p:nvSpPr>
          <p:spPr>
            <a:xfrm>
              <a:off x="400830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21" name="Google Shape;2921;g338445b5360_0_2562"/>
            <p:cNvSpPr/>
            <p:nvPr/>
          </p:nvSpPr>
          <p:spPr>
            <a:xfrm>
              <a:off x="400829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22" name="Google Shape;2922;g338445b5360_0_2562"/>
            <p:cNvSpPr/>
            <p:nvPr/>
          </p:nvSpPr>
          <p:spPr>
            <a:xfrm>
              <a:off x="400829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23" name="Google Shape;2923;g338445b5360_0_2562"/>
            <p:cNvSpPr/>
            <p:nvPr/>
          </p:nvSpPr>
          <p:spPr>
            <a:xfrm>
              <a:off x="400829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24" name="Google Shape;2924;g338445b5360_0_2562"/>
            <p:cNvSpPr/>
            <p:nvPr/>
          </p:nvSpPr>
          <p:spPr>
            <a:xfrm>
              <a:off x="400829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25" name="Google Shape;2925;g338445b5360_0_2562"/>
            <p:cNvSpPr/>
            <p:nvPr/>
          </p:nvSpPr>
          <p:spPr>
            <a:xfrm>
              <a:off x="400829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26" name="Google Shape;2926;g338445b5360_0_2562"/>
            <p:cNvSpPr/>
            <p:nvPr/>
          </p:nvSpPr>
          <p:spPr>
            <a:xfrm>
              <a:off x="400829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27" name="Google Shape;2927;g338445b5360_0_2562"/>
            <p:cNvSpPr/>
            <p:nvPr/>
          </p:nvSpPr>
          <p:spPr>
            <a:xfrm>
              <a:off x="4008283"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28" name="Google Shape;2928;g338445b5360_0_2562"/>
            <p:cNvSpPr/>
            <p:nvPr/>
          </p:nvSpPr>
          <p:spPr>
            <a:xfrm>
              <a:off x="4008283"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29" name="Google Shape;2929;g338445b5360_0_2562"/>
            <p:cNvSpPr/>
            <p:nvPr/>
          </p:nvSpPr>
          <p:spPr>
            <a:xfrm>
              <a:off x="425400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30" name="Google Shape;2930;g338445b5360_0_2562"/>
            <p:cNvSpPr/>
            <p:nvPr/>
          </p:nvSpPr>
          <p:spPr>
            <a:xfrm>
              <a:off x="425400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31" name="Google Shape;2931;g338445b5360_0_2562"/>
            <p:cNvSpPr/>
            <p:nvPr/>
          </p:nvSpPr>
          <p:spPr>
            <a:xfrm>
              <a:off x="425400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32" name="Google Shape;2932;g338445b5360_0_2562"/>
            <p:cNvSpPr/>
            <p:nvPr/>
          </p:nvSpPr>
          <p:spPr>
            <a:xfrm>
              <a:off x="425400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33" name="Google Shape;2933;g338445b5360_0_2562"/>
            <p:cNvSpPr/>
            <p:nvPr/>
          </p:nvSpPr>
          <p:spPr>
            <a:xfrm>
              <a:off x="425400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34" name="Google Shape;2934;g338445b5360_0_2562"/>
            <p:cNvSpPr/>
            <p:nvPr/>
          </p:nvSpPr>
          <p:spPr>
            <a:xfrm>
              <a:off x="425400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35" name="Google Shape;2935;g338445b5360_0_2562"/>
            <p:cNvSpPr/>
            <p:nvPr/>
          </p:nvSpPr>
          <p:spPr>
            <a:xfrm>
              <a:off x="425400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36" name="Google Shape;2936;g338445b5360_0_2562"/>
            <p:cNvSpPr/>
            <p:nvPr/>
          </p:nvSpPr>
          <p:spPr>
            <a:xfrm>
              <a:off x="425400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37" name="Google Shape;2937;g338445b5360_0_2562"/>
            <p:cNvSpPr/>
            <p:nvPr/>
          </p:nvSpPr>
          <p:spPr>
            <a:xfrm>
              <a:off x="425400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38" name="Google Shape;2938;g338445b5360_0_2562"/>
            <p:cNvSpPr/>
            <p:nvPr/>
          </p:nvSpPr>
          <p:spPr>
            <a:xfrm>
              <a:off x="425400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39" name="Google Shape;2939;g338445b5360_0_2562"/>
            <p:cNvSpPr/>
            <p:nvPr/>
          </p:nvSpPr>
          <p:spPr>
            <a:xfrm>
              <a:off x="425400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40" name="Google Shape;2940;g338445b5360_0_2562"/>
            <p:cNvSpPr/>
            <p:nvPr/>
          </p:nvSpPr>
          <p:spPr>
            <a:xfrm>
              <a:off x="425400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41" name="Google Shape;2941;g338445b5360_0_2562"/>
            <p:cNvSpPr/>
            <p:nvPr/>
          </p:nvSpPr>
          <p:spPr>
            <a:xfrm>
              <a:off x="4253991"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42" name="Google Shape;2942;g338445b5360_0_2562"/>
            <p:cNvSpPr/>
            <p:nvPr/>
          </p:nvSpPr>
          <p:spPr>
            <a:xfrm>
              <a:off x="4253991"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43" name="Google Shape;2943;g338445b5360_0_2562"/>
            <p:cNvSpPr/>
            <p:nvPr/>
          </p:nvSpPr>
          <p:spPr>
            <a:xfrm>
              <a:off x="4253991"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44" name="Google Shape;2944;g338445b5360_0_2562"/>
            <p:cNvSpPr/>
            <p:nvPr/>
          </p:nvSpPr>
          <p:spPr>
            <a:xfrm>
              <a:off x="4253991"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45" name="Google Shape;2945;g338445b5360_0_2562"/>
            <p:cNvSpPr/>
            <p:nvPr/>
          </p:nvSpPr>
          <p:spPr>
            <a:xfrm>
              <a:off x="4253991"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46" name="Google Shape;2946;g338445b5360_0_2562"/>
            <p:cNvSpPr/>
            <p:nvPr/>
          </p:nvSpPr>
          <p:spPr>
            <a:xfrm>
              <a:off x="4253991"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47" name="Google Shape;2947;g338445b5360_0_2562"/>
            <p:cNvSpPr/>
            <p:nvPr/>
          </p:nvSpPr>
          <p:spPr>
            <a:xfrm>
              <a:off x="425397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48" name="Google Shape;2948;g338445b5360_0_2562"/>
            <p:cNvSpPr/>
            <p:nvPr/>
          </p:nvSpPr>
          <p:spPr>
            <a:xfrm>
              <a:off x="425397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49" name="Google Shape;2949;g338445b5360_0_2562"/>
            <p:cNvSpPr/>
            <p:nvPr/>
          </p:nvSpPr>
          <p:spPr>
            <a:xfrm>
              <a:off x="449969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50" name="Google Shape;2950;g338445b5360_0_2562"/>
            <p:cNvSpPr/>
            <p:nvPr/>
          </p:nvSpPr>
          <p:spPr>
            <a:xfrm>
              <a:off x="449969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51" name="Google Shape;2951;g338445b5360_0_2562"/>
            <p:cNvSpPr/>
            <p:nvPr/>
          </p:nvSpPr>
          <p:spPr>
            <a:xfrm>
              <a:off x="449969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52" name="Google Shape;2952;g338445b5360_0_2562"/>
            <p:cNvSpPr/>
            <p:nvPr/>
          </p:nvSpPr>
          <p:spPr>
            <a:xfrm>
              <a:off x="449969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53" name="Google Shape;2953;g338445b5360_0_2562"/>
            <p:cNvSpPr/>
            <p:nvPr/>
          </p:nvSpPr>
          <p:spPr>
            <a:xfrm>
              <a:off x="449969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54" name="Google Shape;2954;g338445b5360_0_2562"/>
            <p:cNvSpPr/>
            <p:nvPr/>
          </p:nvSpPr>
          <p:spPr>
            <a:xfrm>
              <a:off x="449969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55" name="Google Shape;2955;g338445b5360_0_2562"/>
            <p:cNvSpPr/>
            <p:nvPr/>
          </p:nvSpPr>
          <p:spPr>
            <a:xfrm>
              <a:off x="449969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56" name="Google Shape;2956;g338445b5360_0_2562"/>
            <p:cNvSpPr/>
            <p:nvPr/>
          </p:nvSpPr>
          <p:spPr>
            <a:xfrm>
              <a:off x="449969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57" name="Google Shape;2957;g338445b5360_0_2562"/>
            <p:cNvSpPr/>
            <p:nvPr/>
          </p:nvSpPr>
          <p:spPr>
            <a:xfrm>
              <a:off x="449969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58" name="Google Shape;2958;g338445b5360_0_2562"/>
            <p:cNvSpPr/>
            <p:nvPr/>
          </p:nvSpPr>
          <p:spPr>
            <a:xfrm>
              <a:off x="449969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59" name="Google Shape;2959;g338445b5360_0_2562"/>
            <p:cNvSpPr/>
            <p:nvPr/>
          </p:nvSpPr>
          <p:spPr>
            <a:xfrm>
              <a:off x="449969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60" name="Google Shape;2960;g338445b5360_0_2562"/>
            <p:cNvSpPr/>
            <p:nvPr/>
          </p:nvSpPr>
          <p:spPr>
            <a:xfrm>
              <a:off x="449969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61" name="Google Shape;2961;g338445b5360_0_2562"/>
            <p:cNvSpPr/>
            <p:nvPr/>
          </p:nvSpPr>
          <p:spPr>
            <a:xfrm>
              <a:off x="4499686"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62" name="Google Shape;2962;g338445b5360_0_2562"/>
            <p:cNvSpPr/>
            <p:nvPr/>
          </p:nvSpPr>
          <p:spPr>
            <a:xfrm>
              <a:off x="4499686"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63" name="Google Shape;2963;g338445b5360_0_2562"/>
            <p:cNvSpPr/>
            <p:nvPr/>
          </p:nvSpPr>
          <p:spPr>
            <a:xfrm>
              <a:off x="4499686"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64" name="Google Shape;2964;g338445b5360_0_2562"/>
            <p:cNvSpPr/>
            <p:nvPr/>
          </p:nvSpPr>
          <p:spPr>
            <a:xfrm>
              <a:off x="4499686"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65" name="Google Shape;2965;g338445b5360_0_2562"/>
            <p:cNvSpPr/>
            <p:nvPr/>
          </p:nvSpPr>
          <p:spPr>
            <a:xfrm>
              <a:off x="4499686"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66" name="Google Shape;2966;g338445b5360_0_2562"/>
            <p:cNvSpPr/>
            <p:nvPr/>
          </p:nvSpPr>
          <p:spPr>
            <a:xfrm>
              <a:off x="4499686"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67" name="Google Shape;2967;g338445b5360_0_2562"/>
            <p:cNvSpPr/>
            <p:nvPr/>
          </p:nvSpPr>
          <p:spPr>
            <a:xfrm>
              <a:off x="4499674"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68" name="Google Shape;2968;g338445b5360_0_2562"/>
            <p:cNvSpPr/>
            <p:nvPr/>
          </p:nvSpPr>
          <p:spPr>
            <a:xfrm>
              <a:off x="4499674"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69" name="Google Shape;2969;g338445b5360_0_2562"/>
            <p:cNvSpPr/>
            <p:nvPr/>
          </p:nvSpPr>
          <p:spPr>
            <a:xfrm>
              <a:off x="4745394"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70" name="Google Shape;2970;g338445b5360_0_2562"/>
            <p:cNvSpPr/>
            <p:nvPr/>
          </p:nvSpPr>
          <p:spPr>
            <a:xfrm>
              <a:off x="4745394"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71" name="Google Shape;2971;g338445b5360_0_2562"/>
            <p:cNvSpPr/>
            <p:nvPr/>
          </p:nvSpPr>
          <p:spPr>
            <a:xfrm>
              <a:off x="4745394"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72" name="Google Shape;2972;g338445b5360_0_2562"/>
            <p:cNvSpPr/>
            <p:nvPr/>
          </p:nvSpPr>
          <p:spPr>
            <a:xfrm>
              <a:off x="4745394"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73" name="Google Shape;2973;g338445b5360_0_2562"/>
            <p:cNvSpPr/>
            <p:nvPr/>
          </p:nvSpPr>
          <p:spPr>
            <a:xfrm>
              <a:off x="4745394"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74" name="Google Shape;2974;g338445b5360_0_2562"/>
            <p:cNvSpPr/>
            <p:nvPr/>
          </p:nvSpPr>
          <p:spPr>
            <a:xfrm>
              <a:off x="4745394"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75" name="Google Shape;2975;g338445b5360_0_2562"/>
            <p:cNvSpPr/>
            <p:nvPr/>
          </p:nvSpPr>
          <p:spPr>
            <a:xfrm>
              <a:off x="4745394"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76" name="Google Shape;2976;g338445b5360_0_2562"/>
            <p:cNvSpPr/>
            <p:nvPr/>
          </p:nvSpPr>
          <p:spPr>
            <a:xfrm>
              <a:off x="4745394"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77" name="Google Shape;2977;g338445b5360_0_2562"/>
            <p:cNvSpPr/>
            <p:nvPr/>
          </p:nvSpPr>
          <p:spPr>
            <a:xfrm>
              <a:off x="4745394"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78" name="Google Shape;2978;g338445b5360_0_2562"/>
            <p:cNvSpPr/>
            <p:nvPr/>
          </p:nvSpPr>
          <p:spPr>
            <a:xfrm>
              <a:off x="4745394"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79" name="Google Shape;2979;g338445b5360_0_2562"/>
            <p:cNvSpPr/>
            <p:nvPr/>
          </p:nvSpPr>
          <p:spPr>
            <a:xfrm>
              <a:off x="4745394"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80" name="Google Shape;2980;g338445b5360_0_2562"/>
            <p:cNvSpPr/>
            <p:nvPr/>
          </p:nvSpPr>
          <p:spPr>
            <a:xfrm>
              <a:off x="4745394"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81" name="Google Shape;2981;g338445b5360_0_2562"/>
            <p:cNvSpPr/>
            <p:nvPr/>
          </p:nvSpPr>
          <p:spPr>
            <a:xfrm>
              <a:off x="4745381"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82" name="Google Shape;2982;g338445b5360_0_2562"/>
            <p:cNvSpPr/>
            <p:nvPr/>
          </p:nvSpPr>
          <p:spPr>
            <a:xfrm>
              <a:off x="4745381"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83" name="Google Shape;2983;g338445b5360_0_2562"/>
            <p:cNvSpPr/>
            <p:nvPr/>
          </p:nvSpPr>
          <p:spPr>
            <a:xfrm>
              <a:off x="4745381"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84" name="Google Shape;2984;g338445b5360_0_2562"/>
            <p:cNvSpPr/>
            <p:nvPr/>
          </p:nvSpPr>
          <p:spPr>
            <a:xfrm>
              <a:off x="4745381"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85" name="Google Shape;2985;g338445b5360_0_2562"/>
            <p:cNvSpPr/>
            <p:nvPr/>
          </p:nvSpPr>
          <p:spPr>
            <a:xfrm>
              <a:off x="4745381"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86" name="Google Shape;2986;g338445b5360_0_2562"/>
            <p:cNvSpPr/>
            <p:nvPr/>
          </p:nvSpPr>
          <p:spPr>
            <a:xfrm>
              <a:off x="4745381"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87" name="Google Shape;2987;g338445b5360_0_2562"/>
            <p:cNvSpPr/>
            <p:nvPr/>
          </p:nvSpPr>
          <p:spPr>
            <a:xfrm>
              <a:off x="4745369"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88" name="Google Shape;2988;g338445b5360_0_2562"/>
            <p:cNvSpPr/>
            <p:nvPr/>
          </p:nvSpPr>
          <p:spPr>
            <a:xfrm>
              <a:off x="4745369"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89" name="Google Shape;2989;g338445b5360_0_2562"/>
            <p:cNvSpPr/>
            <p:nvPr/>
          </p:nvSpPr>
          <p:spPr>
            <a:xfrm>
              <a:off x="4991089"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90" name="Google Shape;2990;g338445b5360_0_2562"/>
            <p:cNvSpPr/>
            <p:nvPr/>
          </p:nvSpPr>
          <p:spPr>
            <a:xfrm>
              <a:off x="4991089"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91" name="Google Shape;2991;g338445b5360_0_2562"/>
            <p:cNvSpPr/>
            <p:nvPr/>
          </p:nvSpPr>
          <p:spPr>
            <a:xfrm>
              <a:off x="4991089"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92" name="Google Shape;2992;g338445b5360_0_2562"/>
            <p:cNvSpPr/>
            <p:nvPr/>
          </p:nvSpPr>
          <p:spPr>
            <a:xfrm>
              <a:off x="4991089"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93" name="Google Shape;2993;g338445b5360_0_2562"/>
            <p:cNvSpPr/>
            <p:nvPr/>
          </p:nvSpPr>
          <p:spPr>
            <a:xfrm>
              <a:off x="4991089"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94" name="Google Shape;2994;g338445b5360_0_2562"/>
            <p:cNvSpPr/>
            <p:nvPr/>
          </p:nvSpPr>
          <p:spPr>
            <a:xfrm>
              <a:off x="4991089"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95" name="Google Shape;2995;g338445b5360_0_2562"/>
            <p:cNvSpPr/>
            <p:nvPr/>
          </p:nvSpPr>
          <p:spPr>
            <a:xfrm>
              <a:off x="4991089"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96" name="Google Shape;2996;g338445b5360_0_2562"/>
            <p:cNvSpPr/>
            <p:nvPr/>
          </p:nvSpPr>
          <p:spPr>
            <a:xfrm>
              <a:off x="4991089"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97" name="Google Shape;2997;g338445b5360_0_2562"/>
            <p:cNvSpPr/>
            <p:nvPr/>
          </p:nvSpPr>
          <p:spPr>
            <a:xfrm>
              <a:off x="4991089"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98" name="Google Shape;2998;g338445b5360_0_2562"/>
            <p:cNvSpPr/>
            <p:nvPr/>
          </p:nvSpPr>
          <p:spPr>
            <a:xfrm>
              <a:off x="4991089"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99" name="Google Shape;2999;g338445b5360_0_2562"/>
            <p:cNvSpPr/>
            <p:nvPr/>
          </p:nvSpPr>
          <p:spPr>
            <a:xfrm>
              <a:off x="4991089"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00" name="Google Shape;3000;g338445b5360_0_2562"/>
            <p:cNvSpPr/>
            <p:nvPr/>
          </p:nvSpPr>
          <p:spPr>
            <a:xfrm>
              <a:off x="4991089"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01" name="Google Shape;3001;g338445b5360_0_2562"/>
            <p:cNvSpPr/>
            <p:nvPr/>
          </p:nvSpPr>
          <p:spPr>
            <a:xfrm>
              <a:off x="4991076"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02" name="Google Shape;3002;g338445b5360_0_2562"/>
            <p:cNvSpPr/>
            <p:nvPr/>
          </p:nvSpPr>
          <p:spPr>
            <a:xfrm>
              <a:off x="4991076"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03" name="Google Shape;3003;g338445b5360_0_2562"/>
            <p:cNvSpPr/>
            <p:nvPr/>
          </p:nvSpPr>
          <p:spPr>
            <a:xfrm>
              <a:off x="4991076"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04" name="Google Shape;3004;g338445b5360_0_2562"/>
            <p:cNvSpPr/>
            <p:nvPr/>
          </p:nvSpPr>
          <p:spPr>
            <a:xfrm>
              <a:off x="4991076"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05" name="Google Shape;3005;g338445b5360_0_2562"/>
            <p:cNvSpPr/>
            <p:nvPr/>
          </p:nvSpPr>
          <p:spPr>
            <a:xfrm>
              <a:off x="4991076"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06" name="Google Shape;3006;g338445b5360_0_2562"/>
            <p:cNvSpPr/>
            <p:nvPr/>
          </p:nvSpPr>
          <p:spPr>
            <a:xfrm>
              <a:off x="4991076"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07" name="Google Shape;3007;g338445b5360_0_2562"/>
            <p:cNvSpPr/>
            <p:nvPr/>
          </p:nvSpPr>
          <p:spPr>
            <a:xfrm>
              <a:off x="4991064"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08" name="Google Shape;3008;g338445b5360_0_2562"/>
            <p:cNvSpPr/>
            <p:nvPr/>
          </p:nvSpPr>
          <p:spPr>
            <a:xfrm>
              <a:off x="4991064"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09" name="Google Shape;3009;g338445b5360_0_2562"/>
            <p:cNvSpPr/>
            <p:nvPr/>
          </p:nvSpPr>
          <p:spPr>
            <a:xfrm>
              <a:off x="5236784"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10" name="Google Shape;3010;g338445b5360_0_2562"/>
            <p:cNvSpPr/>
            <p:nvPr/>
          </p:nvSpPr>
          <p:spPr>
            <a:xfrm>
              <a:off x="5236784"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11" name="Google Shape;3011;g338445b5360_0_2562"/>
            <p:cNvSpPr/>
            <p:nvPr/>
          </p:nvSpPr>
          <p:spPr>
            <a:xfrm>
              <a:off x="5236784"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12" name="Google Shape;3012;g338445b5360_0_2562"/>
            <p:cNvSpPr/>
            <p:nvPr/>
          </p:nvSpPr>
          <p:spPr>
            <a:xfrm>
              <a:off x="5236784"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13" name="Google Shape;3013;g338445b5360_0_2562"/>
            <p:cNvSpPr/>
            <p:nvPr/>
          </p:nvSpPr>
          <p:spPr>
            <a:xfrm>
              <a:off x="5236784"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14" name="Google Shape;3014;g338445b5360_0_2562"/>
            <p:cNvSpPr/>
            <p:nvPr/>
          </p:nvSpPr>
          <p:spPr>
            <a:xfrm>
              <a:off x="5236784"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15" name="Google Shape;3015;g338445b5360_0_2562"/>
            <p:cNvSpPr/>
            <p:nvPr/>
          </p:nvSpPr>
          <p:spPr>
            <a:xfrm>
              <a:off x="5236784"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16" name="Google Shape;3016;g338445b5360_0_2562"/>
            <p:cNvSpPr/>
            <p:nvPr/>
          </p:nvSpPr>
          <p:spPr>
            <a:xfrm>
              <a:off x="5236784"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17" name="Google Shape;3017;g338445b5360_0_2562"/>
            <p:cNvSpPr/>
            <p:nvPr/>
          </p:nvSpPr>
          <p:spPr>
            <a:xfrm>
              <a:off x="5236784"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18" name="Google Shape;3018;g338445b5360_0_2562"/>
            <p:cNvSpPr/>
            <p:nvPr/>
          </p:nvSpPr>
          <p:spPr>
            <a:xfrm>
              <a:off x="5236784"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19" name="Google Shape;3019;g338445b5360_0_2562"/>
            <p:cNvSpPr/>
            <p:nvPr/>
          </p:nvSpPr>
          <p:spPr>
            <a:xfrm>
              <a:off x="5236784"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20" name="Google Shape;3020;g338445b5360_0_2562"/>
            <p:cNvSpPr/>
            <p:nvPr/>
          </p:nvSpPr>
          <p:spPr>
            <a:xfrm>
              <a:off x="5236784"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21" name="Google Shape;3021;g338445b5360_0_2562"/>
            <p:cNvSpPr/>
            <p:nvPr/>
          </p:nvSpPr>
          <p:spPr>
            <a:xfrm>
              <a:off x="523677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22" name="Google Shape;3022;g338445b5360_0_2562"/>
            <p:cNvSpPr/>
            <p:nvPr/>
          </p:nvSpPr>
          <p:spPr>
            <a:xfrm>
              <a:off x="523677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23" name="Google Shape;3023;g338445b5360_0_2562"/>
            <p:cNvSpPr/>
            <p:nvPr/>
          </p:nvSpPr>
          <p:spPr>
            <a:xfrm>
              <a:off x="523677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24" name="Google Shape;3024;g338445b5360_0_2562"/>
            <p:cNvSpPr/>
            <p:nvPr/>
          </p:nvSpPr>
          <p:spPr>
            <a:xfrm>
              <a:off x="523677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25" name="Google Shape;3025;g338445b5360_0_2562"/>
            <p:cNvSpPr/>
            <p:nvPr/>
          </p:nvSpPr>
          <p:spPr>
            <a:xfrm>
              <a:off x="523677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26" name="Google Shape;3026;g338445b5360_0_2562"/>
            <p:cNvSpPr/>
            <p:nvPr/>
          </p:nvSpPr>
          <p:spPr>
            <a:xfrm>
              <a:off x="523677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27" name="Google Shape;3027;g338445b5360_0_2562"/>
            <p:cNvSpPr/>
            <p:nvPr/>
          </p:nvSpPr>
          <p:spPr>
            <a:xfrm>
              <a:off x="5236759"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28" name="Google Shape;3028;g338445b5360_0_2562"/>
            <p:cNvSpPr/>
            <p:nvPr/>
          </p:nvSpPr>
          <p:spPr>
            <a:xfrm>
              <a:off x="5236759"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29" name="Google Shape;3029;g338445b5360_0_2562"/>
            <p:cNvSpPr/>
            <p:nvPr/>
          </p:nvSpPr>
          <p:spPr>
            <a:xfrm>
              <a:off x="5482479"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30" name="Google Shape;3030;g338445b5360_0_2562"/>
            <p:cNvSpPr/>
            <p:nvPr/>
          </p:nvSpPr>
          <p:spPr>
            <a:xfrm>
              <a:off x="5482479"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31" name="Google Shape;3031;g338445b5360_0_2562"/>
            <p:cNvSpPr/>
            <p:nvPr/>
          </p:nvSpPr>
          <p:spPr>
            <a:xfrm>
              <a:off x="5482479"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32" name="Google Shape;3032;g338445b5360_0_2562"/>
            <p:cNvSpPr/>
            <p:nvPr/>
          </p:nvSpPr>
          <p:spPr>
            <a:xfrm>
              <a:off x="5482479"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33" name="Google Shape;3033;g338445b5360_0_2562"/>
            <p:cNvSpPr/>
            <p:nvPr/>
          </p:nvSpPr>
          <p:spPr>
            <a:xfrm>
              <a:off x="5482479"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34" name="Google Shape;3034;g338445b5360_0_2562"/>
            <p:cNvSpPr/>
            <p:nvPr/>
          </p:nvSpPr>
          <p:spPr>
            <a:xfrm>
              <a:off x="5482479"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35" name="Google Shape;3035;g338445b5360_0_2562"/>
            <p:cNvSpPr/>
            <p:nvPr/>
          </p:nvSpPr>
          <p:spPr>
            <a:xfrm>
              <a:off x="5482479"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36" name="Google Shape;3036;g338445b5360_0_2562"/>
            <p:cNvSpPr/>
            <p:nvPr/>
          </p:nvSpPr>
          <p:spPr>
            <a:xfrm>
              <a:off x="5482479"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37" name="Google Shape;3037;g338445b5360_0_2562"/>
            <p:cNvSpPr/>
            <p:nvPr/>
          </p:nvSpPr>
          <p:spPr>
            <a:xfrm>
              <a:off x="5482479"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38" name="Google Shape;3038;g338445b5360_0_2562"/>
            <p:cNvSpPr/>
            <p:nvPr/>
          </p:nvSpPr>
          <p:spPr>
            <a:xfrm>
              <a:off x="5482479"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39" name="Google Shape;3039;g338445b5360_0_2562"/>
            <p:cNvSpPr/>
            <p:nvPr/>
          </p:nvSpPr>
          <p:spPr>
            <a:xfrm>
              <a:off x="5482479"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40" name="Google Shape;3040;g338445b5360_0_2562"/>
            <p:cNvSpPr/>
            <p:nvPr/>
          </p:nvSpPr>
          <p:spPr>
            <a:xfrm>
              <a:off x="5482479"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41" name="Google Shape;3041;g338445b5360_0_2562"/>
            <p:cNvSpPr/>
            <p:nvPr/>
          </p:nvSpPr>
          <p:spPr>
            <a:xfrm>
              <a:off x="5482467"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42" name="Google Shape;3042;g338445b5360_0_2562"/>
            <p:cNvSpPr/>
            <p:nvPr/>
          </p:nvSpPr>
          <p:spPr>
            <a:xfrm>
              <a:off x="5482467"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43" name="Google Shape;3043;g338445b5360_0_2562"/>
            <p:cNvSpPr/>
            <p:nvPr/>
          </p:nvSpPr>
          <p:spPr>
            <a:xfrm>
              <a:off x="5482467"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44" name="Google Shape;3044;g338445b5360_0_2562"/>
            <p:cNvSpPr/>
            <p:nvPr/>
          </p:nvSpPr>
          <p:spPr>
            <a:xfrm>
              <a:off x="5482467"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45" name="Google Shape;3045;g338445b5360_0_2562"/>
            <p:cNvSpPr/>
            <p:nvPr/>
          </p:nvSpPr>
          <p:spPr>
            <a:xfrm>
              <a:off x="5482467"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46" name="Google Shape;3046;g338445b5360_0_2562"/>
            <p:cNvSpPr/>
            <p:nvPr/>
          </p:nvSpPr>
          <p:spPr>
            <a:xfrm>
              <a:off x="5482467"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47" name="Google Shape;3047;g338445b5360_0_2562"/>
            <p:cNvSpPr/>
            <p:nvPr/>
          </p:nvSpPr>
          <p:spPr>
            <a:xfrm>
              <a:off x="5482455"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48" name="Google Shape;3048;g338445b5360_0_2562"/>
            <p:cNvSpPr/>
            <p:nvPr/>
          </p:nvSpPr>
          <p:spPr>
            <a:xfrm>
              <a:off x="5482455"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49" name="Google Shape;3049;g338445b5360_0_2562"/>
            <p:cNvSpPr/>
            <p:nvPr/>
          </p:nvSpPr>
          <p:spPr>
            <a:xfrm>
              <a:off x="572817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50" name="Google Shape;3050;g338445b5360_0_2562"/>
            <p:cNvSpPr/>
            <p:nvPr/>
          </p:nvSpPr>
          <p:spPr>
            <a:xfrm>
              <a:off x="572817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51" name="Google Shape;3051;g338445b5360_0_2562"/>
            <p:cNvSpPr/>
            <p:nvPr/>
          </p:nvSpPr>
          <p:spPr>
            <a:xfrm>
              <a:off x="572817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52" name="Google Shape;3052;g338445b5360_0_2562"/>
            <p:cNvSpPr/>
            <p:nvPr/>
          </p:nvSpPr>
          <p:spPr>
            <a:xfrm>
              <a:off x="572817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53" name="Google Shape;3053;g338445b5360_0_2562"/>
            <p:cNvSpPr/>
            <p:nvPr/>
          </p:nvSpPr>
          <p:spPr>
            <a:xfrm>
              <a:off x="572817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54" name="Google Shape;3054;g338445b5360_0_2562"/>
            <p:cNvSpPr/>
            <p:nvPr/>
          </p:nvSpPr>
          <p:spPr>
            <a:xfrm>
              <a:off x="572817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55" name="Google Shape;3055;g338445b5360_0_2562"/>
            <p:cNvSpPr/>
            <p:nvPr/>
          </p:nvSpPr>
          <p:spPr>
            <a:xfrm>
              <a:off x="572817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56" name="Google Shape;3056;g338445b5360_0_2562"/>
            <p:cNvSpPr/>
            <p:nvPr/>
          </p:nvSpPr>
          <p:spPr>
            <a:xfrm>
              <a:off x="572817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57" name="Google Shape;3057;g338445b5360_0_2562"/>
            <p:cNvSpPr/>
            <p:nvPr/>
          </p:nvSpPr>
          <p:spPr>
            <a:xfrm>
              <a:off x="572817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58" name="Google Shape;3058;g338445b5360_0_2562"/>
            <p:cNvSpPr/>
            <p:nvPr/>
          </p:nvSpPr>
          <p:spPr>
            <a:xfrm>
              <a:off x="572817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59" name="Google Shape;3059;g338445b5360_0_2562"/>
            <p:cNvSpPr/>
            <p:nvPr/>
          </p:nvSpPr>
          <p:spPr>
            <a:xfrm>
              <a:off x="572817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60" name="Google Shape;3060;g338445b5360_0_2562"/>
            <p:cNvSpPr/>
            <p:nvPr/>
          </p:nvSpPr>
          <p:spPr>
            <a:xfrm>
              <a:off x="572817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61" name="Google Shape;3061;g338445b5360_0_2562"/>
            <p:cNvSpPr/>
            <p:nvPr/>
          </p:nvSpPr>
          <p:spPr>
            <a:xfrm>
              <a:off x="572816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62" name="Google Shape;3062;g338445b5360_0_2562"/>
            <p:cNvSpPr/>
            <p:nvPr/>
          </p:nvSpPr>
          <p:spPr>
            <a:xfrm>
              <a:off x="572816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63" name="Google Shape;3063;g338445b5360_0_2562"/>
            <p:cNvSpPr/>
            <p:nvPr/>
          </p:nvSpPr>
          <p:spPr>
            <a:xfrm>
              <a:off x="572816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64" name="Google Shape;3064;g338445b5360_0_2562"/>
            <p:cNvSpPr/>
            <p:nvPr/>
          </p:nvSpPr>
          <p:spPr>
            <a:xfrm>
              <a:off x="572816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65" name="Google Shape;3065;g338445b5360_0_2562"/>
            <p:cNvSpPr/>
            <p:nvPr/>
          </p:nvSpPr>
          <p:spPr>
            <a:xfrm>
              <a:off x="572816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66" name="Google Shape;3066;g338445b5360_0_2562"/>
            <p:cNvSpPr/>
            <p:nvPr/>
          </p:nvSpPr>
          <p:spPr>
            <a:xfrm>
              <a:off x="572816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67" name="Google Shape;3067;g338445b5360_0_2562"/>
            <p:cNvSpPr/>
            <p:nvPr/>
          </p:nvSpPr>
          <p:spPr>
            <a:xfrm>
              <a:off x="5728150"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68" name="Google Shape;3068;g338445b5360_0_2562"/>
            <p:cNvSpPr/>
            <p:nvPr/>
          </p:nvSpPr>
          <p:spPr>
            <a:xfrm>
              <a:off x="5728150"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69" name="Google Shape;3069;g338445b5360_0_2562"/>
            <p:cNvSpPr/>
            <p:nvPr/>
          </p:nvSpPr>
          <p:spPr>
            <a:xfrm>
              <a:off x="5973870"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70" name="Google Shape;3070;g338445b5360_0_2562"/>
            <p:cNvSpPr/>
            <p:nvPr/>
          </p:nvSpPr>
          <p:spPr>
            <a:xfrm>
              <a:off x="5973870"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71" name="Google Shape;3071;g338445b5360_0_2562"/>
            <p:cNvSpPr/>
            <p:nvPr/>
          </p:nvSpPr>
          <p:spPr>
            <a:xfrm>
              <a:off x="5973870"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72" name="Google Shape;3072;g338445b5360_0_2562"/>
            <p:cNvSpPr/>
            <p:nvPr/>
          </p:nvSpPr>
          <p:spPr>
            <a:xfrm>
              <a:off x="5973870"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73" name="Google Shape;3073;g338445b5360_0_2562"/>
            <p:cNvSpPr/>
            <p:nvPr/>
          </p:nvSpPr>
          <p:spPr>
            <a:xfrm>
              <a:off x="5973870"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74" name="Google Shape;3074;g338445b5360_0_2562"/>
            <p:cNvSpPr/>
            <p:nvPr/>
          </p:nvSpPr>
          <p:spPr>
            <a:xfrm>
              <a:off x="5973870"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75" name="Google Shape;3075;g338445b5360_0_2562"/>
            <p:cNvSpPr/>
            <p:nvPr/>
          </p:nvSpPr>
          <p:spPr>
            <a:xfrm>
              <a:off x="5973870"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76" name="Google Shape;3076;g338445b5360_0_2562"/>
            <p:cNvSpPr/>
            <p:nvPr/>
          </p:nvSpPr>
          <p:spPr>
            <a:xfrm>
              <a:off x="5973870"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77" name="Google Shape;3077;g338445b5360_0_2562"/>
            <p:cNvSpPr/>
            <p:nvPr/>
          </p:nvSpPr>
          <p:spPr>
            <a:xfrm>
              <a:off x="5973870"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78" name="Google Shape;3078;g338445b5360_0_2562"/>
            <p:cNvSpPr/>
            <p:nvPr/>
          </p:nvSpPr>
          <p:spPr>
            <a:xfrm>
              <a:off x="5973870"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79" name="Google Shape;3079;g338445b5360_0_2562"/>
            <p:cNvSpPr/>
            <p:nvPr/>
          </p:nvSpPr>
          <p:spPr>
            <a:xfrm>
              <a:off x="5973870"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80" name="Google Shape;3080;g338445b5360_0_2562"/>
            <p:cNvSpPr/>
            <p:nvPr/>
          </p:nvSpPr>
          <p:spPr>
            <a:xfrm>
              <a:off x="5973870"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81" name="Google Shape;3081;g338445b5360_0_2562"/>
            <p:cNvSpPr/>
            <p:nvPr/>
          </p:nvSpPr>
          <p:spPr>
            <a:xfrm>
              <a:off x="5973857"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82" name="Google Shape;3082;g338445b5360_0_2562"/>
            <p:cNvSpPr/>
            <p:nvPr/>
          </p:nvSpPr>
          <p:spPr>
            <a:xfrm>
              <a:off x="5973857"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83" name="Google Shape;3083;g338445b5360_0_2562"/>
            <p:cNvSpPr/>
            <p:nvPr/>
          </p:nvSpPr>
          <p:spPr>
            <a:xfrm>
              <a:off x="5973857"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84" name="Google Shape;3084;g338445b5360_0_2562"/>
            <p:cNvSpPr/>
            <p:nvPr/>
          </p:nvSpPr>
          <p:spPr>
            <a:xfrm>
              <a:off x="5973857"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85" name="Google Shape;3085;g338445b5360_0_2562"/>
            <p:cNvSpPr/>
            <p:nvPr/>
          </p:nvSpPr>
          <p:spPr>
            <a:xfrm>
              <a:off x="5973857"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86" name="Google Shape;3086;g338445b5360_0_2562"/>
            <p:cNvSpPr/>
            <p:nvPr/>
          </p:nvSpPr>
          <p:spPr>
            <a:xfrm>
              <a:off x="5973857"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87" name="Google Shape;3087;g338445b5360_0_2562"/>
            <p:cNvSpPr/>
            <p:nvPr/>
          </p:nvSpPr>
          <p:spPr>
            <a:xfrm>
              <a:off x="5973845"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88" name="Google Shape;3088;g338445b5360_0_2562"/>
            <p:cNvSpPr/>
            <p:nvPr/>
          </p:nvSpPr>
          <p:spPr>
            <a:xfrm>
              <a:off x="5973845"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89" name="Google Shape;3089;g338445b5360_0_2562"/>
            <p:cNvSpPr/>
            <p:nvPr/>
          </p:nvSpPr>
          <p:spPr>
            <a:xfrm>
              <a:off x="621956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90" name="Google Shape;3090;g338445b5360_0_2562"/>
            <p:cNvSpPr/>
            <p:nvPr/>
          </p:nvSpPr>
          <p:spPr>
            <a:xfrm>
              <a:off x="621956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91" name="Google Shape;3091;g338445b5360_0_2562"/>
            <p:cNvSpPr/>
            <p:nvPr/>
          </p:nvSpPr>
          <p:spPr>
            <a:xfrm>
              <a:off x="621956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92" name="Google Shape;3092;g338445b5360_0_2562"/>
            <p:cNvSpPr/>
            <p:nvPr/>
          </p:nvSpPr>
          <p:spPr>
            <a:xfrm>
              <a:off x="621956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93" name="Google Shape;3093;g338445b5360_0_2562"/>
            <p:cNvSpPr/>
            <p:nvPr/>
          </p:nvSpPr>
          <p:spPr>
            <a:xfrm>
              <a:off x="621956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94" name="Google Shape;3094;g338445b5360_0_2562"/>
            <p:cNvSpPr/>
            <p:nvPr/>
          </p:nvSpPr>
          <p:spPr>
            <a:xfrm>
              <a:off x="621956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95" name="Google Shape;3095;g338445b5360_0_2562"/>
            <p:cNvSpPr/>
            <p:nvPr/>
          </p:nvSpPr>
          <p:spPr>
            <a:xfrm>
              <a:off x="621956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96" name="Google Shape;3096;g338445b5360_0_2562"/>
            <p:cNvSpPr/>
            <p:nvPr/>
          </p:nvSpPr>
          <p:spPr>
            <a:xfrm>
              <a:off x="621956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97" name="Google Shape;3097;g338445b5360_0_2562"/>
            <p:cNvSpPr/>
            <p:nvPr/>
          </p:nvSpPr>
          <p:spPr>
            <a:xfrm>
              <a:off x="621956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98" name="Google Shape;3098;g338445b5360_0_2562"/>
            <p:cNvSpPr/>
            <p:nvPr/>
          </p:nvSpPr>
          <p:spPr>
            <a:xfrm>
              <a:off x="621956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99" name="Google Shape;3099;g338445b5360_0_2562"/>
            <p:cNvSpPr/>
            <p:nvPr/>
          </p:nvSpPr>
          <p:spPr>
            <a:xfrm>
              <a:off x="621956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00" name="Google Shape;3100;g338445b5360_0_2562"/>
            <p:cNvSpPr/>
            <p:nvPr/>
          </p:nvSpPr>
          <p:spPr>
            <a:xfrm>
              <a:off x="621956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01" name="Google Shape;3101;g338445b5360_0_2562"/>
            <p:cNvSpPr/>
            <p:nvPr/>
          </p:nvSpPr>
          <p:spPr>
            <a:xfrm>
              <a:off x="621955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02" name="Google Shape;3102;g338445b5360_0_2562"/>
            <p:cNvSpPr/>
            <p:nvPr/>
          </p:nvSpPr>
          <p:spPr>
            <a:xfrm>
              <a:off x="621955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03" name="Google Shape;3103;g338445b5360_0_2562"/>
            <p:cNvSpPr/>
            <p:nvPr/>
          </p:nvSpPr>
          <p:spPr>
            <a:xfrm>
              <a:off x="621955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04" name="Google Shape;3104;g338445b5360_0_2562"/>
            <p:cNvSpPr/>
            <p:nvPr/>
          </p:nvSpPr>
          <p:spPr>
            <a:xfrm>
              <a:off x="621955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05" name="Google Shape;3105;g338445b5360_0_2562"/>
            <p:cNvSpPr/>
            <p:nvPr/>
          </p:nvSpPr>
          <p:spPr>
            <a:xfrm>
              <a:off x="621955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06" name="Google Shape;3106;g338445b5360_0_2562"/>
            <p:cNvSpPr/>
            <p:nvPr/>
          </p:nvSpPr>
          <p:spPr>
            <a:xfrm>
              <a:off x="621955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07" name="Google Shape;3107;g338445b5360_0_2562"/>
            <p:cNvSpPr/>
            <p:nvPr/>
          </p:nvSpPr>
          <p:spPr>
            <a:xfrm>
              <a:off x="6219540"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08" name="Google Shape;3108;g338445b5360_0_2562"/>
            <p:cNvSpPr/>
            <p:nvPr/>
          </p:nvSpPr>
          <p:spPr>
            <a:xfrm>
              <a:off x="6219540"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09" name="Google Shape;3109;g338445b5360_0_2562"/>
            <p:cNvSpPr/>
            <p:nvPr/>
          </p:nvSpPr>
          <p:spPr>
            <a:xfrm>
              <a:off x="6465260"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10" name="Google Shape;3110;g338445b5360_0_2562"/>
            <p:cNvSpPr/>
            <p:nvPr/>
          </p:nvSpPr>
          <p:spPr>
            <a:xfrm>
              <a:off x="6465260"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11" name="Google Shape;3111;g338445b5360_0_2562"/>
            <p:cNvSpPr/>
            <p:nvPr/>
          </p:nvSpPr>
          <p:spPr>
            <a:xfrm>
              <a:off x="6465260"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12" name="Google Shape;3112;g338445b5360_0_2562"/>
            <p:cNvSpPr/>
            <p:nvPr/>
          </p:nvSpPr>
          <p:spPr>
            <a:xfrm>
              <a:off x="6465260"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13" name="Google Shape;3113;g338445b5360_0_2562"/>
            <p:cNvSpPr/>
            <p:nvPr/>
          </p:nvSpPr>
          <p:spPr>
            <a:xfrm>
              <a:off x="6465260"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14" name="Google Shape;3114;g338445b5360_0_2562"/>
            <p:cNvSpPr/>
            <p:nvPr/>
          </p:nvSpPr>
          <p:spPr>
            <a:xfrm>
              <a:off x="6465260"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15" name="Google Shape;3115;g338445b5360_0_2562"/>
            <p:cNvSpPr/>
            <p:nvPr/>
          </p:nvSpPr>
          <p:spPr>
            <a:xfrm>
              <a:off x="6465260"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16" name="Google Shape;3116;g338445b5360_0_2562"/>
            <p:cNvSpPr/>
            <p:nvPr/>
          </p:nvSpPr>
          <p:spPr>
            <a:xfrm>
              <a:off x="6465260"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17" name="Google Shape;3117;g338445b5360_0_2562"/>
            <p:cNvSpPr/>
            <p:nvPr/>
          </p:nvSpPr>
          <p:spPr>
            <a:xfrm>
              <a:off x="6465260"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18" name="Google Shape;3118;g338445b5360_0_2562"/>
            <p:cNvSpPr/>
            <p:nvPr/>
          </p:nvSpPr>
          <p:spPr>
            <a:xfrm>
              <a:off x="6465260"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19" name="Google Shape;3119;g338445b5360_0_2562"/>
            <p:cNvSpPr/>
            <p:nvPr/>
          </p:nvSpPr>
          <p:spPr>
            <a:xfrm>
              <a:off x="6465260"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20" name="Google Shape;3120;g338445b5360_0_2562"/>
            <p:cNvSpPr/>
            <p:nvPr/>
          </p:nvSpPr>
          <p:spPr>
            <a:xfrm>
              <a:off x="6465260"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21" name="Google Shape;3121;g338445b5360_0_2562"/>
            <p:cNvSpPr/>
            <p:nvPr/>
          </p:nvSpPr>
          <p:spPr>
            <a:xfrm>
              <a:off x="646524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22" name="Google Shape;3122;g338445b5360_0_2562"/>
            <p:cNvSpPr/>
            <p:nvPr/>
          </p:nvSpPr>
          <p:spPr>
            <a:xfrm>
              <a:off x="646524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23" name="Google Shape;3123;g338445b5360_0_2562"/>
            <p:cNvSpPr/>
            <p:nvPr/>
          </p:nvSpPr>
          <p:spPr>
            <a:xfrm>
              <a:off x="646524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24" name="Google Shape;3124;g338445b5360_0_2562"/>
            <p:cNvSpPr/>
            <p:nvPr/>
          </p:nvSpPr>
          <p:spPr>
            <a:xfrm>
              <a:off x="646524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25" name="Google Shape;3125;g338445b5360_0_2562"/>
            <p:cNvSpPr/>
            <p:nvPr/>
          </p:nvSpPr>
          <p:spPr>
            <a:xfrm>
              <a:off x="646524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26" name="Google Shape;3126;g338445b5360_0_2562"/>
            <p:cNvSpPr/>
            <p:nvPr/>
          </p:nvSpPr>
          <p:spPr>
            <a:xfrm>
              <a:off x="646524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27" name="Google Shape;3127;g338445b5360_0_2562"/>
            <p:cNvSpPr/>
            <p:nvPr/>
          </p:nvSpPr>
          <p:spPr>
            <a:xfrm>
              <a:off x="646523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28" name="Google Shape;3128;g338445b5360_0_2562"/>
            <p:cNvSpPr/>
            <p:nvPr/>
          </p:nvSpPr>
          <p:spPr>
            <a:xfrm>
              <a:off x="646523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29" name="Google Shape;3129;g338445b5360_0_2562"/>
            <p:cNvSpPr/>
            <p:nvPr/>
          </p:nvSpPr>
          <p:spPr>
            <a:xfrm>
              <a:off x="671095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30" name="Google Shape;3130;g338445b5360_0_2562"/>
            <p:cNvSpPr/>
            <p:nvPr/>
          </p:nvSpPr>
          <p:spPr>
            <a:xfrm>
              <a:off x="671095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31" name="Google Shape;3131;g338445b5360_0_2562"/>
            <p:cNvSpPr/>
            <p:nvPr/>
          </p:nvSpPr>
          <p:spPr>
            <a:xfrm>
              <a:off x="671095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32" name="Google Shape;3132;g338445b5360_0_2562"/>
            <p:cNvSpPr/>
            <p:nvPr/>
          </p:nvSpPr>
          <p:spPr>
            <a:xfrm>
              <a:off x="671095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33" name="Google Shape;3133;g338445b5360_0_2562"/>
            <p:cNvSpPr/>
            <p:nvPr/>
          </p:nvSpPr>
          <p:spPr>
            <a:xfrm>
              <a:off x="671095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34" name="Google Shape;3134;g338445b5360_0_2562"/>
            <p:cNvSpPr/>
            <p:nvPr/>
          </p:nvSpPr>
          <p:spPr>
            <a:xfrm>
              <a:off x="671095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35" name="Google Shape;3135;g338445b5360_0_2562"/>
            <p:cNvSpPr/>
            <p:nvPr/>
          </p:nvSpPr>
          <p:spPr>
            <a:xfrm>
              <a:off x="671095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36" name="Google Shape;3136;g338445b5360_0_2562"/>
            <p:cNvSpPr/>
            <p:nvPr/>
          </p:nvSpPr>
          <p:spPr>
            <a:xfrm>
              <a:off x="671095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37" name="Google Shape;3137;g338445b5360_0_2562"/>
            <p:cNvSpPr/>
            <p:nvPr/>
          </p:nvSpPr>
          <p:spPr>
            <a:xfrm>
              <a:off x="671095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38" name="Google Shape;3138;g338445b5360_0_2562"/>
            <p:cNvSpPr/>
            <p:nvPr/>
          </p:nvSpPr>
          <p:spPr>
            <a:xfrm>
              <a:off x="671095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39" name="Google Shape;3139;g338445b5360_0_2562"/>
            <p:cNvSpPr/>
            <p:nvPr/>
          </p:nvSpPr>
          <p:spPr>
            <a:xfrm>
              <a:off x="671095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40" name="Google Shape;3140;g338445b5360_0_2562"/>
            <p:cNvSpPr/>
            <p:nvPr/>
          </p:nvSpPr>
          <p:spPr>
            <a:xfrm>
              <a:off x="671095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41" name="Google Shape;3141;g338445b5360_0_2562"/>
            <p:cNvSpPr/>
            <p:nvPr/>
          </p:nvSpPr>
          <p:spPr>
            <a:xfrm>
              <a:off x="671094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42" name="Google Shape;3142;g338445b5360_0_2562"/>
            <p:cNvSpPr/>
            <p:nvPr/>
          </p:nvSpPr>
          <p:spPr>
            <a:xfrm>
              <a:off x="671094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43" name="Google Shape;3143;g338445b5360_0_2562"/>
            <p:cNvSpPr/>
            <p:nvPr/>
          </p:nvSpPr>
          <p:spPr>
            <a:xfrm>
              <a:off x="671094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44" name="Google Shape;3144;g338445b5360_0_2562"/>
            <p:cNvSpPr/>
            <p:nvPr/>
          </p:nvSpPr>
          <p:spPr>
            <a:xfrm>
              <a:off x="671094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45" name="Google Shape;3145;g338445b5360_0_2562"/>
            <p:cNvSpPr/>
            <p:nvPr/>
          </p:nvSpPr>
          <p:spPr>
            <a:xfrm>
              <a:off x="671094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46" name="Google Shape;3146;g338445b5360_0_2562"/>
            <p:cNvSpPr/>
            <p:nvPr/>
          </p:nvSpPr>
          <p:spPr>
            <a:xfrm>
              <a:off x="671094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47" name="Google Shape;3147;g338445b5360_0_2562"/>
            <p:cNvSpPr/>
            <p:nvPr/>
          </p:nvSpPr>
          <p:spPr>
            <a:xfrm>
              <a:off x="671093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48" name="Google Shape;3148;g338445b5360_0_2562"/>
            <p:cNvSpPr/>
            <p:nvPr/>
          </p:nvSpPr>
          <p:spPr>
            <a:xfrm>
              <a:off x="671093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49" name="Google Shape;3149;g338445b5360_0_2562"/>
            <p:cNvSpPr/>
            <p:nvPr/>
          </p:nvSpPr>
          <p:spPr>
            <a:xfrm>
              <a:off x="695665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50" name="Google Shape;3150;g338445b5360_0_2562"/>
            <p:cNvSpPr/>
            <p:nvPr/>
          </p:nvSpPr>
          <p:spPr>
            <a:xfrm>
              <a:off x="695665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51" name="Google Shape;3151;g338445b5360_0_2562"/>
            <p:cNvSpPr/>
            <p:nvPr/>
          </p:nvSpPr>
          <p:spPr>
            <a:xfrm>
              <a:off x="695665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52" name="Google Shape;3152;g338445b5360_0_2562"/>
            <p:cNvSpPr/>
            <p:nvPr/>
          </p:nvSpPr>
          <p:spPr>
            <a:xfrm>
              <a:off x="695665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53" name="Google Shape;3153;g338445b5360_0_2562"/>
            <p:cNvSpPr/>
            <p:nvPr/>
          </p:nvSpPr>
          <p:spPr>
            <a:xfrm>
              <a:off x="695665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54" name="Google Shape;3154;g338445b5360_0_2562"/>
            <p:cNvSpPr/>
            <p:nvPr/>
          </p:nvSpPr>
          <p:spPr>
            <a:xfrm>
              <a:off x="695665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55" name="Google Shape;3155;g338445b5360_0_2562"/>
            <p:cNvSpPr/>
            <p:nvPr/>
          </p:nvSpPr>
          <p:spPr>
            <a:xfrm>
              <a:off x="695665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56" name="Google Shape;3156;g338445b5360_0_2562"/>
            <p:cNvSpPr/>
            <p:nvPr/>
          </p:nvSpPr>
          <p:spPr>
            <a:xfrm>
              <a:off x="695665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57" name="Google Shape;3157;g338445b5360_0_2562"/>
            <p:cNvSpPr/>
            <p:nvPr/>
          </p:nvSpPr>
          <p:spPr>
            <a:xfrm>
              <a:off x="695665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58" name="Google Shape;3158;g338445b5360_0_2562"/>
            <p:cNvSpPr/>
            <p:nvPr/>
          </p:nvSpPr>
          <p:spPr>
            <a:xfrm>
              <a:off x="695665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59" name="Google Shape;3159;g338445b5360_0_2562"/>
            <p:cNvSpPr/>
            <p:nvPr/>
          </p:nvSpPr>
          <p:spPr>
            <a:xfrm>
              <a:off x="695665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60" name="Google Shape;3160;g338445b5360_0_2562"/>
            <p:cNvSpPr/>
            <p:nvPr/>
          </p:nvSpPr>
          <p:spPr>
            <a:xfrm>
              <a:off x="695665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61" name="Google Shape;3161;g338445b5360_0_2562"/>
            <p:cNvSpPr/>
            <p:nvPr/>
          </p:nvSpPr>
          <p:spPr>
            <a:xfrm>
              <a:off x="695663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62" name="Google Shape;3162;g338445b5360_0_2562"/>
            <p:cNvSpPr/>
            <p:nvPr/>
          </p:nvSpPr>
          <p:spPr>
            <a:xfrm>
              <a:off x="695663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63" name="Google Shape;3163;g338445b5360_0_2562"/>
            <p:cNvSpPr/>
            <p:nvPr/>
          </p:nvSpPr>
          <p:spPr>
            <a:xfrm>
              <a:off x="695663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64" name="Google Shape;3164;g338445b5360_0_2562"/>
            <p:cNvSpPr/>
            <p:nvPr/>
          </p:nvSpPr>
          <p:spPr>
            <a:xfrm>
              <a:off x="695663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65" name="Google Shape;3165;g338445b5360_0_2562"/>
            <p:cNvSpPr/>
            <p:nvPr/>
          </p:nvSpPr>
          <p:spPr>
            <a:xfrm>
              <a:off x="695663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66" name="Google Shape;3166;g338445b5360_0_2562"/>
            <p:cNvSpPr/>
            <p:nvPr/>
          </p:nvSpPr>
          <p:spPr>
            <a:xfrm>
              <a:off x="695663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67" name="Google Shape;3167;g338445b5360_0_2562"/>
            <p:cNvSpPr/>
            <p:nvPr/>
          </p:nvSpPr>
          <p:spPr>
            <a:xfrm>
              <a:off x="695662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68" name="Google Shape;3168;g338445b5360_0_2562"/>
            <p:cNvSpPr/>
            <p:nvPr/>
          </p:nvSpPr>
          <p:spPr>
            <a:xfrm>
              <a:off x="695662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69" name="Google Shape;3169;g338445b5360_0_2562"/>
            <p:cNvSpPr/>
            <p:nvPr/>
          </p:nvSpPr>
          <p:spPr>
            <a:xfrm>
              <a:off x="720234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70" name="Google Shape;3170;g338445b5360_0_2562"/>
            <p:cNvSpPr/>
            <p:nvPr/>
          </p:nvSpPr>
          <p:spPr>
            <a:xfrm>
              <a:off x="720234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71" name="Google Shape;3171;g338445b5360_0_2562"/>
            <p:cNvSpPr/>
            <p:nvPr/>
          </p:nvSpPr>
          <p:spPr>
            <a:xfrm>
              <a:off x="720234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72" name="Google Shape;3172;g338445b5360_0_2562"/>
            <p:cNvSpPr/>
            <p:nvPr/>
          </p:nvSpPr>
          <p:spPr>
            <a:xfrm>
              <a:off x="720234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73" name="Google Shape;3173;g338445b5360_0_2562"/>
            <p:cNvSpPr/>
            <p:nvPr/>
          </p:nvSpPr>
          <p:spPr>
            <a:xfrm>
              <a:off x="720234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74" name="Google Shape;3174;g338445b5360_0_2562"/>
            <p:cNvSpPr/>
            <p:nvPr/>
          </p:nvSpPr>
          <p:spPr>
            <a:xfrm>
              <a:off x="720234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75" name="Google Shape;3175;g338445b5360_0_2562"/>
            <p:cNvSpPr/>
            <p:nvPr/>
          </p:nvSpPr>
          <p:spPr>
            <a:xfrm>
              <a:off x="720234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76" name="Google Shape;3176;g338445b5360_0_2562"/>
            <p:cNvSpPr/>
            <p:nvPr/>
          </p:nvSpPr>
          <p:spPr>
            <a:xfrm>
              <a:off x="720234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77" name="Google Shape;3177;g338445b5360_0_2562"/>
            <p:cNvSpPr/>
            <p:nvPr/>
          </p:nvSpPr>
          <p:spPr>
            <a:xfrm>
              <a:off x="720234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78" name="Google Shape;3178;g338445b5360_0_2562"/>
            <p:cNvSpPr/>
            <p:nvPr/>
          </p:nvSpPr>
          <p:spPr>
            <a:xfrm>
              <a:off x="720234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79" name="Google Shape;3179;g338445b5360_0_2562"/>
            <p:cNvSpPr/>
            <p:nvPr/>
          </p:nvSpPr>
          <p:spPr>
            <a:xfrm>
              <a:off x="720234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80" name="Google Shape;3180;g338445b5360_0_2562"/>
            <p:cNvSpPr/>
            <p:nvPr/>
          </p:nvSpPr>
          <p:spPr>
            <a:xfrm>
              <a:off x="720234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81" name="Google Shape;3181;g338445b5360_0_2562"/>
            <p:cNvSpPr/>
            <p:nvPr/>
          </p:nvSpPr>
          <p:spPr>
            <a:xfrm>
              <a:off x="720233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82" name="Google Shape;3182;g338445b5360_0_2562"/>
            <p:cNvSpPr/>
            <p:nvPr/>
          </p:nvSpPr>
          <p:spPr>
            <a:xfrm>
              <a:off x="720233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83" name="Google Shape;3183;g338445b5360_0_2562"/>
            <p:cNvSpPr/>
            <p:nvPr/>
          </p:nvSpPr>
          <p:spPr>
            <a:xfrm>
              <a:off x="720233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84" name="Google Shape;3184;g338445b5360_0_2562"/>
            <p:cNvSpPr/>
            <p:nvPr/>
          </p:nvSpPr>
          <p:spPr>
            <a:xfrm>
              <a:off x="720233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85" name="Google Shape;3185;g338445b5360_0_2562"/>
            <p:cNvSpPr/>
            <p:nvPr/>
          </p:nvSpPr>
          <p:spPr>
            <a:xfrm>
              <a:off x="720233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86" name="Google Shape;3186;g338445b5360_0_2562"/>
            <p:cNvSpPr/>
            <p:nvPr/>
          </p:nvSpPr>
          <p:spPr>
            <a:xfrm>
              <a:off x="720233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87" name="Google Shape;3187;g338445b5360_0_2562"/>
            <p:cNvSpPr/>
            <p:nvPr/>
          </p:nvSpPr>
          <p:spPr>
            <a:xfrm>
              <a:off x="720232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88" name="Google Shape;3188;g338445b5360_0_2562"/>
            <p:cNvSpPr/>
            <p:nvPr/>
          </p:nvSpPr>
          <p:spPr>
            <a:xfrm>
              <a:off x="720232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89" name="Google Shape;3189;g338445b5360_0_2562"/>
            <p:cNvSpPr/>
            <p:nvPr/>
          </p:nvSpPr>
          <p:spPr>
            <a:xfrm>
              <a:off x="744804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90" name="Google Shape;3190;g338445b5360_0_2562"/>
            <p:cNvSpPr/>
            <p:nvPr/>
          </p:nvSpPr>
          <p:spPr>
            <a:xfrm>
              <a:off x="744804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91" name="Google Shape;3191;g338445b5360_0_2562"/>
            <p:cNvSpPr/>
            <p:nvPr/>
          </p:nvSpPr>
          <p:spPr>
            <a:xfrm>
              <a:off x="744804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92" name="Google Shape;3192;g338445b5360_0_2562"/>
            <p:cNvSpPr/>
            <p:nvPr/>
          </p:nvSpPr>
          <p:spPr>
            <a:xfrm>
              <a:off x="744804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93" name="Google Shape;3193;g338445b5360_0_2562"/>
            <p:cNvSpPr/>
            <p:nvPr/>
          </p:nvSpPr>
          <p:spPr>
            <a:xfrm>
              <a:off x="744804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94" name="Google Shape;3194;g338445b5360_0_2562"/>
            <p:cNvSpPr/>
            <p:nvPr/>
          </p:nvSpPr>
          <p:spPr>
            <a:xfrm>
              <a:off x="744804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95" name="Google Shape;3195;g338445b5360_0_2562"/>
            <p:cNvSpPr/>
            <p:nvPr/>
          </p:nvSpPr>
          <p:spPr>
            <a:xfrm>
              <a:off x="744804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96" name="Google Shape;3196;g338445b5360_0_2562"/>
            <p:cNvSpPr/>
            <p:nvPr/>
          </p:nvSpPr>
          <p:spPr>
            <a:xfrm>
              <a:off x="744804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97" name="Google Shape;3197;g338445b5360_0_2562"/>
            <p:cNvSpPr/>
            <p:nvPr/>
          </p:nvSpPr>
          <p:spPr>
            <a:xfrm>
              <a:off x="744804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98" name="Google Shape;3198;g338445b5360_0_2562"/>
            <p:cNvSpPr/>
            <p:nvPr/>
          </p:nvSpPr>
          <p:spPr>
            <a:xfrm>
              <a:off x="744804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99" name="Google Shape;3199;g338445b5360_0_2562"/>
            <p:cNvSpPr/>
            <p:nvPr/>
          </p:nvSpPr>
          <p:spPr>
            <a:xfrm>
              <a:off x="744804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00" name="Google Shape;3200;g338445b5360_0_2562"/>
            <p:cNvSpPr/>
            <p:nvPr/>
          </p:nvSpPr>
          <p:spPr>
            <a:xfrm>
              <a:off x="744804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01" name="Google Shape;3201;g338445b5360_0_2562"/>
            <p:cNvSpPr/>
            <p:nvPr/>
          </p:nvSpPr>
          <p:spPr>
            <a:xfrm>
              <a:off x="744802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02" name="Google Shape;3202;g338445b5360_0_2562"/>
            <p:cNvSpPr/>
            <p:nvPr/>
          </p:nvSpPr>
          <p:spPr>
            <a:xfrm>
              <a:off x="744802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03" name="Google Shape;3203;g338445b5360_0_2562"/>
            <p:cNvSpPr/>
            <p:nvPr/>
          </p:nvSpPr>
          <p:spPr>
            <a:xfrm>
              <a:off x="744802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04" name="Google Shape;3204;g338445b5360_0_2562"/>
            <p:cNvSpPr/>
            <p:nvPr/>
          </p:nvSpPr>
          <p:spPr>
            <a:xfrm>
              <a:off x="744802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05" name="Google Shape;3205;g338445b5360_0_2562"/>
            <p:cNvSpPr/>
            <p:nvPr/>
          </p:nvSpPr>
          <p:spPr>
            <a:xfrm>
              <a:off x="744802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06" name="Google Shape;3206;g338445b5360_0_2562"/>
            <p:cNvSpPr/>
            <p:nvPr/>
          </p:nvSpPr>
          <p:spPr>
            <a:xfrm>
              <a:off x="744802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07" name="Google Shape;3207;g338445b5360_0_2562"/>
            <p:cNvSpPr/>
            <p:nvPr/>
          </p:nvSpPr>
          <p:spPr>
            <a:xfrm>
              <a:off x="744801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08" name="Google Shape;3208;g338445b5360_0_2562"/>
            <p:cNvSpPr/>
            <p:nvPr/>
          </p:nvSpPr>
          <p:spPr>
            <a:xfrm>
              <a:off x="744801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09" name="Google Shape;3209;g338445b5360_0_2562"/>
            <p:cNvSpPr/>
            <p:nvPr/>
          </p:nvSpPr>
          <p:spPr>
            <a:xfrm>
              <a:off x="769373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10" name="Google Shape;3210;g338445b5360_0_2562"/>
            <p:cNvSpPr/>
            <p:nvPr/>
          </p:nvSpPr>
          <p:spPr>
            <a:xfrm>
              <a:off x="769373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11" name="Google Shape;3211;g338445b5360_0_2562"/>
            <p:cNvSpPr/>
            <p:nvPr/>
          </p:nvSpPr>
          <p:spPr>
            <a:xfrm>
              <a:off x="769373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12" name="Google Shape;3212;g338445b5360_0_2562"/>
            <p:cNvSpPr/>
            <p:nvPr/>
          </p:nvSpPr>
          <p:spPr>
            <a:xfrm>
              <a:off x="769373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13" name="Google Shape;3213;g338445b5360_0_2562"/>
            <p:cNvSpPr/>
            <p:nvPr/>
          </p:nvSpPr>
          <p:spPr>
            <a:xfrm>
              <a:off x="769373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14" name="Google Shape;3214;g338445b5360_0_2562"/>
            <p:cNvSpPr/>
            <p:nvPr/>
          </p:nvSpPr>
          <p:spPr>
            <a:xfrm>
              <a:off x="769373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15" name="Google Shape;3215;g338445b5360_0_2562"/>
            <p:cNvSpPr/>
            <p:nvPr/>
          </p:nvSpPr>
          <p:spPr>
            <a:xfrm>
              <a:off x="769373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16" name="Google Shape;3216;g338445b5360_0_2562"/>
            <p:cNvSpPr/>
            <p:nvPr/>
          </p:nvSpPr>
          <p:spPr>
            <a:xfrm>
              <a:off x="769373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17" name="Google Shape;3217;g338445b5360_0_2562"/>
            <p:cNvSpPr/>
            <p:nvPr/>
          </p:nvSpPr>
          <p:spPr>
            <a:xfrm>
              <a:off x="769373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18" name="Google Shape;3218;g338445b5360_0_2562"/>
            <p:cNvSpPr/>
            <p:nvPr/>
          </p:nvSpPr>
          <p:spPr>
            <a:xfrm>
              <a:off x="769373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19" name="Google Shape;3219;g338445b5360_0_2562"/>
            <p:cNvSpPr/>
            <p:nvPr/>
          </p:nvSpPr>
          <p:spPr>
            <a:xfrm>
              <a:off x="769373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20" name="Google Shape;3220;g338445b5360_0_2562"/>
            <p:cNvSpPr/>
            <p:nvPr/>
          </p:nvSpPr>
          <p:spPr>
            <a:xfrm>
              <a:off x="769373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21" name="Google Shape;3221;g338445b5360_0_2562"/>
            <p:cNvSpPr/>
            <p:nvPr/>
          </p:nvSpPr>
          <p:spPr>
            <a:xfrm>
              <a:off x="769372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22" name="Google Shape;3222;g338445b5360_0_2562"/>
            <p:cNvSpPr/>
            <p:nvPr/>
          </p:nvSpPr>
          <p:spPr>
            <a:xfrm>
              <a:off x="769372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23" name="Google Shape;3223;g338445b5360_0_2562"/>
            <p:cNvSpPr/>
            <p:nvPr/>
          </p:nvSpPr>
          <p:spPr>
            <a:xfrm>
              <a:off x="769372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24" name="Google Shape;3224;g338445b5360_0_2562"/>
            <p:cNvSpPr/>
            <p:nvPr/>
          </p:nvSpPr>
          <p:spPr>
            <a:xfrm>
              <a:off x="769372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25" name="Google Shape;3225;g338445b5360_0_2562"/>
            <p:cNvSpPr/>
            <p:nvPr/>
          </p:nvSpPr>
          <p:spPr>
            <a:xfrm>
              <a:off x="769372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26" name="Google Shape;3226;g338445b5360_0_2562"/>
            <p:cNvSpPr/>
            <p:nvPr/>
          </p:nvSpPr>
          <p:spPr>
            <a:xfrm>
              <a:off x="769372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27" name="Google Shape;3227;g338445b5360_0_2562"/>
            <p:cNvSpPr/>
            <p:nvPr/>
          </p:nvSpPr>
          <p:spPr>
            <a:xfrm>
              <a:off x="769371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28" name="Google Shape;3228;g338445b5360_0_2562"/>
            <p:cNvSpPr/>
            <p:nvPr/>
          </p:nvSpPr>
          <p:spPr>
            <a:xfrm>
              <a:off x="769371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29" name="Google Shape;3229;g338445b5360_0_2562"/>
            <p:cNvSpPr/>
            <p:nvPr/>
          </p:nvSpPr>
          <p:spPr>
            <a:xfrm>
              <a:off x="793943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30" name="Google Shape;3230;g338445b5360_0_2562"/>
            <p:cNvSpPr/>
            <p:nvPr/>
          </p:nvSpPr>
          <p:spPr>
            <a:xfrm>
              <a:off x="793943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31" name="Google Shape;3231;g338445b5360_0_2562"/>
            <p:cNvSpPr/>
            <p:nvPr/>
          </p:nvSpPr>
          <p:spPr>
            <a:xfrm>
              <a:off x="793943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32" name="Google Shape;3232;g338445b5360_0_2562"/>
            <p:cNvSpPr/>
            <p:nvPr/>
          </p:nvSpPr>
          <p:spPr>
            <a:xfrm>
              <a:off x="793943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33" name="Google Shape;3233;g338445b5360_0_2562"/>
            <p:cNvSpPr/>
            <p:nvPr/>
          </p:nvSpPr>
          <p:spPr>
            <a:xfrm>
              <a:off x="793943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34" name="Google Shape;3234;g338445b5360_0_2562"/>
            <p:cNvSpPr/>
            <p:nvPr/>
          </p:nvSpPr>
          <p:spPr>
            <a:xfrm>
              <a:off x="793943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35" name="Google Shape;3235;g338445b5360_0_2562"/>
            <p:cNvSpPr/>
            <p:nvPr/>
          </p:nvSpPr>
          <p:spPr>
            <a:xfrm>
              <a:off x="793943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36" name="Google Shape;3236;g338445b5360_0_2562"/>
            <p:cNvSpPr/>
            <p:nvPr/>
          </p:nvSpPr>
          <p:spPr>
            <a:xfrm>
              <a:off x="793943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37" name="Google Shape;3237;g338445b5360_0_2562"/>
            <p:cNvSpPr/>
            <p:nvPr/>
          </p:nvSpPr>
          <p:spPr>
            <a:xfrm>
              <a:off x="793943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38" name="Google Shape;3238;g338445b5360_0_2562"/>
            <p:cNvSpPr/>
            <p:nvPr/>
          </p:nvSpPr>
          <p:spPr>
            <a:xfrm>
              <a:off x="793943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39" name="Google Shape;3239;g338445b5360_0_2562"/>
            <p:cNvSpPr/>
            <p:nvPr/>
          </p:nvSpPr>
          <p:spPr>
            <a:xfrm>
              <a:off x="793943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40" name="Google Shape;3240;g338445b5360_0_2562"/>
            <p:cNvSpPr/>
            <p:nvPr/>
          </p:nvSpPr>
          <p:spPr>
            <a:xfrm>
              <a:off x="793943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41" name="Google Shape;3241;g338445b5360_0_2562"/>
            <p:cNvSpPr/>
            <p:nvPr/>
          </p:nvSpPr>
          <p:spPr>
            <a:xfrm>
              <a:off x="793941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42" name="Google Shape;3242;g338445b5360_0_2562"/>
            <p:cNvSpPr/>
            <p:nvPr/>
          </p:nvSpPr>
          <p:spPr>
            <a:xfrm>
              <a:off x="793941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43" name="Google Shape;3243;g338445b5360_0_2562"/>
            <p:cNvSpPr/>
            <p:nvPr/>
          </p:nvSpPr>
          <p:spPr>
            <a:xfrm>
              <a:off x="793941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44" name="Google Shape;3244;g338445b5360_0_2562"/>
            <p:cNvSpPr/>
            <p:nvPr/>
          </p:nvSpPr>
          <p:spPr>
            <a:xfrm>
              <a:off x="793941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45" name="Google Shape;3245;g338445b5360_0_2562"/>
            <p:cNvSpPr/>
            <p:nvPr/>
          </p:nvSpPr>
          <p:spPr>
            <a:xfrm>
              <a:off x="793941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46" name="Google Shape;3246;g338445b5360_0_2562"/>
            <p:cNvSpPr/>
            <p:nvPr/>
          </p:nvSpPr>
          <p:spPr>
            <a:xfrm>
              <a:off x="793941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47" name="Google Shape;3247;g338445b5360_0_2562"/>
            <p:cNvSpPr/>
            <p:nvPr/>
          </p:nvSpPr>
          <p:spPr>
            <a:xfrm>
              <a:off x="793940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48" name="Google Shape;3248;g338445b5360_0_2562"/>
            <p:cNvSpPr/>
            <p:nvPr/>
          </p:nvSpPr>
          <p:spPr>
            <a:xfrm>
              <a:off x="793940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49" name="Google Shape;3249;g338445b5360_0_2562"/>
            <p:cNvSpPr/>
            <p:nvPr/>
          </p:nvSpPr>
          <p:spPr>
            <a:xfrm>
              <a:off x="818512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50" name="Google Shape;3250;g338445b5360_0_2562"/>
            <p:cNvSpPr/>
            <p:nvPr/>
          </p:nvSpPr>
          <p:spPr>
            <a:xfrm>
              <a:off x="818512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51" name="Google Shape;3251;g338445b5360_0_2562"/>
            <p:cNvSpPr/>
            <p:nvPr/>
          </p:nvSpPr>
          <p:spPr>
            <a:xfrm>
              <a:off x="818512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52" name="Google Shape;3252;g338445b5360_0_2562"/>
            <p:cNvSpPr/>
            <p:nvPr/>
          </p:nvSpPr>
          <p:spPr>
            <a:xfrm>
              <a:off x="818512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53" name="Google Shape;3253;g338445b5360_0_2562"/>
            <p:cNvSpPr/>
            <p:nvPr/>
          </p:nvSpPr>
          <p:spPr>
            <a:xfrm>
              <a:off x="818512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54" name="Google Shape;3254;g338445b5360_0_2562"/>
            <p:cNvSpPr/>
            <p:nvPr/>
          </p:nvSpPr>
          <p:spPr>
            <a:xfrm>
              <a:off x="818512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55" name="Google Shape;3255;g338445b5360_0_2562"/>
            <p:cNvSpPr/>
            <p:nvPr/>
          </p:nvSpPr>
          <p:spPr>
            <a:xfrm>
              <a:off x="818512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56" name="Google Shape;3256;g338445b5360_0_2562"/>
            <p:cNvSpPr/>
            <p:nvPr/>
          </p:nvSpPr>
          <p:spPr>
            <a:xfrm>
              <a:off x="818512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57" name="Google Shape;3257;g338445b5360_0_2562"/>
            <p:cNvSpPr/>
            <p:nvPr/>
          </p:nvSpPr>
          <p:spPr>
            <a:xfrm>
              <a:off x="818512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58" name="Google Shape;3258;g338445b5360_0_2562"/>
            <p:cNvSpPr/>
            <p:nvPr/>
          </p:nvSpPr>
          <p:spPr>
            <a:xfrm>
              <a:off x="818512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59" name="Google Shape;3259;g338445b5360_0_2562"/>
            <p:cNvSpPr/>
            <p:nvPr/>
          </p:nvSpPr>
          <p:spPr>
            <a:xfrm>
              <a:off x="818512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60" name="Google Shape;3260;g338445b5360_0_2562"/>
            <p:cNvSpPr/>
            <p:nvPr/>
          </p:nvSpPr>
          <p:spPr>
            <a:xfrm>
              <a:off x="818512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61" name="Google Shape;3261;g338445b5360_0_2562"/>
            <p:cNvSpPr/>
            <p:nvPr/>
          </p:nvSpPr>
          <p:spPr>
            <a:xfrm>
              <a:off x="818511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62" name="Google Shape;3262;g338445b5360_0_2562"/>
            <p:cNvSpPr/>
            <p:nvPr/>
          </p:nvSpPr>
          <p:spPr>
            <a:xfrm>
              <a:off x="818511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63" name="Google Shape;3263;g338445b5360_0_2562"/>
            <p:cNvSpPr/>
            <p:nvPr/>
          </p:nvSpPr>
          <p:spPr>
            <a:xfrm>
              <a:off x="818511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64" name="Google Shape;3264;g338445b5360_0_2562"/>
            <p:cNvSpPr/>
            <p:nvPr/>
          </p:nvSpPr>
          <p:spPr>
            <a:xfrm>
              <a:off x="818511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65" name="Google Shape;3265;g338445b5360_0_2562"/>
            <p:cNvSpPr/>
            <p:nvPr/>
          </p:nvSpPr>
          <p:spPr>
            <a:xfrm>
              <a:off x="818511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66" name="Google Shape;3266;g338445b5360_0_2562"/>
            <p:cNvSpPr/>
            <p:nvPr/>
          </p:nvSpPr>
          <p:spPr>
            <a:xfrm>
              <a:off x="818511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67" name="Google Shape;3267;g338445b5360_0_2562"/>
            <p:cNvSpPr/>
            <p:nvPr/>
          </p:nvSpPr>
          <p:spPr>
            <a:xfrm>
              <a:off x="818510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68" name="Google Shape;3268;g338445b5360_0_2562"/>
            <p:cNvSpPr/>
            <p:nvPr/>
          </p:nvSpPr>
          <p:spPr>
            <a:xfrm>
              <a:off x="818510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69" name="Google Shape;3269;g338445b5360_0_2562"/>
            <p:cNvSpPr/>
            <p:nvPr/>
          </p:nvSpPr>
          <p:spPr>
            <a:xfrm>
              <a:off x="843082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70" name="Google Shape;3270;g338445b5360_0_2562"/>
            <p:cNvSpPr/>
            <p:nvPr/>
          </p:nvSpPr>
          <p:spPr>
            <a:xfrm>
              <a:off x="843082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71" name="Google Shape;3271;g338445b5360_0_2562"/>
            <p:cNvSpPr/>
            <p:nvPr/>
          </p:nvSpPr>
          <p:spPr>
            <a:xfrm>
              <a:off x="843082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72" name="Google Shape;3272;g338445b5360_0_2562"/>
            <p:cNvSpPr/>
            <p:nvPr/>
          </p:nvSpPr>
          <p:spPr>
            <a:xfrm>
              <a:off x="843082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73" name="Google Shape;3273;g338445b5360_0_2562"/>
            <p:cNvSpPr/>
            <p:nvPr/>
          </p:nvSpPr>
          <p:spPr>
            <a:xfrm>
              <a:off x="843082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74" name="Google Shape;3274;g338445b5360_0_2562"/>
            <p:cNvSpPr/>
            <p:nvPr/>
          </p:nvSpPr>
          <p:spPr>
            <a:xfrm>
              <a:off x="843082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75" name="Google Shape;3275;g338445b5360_0_2562"/>
            <p:cNvSpPr/>
            <p:nvPr/>
          </p:nvSpPr>
          <p:spPr>
            <a:xfrm>
              <a:off x="843082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76" name="Google Shape;3276;g338445b5360_0_2562"/>
            <p:cNvSpPr/>
            <p:nvPr/>
          </p:nvSpPr>
          <p:spPr>
            <a:xfrm>
              <a:off x="843082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77" name="Google Shape;3277;g338445b5360_0_2562"/>
            <p:cNvSpPr/>
            <p:nvPr/>
          </p:nvSpPr>
          <p:spPr>
            <a:xfrm>
              <a:off x="843082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78" name="Google Shape;3278;g338445b5360_0_2562"/>
            <p:cNvSpPr/>
            <p:nvPr/>
          </p:nvSpPr>
          <p:spPr>
            <a:xfrm>
              <a:off x="843082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79" name="Google Shape;3279;g338445b5360_0_2562"/>
            <p:cNvSpPr/>
            <p:nvPr/>
          </p:nvSpPr>
          <p:spPr>
            <a:xfrm>
              <a:off x="843082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80" name="Google Shape;3280;g338445b5360_0_2562"/>
            <p:cNvSpPr/>
            <p:nvPr/>
          </p:nvSpPr>
          <p:spPr>
            <a:xfrm>
              <a:off x="843082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81" name="Google Shape;3281;g338445b5360_0_2562"/>
            <p:cNvSpPr/>
            <p:nvPr/>
          </p:nvSpPr>
          <p:spPr>
            <a:xfrm>
              <a:off x="843081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82" name="Google Shape;3282;g338445b5360_0_2562"/>
            <p:cNvSpPr/>
            <p:nvPr/>
          </p:nvSpPr>
          <p:spPr>
            <a:xfrm>
              <a:off x="843081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83" name="Google Shape;3283;g338445b5360_0_2562"/>
            <p:cNvSpPr/>
            <p:nvPr/>
          </p:nvSpPr>
          <p:spPr>
            <a:xfrm>
              <a:off x="843081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84" name="Google Shape;3284;g338445b5360_0_2562"/>
            <p:cNvSpPr/>
            <p:nvPr/>
          </p:nvSpPr>
          <p:spPr>
            <a:xfrm>
              <a:off x="843081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85" name="Google Shape;3285;g338445b5360_0_2562"/>
            <p:cNvSpPr/>
            <p:nvPr/>
          </p:nvSpPr>
          <p:spPr>
            <a:xfrm>
              <a:off x="843081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86" name="Google Shape;3286;g338445b5360_0_2562"/>
            <p:cNvSpPr/>
            <p:nvPr/>
          </p:nvSpPr>
          <p:spPr>
            <a:xfrm>
              <a:off x="843081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87" name="Google Shape;3287;g338445b5360_0_2562"/>
            <p:cNvSpPr/>
            <p:nvPr/>
          </p:nvSpPr>
          <p:spPr>
            <a:xfrm>
              <a:off x="843079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88" name="Google Shape;3288;g338445b5360_0_2562"/>
            <p:cNvSpPr/>
            <p:nvPr/>
          </p:nvSpPr>
          <p:spPr>
            <a:xfrm>
              <a:off x="843079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89" name="Google Shape;3289;g338445b5360_0_2562"/>
            <p:cNvSpPr/>
            <p:nvPr/>
          </p:nvSpPr>
          <p:spPr>
            <a:xfrm>
              <a:off x="867651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90" name="Google Shape;3290;g338445b5360_0_2562"/>
            <p:cNvSpPr/>
            <p:nvPr/>
          </p:nvSpPr>
          <p:spPr>
            <a:xfrm>
              <a:off x="867651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91" name="Google Shape;3291;g338445b5360_0_2562"/>
            <p:cNvSpPr/>
            <p:nvPr/>
          </p:nvSpPr>
          <p:spPr>
            <a:xfrm>
              <a:off x="867651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92" name="Google Shape;3292;g338445b5360_0_2562"/>
            <p:cNvSpPr/>
            <p:nvPr/>
          </p:nvSpPr>
          <p:spPr>
            <a:xfrm>
              <a:off x="867651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93" name="Google Shape;3293;g338445b5360_0_2562"/>
            <p:cNvSpPr/>
            <p:nvPr/>
          </p:nvSpPr>
          <p:spPr>
            <a:xfrm>
              <a:off x="867651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94" name="Google Shape;3294;g338445b5360_0_2562"/>
            <p:cNvSpPr/>
            <p:nvPr/>
          </p:nvSpPr>
          <p:spPr>
            <a:xfrm>
              <a:off x="867651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95" name="Google Shape;3295;g338445b5360_0_2562"/>
            <p:cNvSpPr/>
            <p:nvPr/>
          </p:nvSpPr>
          <p:spPr>
            <a:xfrm>
              <a:off x="867651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96" name="Google Shape;3296;g338445b5360_0_2562"/>
            <p:cNvSpPr/>
            <p:nvPr/>
          </p:nvSpPr>
          <p:spPr>
            <a:xfrm>
              <a:off x="867651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97" name="Google Shape;3297;g338445b5360_0_2562"/>
            <p:cNvSpPr/>
            <p:nvPr/>
          </p:nvSpPr>
          <p:spPr>
            <a:xfrm>
              <a:off x="867651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98" name="Google Shape;3298;g338445b5360_0_2562"/>
            <p:cNvSpPr/>
            <p:nvPr/>
          </p:nvSpPr>
          <p:spPr>
            <a:xfrm>
              <a:off x="867651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99" name="Google Shape;3299;g338445b5360_0_2562"/>
            <p:cNvSpPr/>
            <p:nvPr/>
          </p:nvSpPr>
          <p:spPr>
            <a:xfrm>
              <a:off x="867651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00" name="Google Shape;3300;g338445b5360_0_2562"/>
            <p:cNvSpPr/>
            <p:nvPr/>
          </p:nvSpPr>
          <p:spPr>
            <a:xfrm>
              <a:off x="867651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01" name="Google Shape;3301;g338445b5360_0_2562"/>
            <p:cNvSpPr/>
            <p:nvPr/>
          </p:nvSpPr>
          <p:spPr>
            <a:xfrm>
              <a:off x="867650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02" name="Google Shape;3302;g338445b5360_0_2562"/>
            <p:cNvSpPr/>
            <p:nvPr/>
          </p:nvSpPr>
          <p:spPr>
            <a:xfrm>
              <a:off x="867650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03" name="Google Shape;3303;g338445b5360_0_2562"/>
            <p:cNvSpPr/>
            <p:nvPr/>
          </p:nvSpPr>
          <p:spPr>
            <a:xfrm>
              <a:off x="867650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04" name="Google Shape;3304;g338445b5360_0_2562"/>
            <p:cNvSpPr/>
            <p:nvPr/>
          </p:nvSpPr>
          <p:spPr>
            <a:xfrm>
              <a:off x="867650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05" name="Google Shape;3305;g338445b5360_0_2562"/>
            <p:cNvSpPr/>
            <p:nvPr/>
          </p:nvSpPr>
          <p:spPr>
            <a:xfrm>
              <a:off x="867650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06" name="Google Shape;3306;g338445b5360_0_2562"/>
            <p:cNvSpPr/>
            <p:nvPr/>
          </p:nvSpPr>
          <p:spPr>
            <a:xfrm>
              <a:off x="867650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07" name="Google Shape;3307;g338445b5360_0_2562"/>
            <p:cNvSpPr/>
            <p:nvPr/>
          </p:nvSpPr>
          <p:spPr>
            <a:xfrm>
              <a:off x="8676493"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08" name="Google Shape;3308;g338445b5360_0_2562"/>
            <p:cNvSpPr/>
            <p:nvPr/>
          </p:nvSpPr>
          <p:spPr>
            <a:xfrm>
              <a:off x="8676493"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09" name="Google Shape;3309;g338445b5360_0_2562"/>
            <p:cNvSpPr/>
            <p:nvPr/>
          </p:nvSpPr>
          <p:spPr>
            <a:xfrm>
              <a:off x="892221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10" name="Google Shape;3310;g338445b5360_0_2562"/>
            <p:cNvSpPr/>
            <p:nvPr/>
          </p:nvSpPr>
          <p:spPr>
            <a:xfrm>
              <a:off x="892221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11" name="Google Shape;3311;g338445b5360_0_2562"/>
            <p:cNvSpPr/>
            <p:nvPr/>
          </p:nvSpPr>
          <p:spPr>
            <a:xfrm>
              <a:off x="892221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12" name="Google Shape;3312;g338445b5360_0_2562"/>
            <p:cNvSpPr/>
            <p:nvPr/>
          </p:nvSpPr>
          <p:spPr>
            <a:xfrm>
              <a:off x="892221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13" name="Google Shape;3313;g338445b5360_0_2562"/>
            <p:cNvSpPr/>
            <p:nvPr/>
          </p:nvSpPr>
          <p:spPr>
            <a:xfrm>
              <a:off x="892221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14" name="Google Shape;3314;g338445b5360_0_2562"/>
            <p:cNvSpPr/>
            <p:nvPr/>
          </p:nvSpPr>
          <p:spPr>
            <a:xfrm>
              <a:off x="892221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15" name="Google Shape;3315;g338445b5360_0_2562"/>
            <p:cNvSpPr/>
            <p:nvPr/>
          </p:nvSpPr>
          <p:spPr>
            <a:xfrm>
              <a:off x="892221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16" name="Google Shape;3316;g338445b5360_0_2562"/>
            <p:cNvSpPr/>
            <p:nvPr/>
          </p:nvSpPr>
          <p:spPr>
            <a:xfrm>
              <a:off x="892221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17" name="Google Shape;3317;g338445b5360_0_2562"/>
            <p:cNvSpPr/>
            <p:nvPr/>
          </p:nvSpPr>
          <p:spPr>
            <a:xfrm>
              <a:off x="892221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18" name="Google Shape;3318;g338445b5360_0_2562"/>
            <p:cNvSpPr/>
            <p:nvPr/>
          </p:nvSpPr>
          <p:spPr>
            <a:xfrm>
              <a:off x="892221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19" name="Google Shape;3319;g338445b5360_0_2562"/>
            <p:cNvSpPr/>
            <p:nvPr/>
          </p:nvSpPr>
          <p:spPr>
            <a:xfrm>
              <a:off x="892221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20" name="Google Shape;3320;g338445b5360_0_2562"/>
            <p:cNvSpPr/>
            <p:nvPr/>
          </p:nvSpPr>
          <p:spPr>
            <a:xfrm>
              <a:off x="892221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21" name="Google Shape;3321;g338445b5360_0_2562"/>
            <p:cNvSpPr/>
            <p:nvPr/>
          </p:nvSpPr>
          <p:spPr>
            <a:xfrm>
              <a:off x="892220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22" name="Google Shape;3322;g338445b5360_0_2562"/>
            <p:cNvSpPr/>
            <p:nvPr/>
          </p:nvSpPr>
          <p:spPr>
            <a:xfrm>
              <a:off x="892220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23" name="Google Shape;3323;g338445b5360_0_2562"/>
            <p:cNvSpPr/>
            <p:nvPr/>
          </p:nvSpPr>
          <p:spPr>
            <a:xfrm>
              <a:off x="892220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24" name="Google Shape;3324;g338445b5360_0_2562"/>
            <p:cNvSpPr/>
            <p:nvPr/>
          </p:nvSpPr>
          <p:spPr>
            <a:xfrm>
              <a:off x="892220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25" name="Google Shape;3325;g338445b5360_0_2562"/>
            <p:cNvSpPr/>
            <p:nvPr/>
          </p:nvSpPr>
          <p:spPr>
            <a:xfrm>
              <a:off x="892220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26" name="Google Shape;3326;g338445b5360_0_2562"/>
            <p:cNvSpPr/>
            <p:nvPr/>
          </p:nvSpPr>
          <p:spPr>
            <a:xfrm>
              <a:off x="892220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27" name="Google Shape;3327;g338445b5360_0_2562"/>
            <p:cNvSpPr/>
            <p:nvPr/>
          </p:nvSpPr>
          <p:spPr>
            <a:xfrm>
              <a:off x="892218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28" name="Google Shape;3328;g338445b5360_0_2562"/>
            <p:cNvSpPr/>
            <p:nvPr/>
          </p:nvSpPr>
          <p:spPr>
            <a:xfrm>
              <a:off x="892218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29" name="Google Shape;3329;g338445b5360_0_2562"/>
            <p:cNvSpPr/>
            <p:nvPr/>
          </p:nvSpPr>
          <p:spPr>
            <a:xfrm>
              <a:off x="2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30" name="Google Shape;3330;g338445b5360_0_2562"/>
            <p:cNvSpPr/>
            <p:nvPr/>
          </p:nvSpPr>
          <p:spPr>
            <a:xfrm>
              <a:off x="21763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31" name="Google Shape;3331;g338445b5360_0_2562"/>
            <p:cNvSpPr/>
            <p:nvPr/>
          </p:nvSpPr>
          <p:spPr>
            <a:xfrm>
              <a:off x="43523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32" name="Google Shape;3332;g338445b5360_0_2562"/>
            <p:cNvSpPr/>
            <p:nvPr/>
          </p:nvSpPr>
          <p:spPr>
            <a:xfrm>
              <a:off x="65284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33" name="Google Shape;3333;g338445b5360_0_2562"/>
            <p:cNvSpPr/>
            <p:nvPr/>
          </p:nvSpPr>
          <p:spPr>
            <a:xfrm>
              <a:off x="87044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34" name="Google Shape;3334;g338445b5360_0_2562"/>
            <p:cNvSpPr/>
            <p:nvPr/>
          </p:nvSpPr>
          <p:spPr>
            <a:xfrm>
              <a:off x="1088054"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35" name="Google Shape;3335;g338445b5360_0_2562"/>
            <p:cNvSpPr/>
            <p:nvPr/>
          </p:nvSpPr>
          <p:spPr>
            <a:xfrm>
              <a:off x="1305660"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36" name="Google Shape;3336;g338445b5360_0_2562"/>
            <p:cNvSpPr/>
            <p:nvPr/>
          </p:nvSpPr>
          <p:spPr>
            <a:xfrm>
              <a:off x="155135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37" name="Google Shape;3337;g338445b5360_0_2562"/>
            <p:cNvSpPr/>
            <p:nvPr/>
          </p:nvSpPr>
          <p:spPr>
            <a:xfrm>
              <a:off x="179705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38" name="Google Shape;3338;g338445b5360_0_2562"/>
            <p:cNvSpPr/>
            <p:nvPr/>
          </p:nvSpPr>
          <p:spPr>
            <a:xfrm>
              <a:off x="204274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39" name="Google Shape;3339;g338445b5360_0_2562"/>
            <p:cNvSpPr/>
            <p:nvPr/>
          </p:nvSpPr>
          <p:spPr>
            <a:xfrm>
              <a:off x="228844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40" name="Google Shape;3340;g338445b5360_0_2562"/>
            <p:cNvSpPr/>
            <p:nvPr/>
          </p:nvSpPr>
          <p:spPr>
            <a:xfrm>
              <a:off x="253413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41" name="Google Shape;3341;g338445b5360_0_2562"/>
            <p:cNvSpPr/>
            <p:nvPr/>
          </p:nvSpPr>
          <p:spPr>
            <a:xfrm>
              <a:off x="277983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42" name="Google Shape;3342;g338445b5360_0_2562"/>
            <p:cNvSpPr/>
            <p:nvPr/>
          </p:nvSpPr>
          <p:spPr>
            <a:xfrm>
              <a:off x="302552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43" name="Google Shape;3343;g338445b5360_0_2562"/>
            <p:cNvSpPr/>
            <p:nvPr/>
          </p:nvSpPr>
          <p:spPr>
            <a:xfrm>
              <a:off x="327122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44" name="Google Shape;3344;g338445b5360_0_2562"/>
            <p:cNvSpPr/>
            <p:nvPr/>
          </p:nvSpPr>
          <p:spPr>
            <a:xfrm>
              <a:off x="351691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45" name="Google Shape;3345;g338445b5360_0_2562"/>
            <p:cNvSpPr/>
            <p:nvPr/>
          </p:nvSpPr>
          <p:spPr>
            <a:xfrm>
              <a:off x="376261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46" name="Google Shape;3346;g338445b5360_0_2562"/>
            <p:cNvSpPr/>
            <p:nvPr/>
          </p:nvSpPr>
          <p:spPr>
            <a:xfrm>
              <a:off x="400830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47" name="Google Shape;3347;g338445b5360_0_2562"/>
            <p:cNvSpPr/>
            <p:nvPr/>
          </p:nvSpPr>
          <p:spPr>
            <a:xfrm>
              <a:off x="425400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48" name="Google Shape;3348;g338445b5360_0_2562"/>
            <p:cNvSpPr/>
            <p:nvPr/>
          </p:nvSpPr>
          <p:spPr>
            <a:xfrm>
              <a:off x="449969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49" name="Google Shape;3349;g338445b5360_0_2562"/>
            <p:cNvSpPr/>
            <p:nvPr/>
          </p:nvSpPr>
          <p:spPr>
            <a:xfrm>
              <a:off x="4745394"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50" name="Google Shape;3350;g338445b5360_0_2562"/>
            <p:cNvSpPr/>
            <p:nvPr/>
          </p:nvSpPr>
          <p:spPr>
            <a:xfrm>
              <a:off x="4991089"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51" name="Google Shape;3351;g338445b5360_0_2562"/>
            <p:cNvSpPr/>
            <p:nvPr/>
          </p:nvSpPr>
          <p:spPr>
            <a:xfrm>
              <a:off x="5236784"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52" name="Google Shape;3352;g338445b5360_0_2562"/>
            <p:cNvSpPr/>
            <p:nvPr/>
          </p:nvSpPr>
          <p:spPr>
            <a:xfrm>
              <a:off x="5482479"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53" name="Google Shape;3353;g338445b5360_0_2562"/>
            <p:cNvSpPr/>
            <p:nvPr/>
          </p:nvSpPr>
          <p:spPr>
            <a:xfrm>
              <a:off x="572817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54" name="Google Shape;3354;g338445b5360_0_2562"/>
            <p:cNvSpPr/>
            <p:nvPr/>
          </p:nvSpPr>
          <p:spPr>
            <a:xfrm>
              <a:off x="5973870"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55" name="Google Shape;3355;g338445b5360_0_2562"/>
            <p:cNvSpPr/>
            <p:nvPr/>
          </p:nvSpPr>
          <p:spPr>
            <a:xfrm>
              <a:off x="621956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56" name="Google Shape;3356;g338445b5360_0_2562"/>
            <p:cNvSpPr/>
            <p:nvPr/>
          </p:nvSpPr>
          <p:spPr>
            <a:xfrm>
              <a:off x="6465260"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57" name="Google Shape;3357;g338445b5360_0_2562"/>
            <p:cNvSpPr/>
            <p:nvPr/>
          </p:nvSpPr>
          <p:spPr>
            <a:xfrm>
              <a:off x="671095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58" name="Google Shape;3358;g338445b5360_0_2562"/>
            <p:cNvSpPr/>
            <p:nvPr/>
          </p:nvSpPr>
          <p:spPr>
            <a:xfrm>
              <a:off x="695665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59" name="Google Shape;3359;g338445b5360_0_2562"/>
            <p:cNvSpPr/>
            <p:nvPr/>
          </p:nvSpPr>
          <p:spPr>
            <a:xfrm>
              <a:off x="720234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60" name="Google Shape;3360;g338445b5360_0_2562"/>
            <p:cNvSpPr/>
            <p:nvPr/>
          </p:nvSpPr>
          <p:spPr>
            <a:xfrm>
              <a:off x="744804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61" name="Google Shape;3361;g338445b5360_0_2562"/>
            <p:cNvSpPr/>
            <p:nvPr/>
          </p:nvSpPr>
          <p:spPr>
            <a:xfrm>
              <a:off x="769373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62" name="Google Shape;3362;g338445b5360_0_2562"/>
            <p:cNvSpPr/>
            <p:nvPr/>
          </p:nvSpPr>
          <p:spPr>
            <a:xfrm>
              <a:off x="793943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63" name="Google Shape;3363;g338445b5360_0_2562"/>
            <p:cNvSpPr/>
            <p:nvPr/>
          </p:nvSpPr>
          <p:spPr>
            <a:xfrm>
              <a:off x="818512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64" name="Google Shape;3364;g338445b5360_0_2562"/>
            <p:cNvSpPr/>
            <p:nvPr/>
          </p:nvSpPr>
          <p:spPr>
            <a:xfrm>
              <a:off x="843082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65" name="Google Shape;3365;g338445b5360_0_2562"/>
            <p:cNvSpPr/>
            <p:nvPr/>
          </p:nvSpPr>
          <p:spPr>
            <a:xfrm>
              <a:off x="867651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66" name="Google Shape;3366;g338445b5360_0_2562"/>
            <p:cNvSpPr/>
            <p:nvPr/>
          </p:nvSpPr>
          <p:spPr>
            <a:xfrm>
              <a:off x="892221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67" name="Google Shape;3367;g338445b5360_0_2562"/>
            <p:cNvSpPr/>
            <p:nvPr/>
          </p:nvSpPr>
          <p:spPr>
            <a:xfrm>
              <a:off x="916791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68" name="Google Shape;3368;g338445b5360_0_2562"/>
            <p:cNvSpPr/>
            <p:nvPr/>
          </p:nvSpPr>
          <p:spPr>
            <a:xfrm>
              <a:off x="916791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69" name="Google Shape;3369;g338445b5360_0_2562"/>
            <p:cNvSpPr/>
            <p:nvPr/>
          </p:nvSpPr>
          <p:spPr>
            <a:xfrm>
              <a:off x="916791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70" name="Google Shape;3370;g338445b5360_0_2562"/>
            <p:cNvSpPr/>
            <p:nvPr/>
          </p:nvSpPr>
          <p:spPr>
            <a:xfrm>
              <a:off x="916791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71" name="Google Shape;3371;g338445b5360_0_2562"/>
            <p:cNvSpPr/>
            <p:nvPr/>
          </p:nvSpPr>
          <p:spPr>
            <a:xfrm>
              <a:off x="916791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72" name="Google Shape;3372;g338445b5360_0_2562"/>
            <p:cNvSpPr/>
            <p:nvPr/>
          </p:nvSpPr>
          <p:spPr>
            <a:xfrm>
              <a:off x="916791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73" name="Google Shape;3373;g338445b5360_0_2562"/>
            <p:cNvSpPr/>
            <p:nvPr/>
          </p:nvSpPr>
          <p:spPr>
            <a:xfrm>
              <a:off x="916791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74" name="Google Shape;3374;g338445b5360_0_2562"/>
            <p:cNvSpPr/>
            <p:nvPr/>
          </p:nvSpPr>
          <p:spPr>
            <a:xfrm>
              <a:off x="916791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75" name="Google Shape;3375;g338445b5360_0_2562"/>
            <p:cNvSpPr/>
            <p:nvPr/>
          </p:nvSpPr>
          <p:spPr>
            <a:xfrm>
              <a:off x="916791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76" name="Google Shape;3376;g338445b5360_0_2562"/>
            <p:cNvSpPr/>
            <p:nvPr/>
          </p:nvSpPr>
          <p:spPr>
            <a:xfrm>
              <a:off x="916791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77" name="Google Shape;3377;g338445b5360_0_2562"/>
            <p:cNvSpPr/>
            <p:nvPr/>
          </p:nvSpPr>
          <p:spPr>
            <a:xfrm>
              <a:off x="916791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78" name="Google Shape;3378;g338445b5360_0_2562"/>
            <p:cNvSpPr/>
            <p:nvPr/>
          </p:nvSpPr>
          <p:spPr>
            <a:xfrm>
              <a:off x="916791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79" name="Google Shape;3379;g338445b5360_0_2562"/>
            <p:cNvSpPr/>
            <p:nvPr/>
          </p:nvSpPr>
          <p:spPr>
            <a:xfrm>
              <a:off x="916790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80" name="Google Shape;3380;g338445b5360_0_2562"/>
            <p:cNvSpPr/>
            <p:nvPr/>
          </p:nvSpPr>
          <p:spPr>
            <a:xfrm>
              <a:off x="916790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81" name="Google Shape;3381;g338445b5360_0_2562"/>
            <p:cNvSpPr/>
            <p:nvPr/>
          </p:nvSpPr>
          <p:spPr>
            <a:xfrm>
              <a:off x="916790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82" name="Google Shape;3382;g338445b5360_0_2562"/>
            <p:cNvSpPr/>
            <p:nvPr/>
          </p:nvSpPr>
          <p:spPr>
            <a:xfrm>
              <a:off x="916790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83" name="Google Shape;3383;g338445b5360_0_2562"/>
            <p:cNvSpPr/>
            <p:nvPr/>
          </p:nvSpPr>
          <p:spPr>
            <a:xfrm>
              <a:off x="916790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84" name="Google Shape;3384;g338445b5360_0_2562"/>
            <p:cNvSpPr/>
            <p:nvPr/>
          </p:nvSpPr>
          <p:spPr>
            <a:xfrm>
              <a:off x="916790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85" name="Google Shape;3385;g338445b5360_0_2562"/>
            <p:cNvSpPr/>
            <p:nvPr/>
          </p:nvSpPr>
          <p:spPr>
            <a:xfrm>
              <a:off x="916788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86" name="Google Shape;3386;g338445b5360_0_2562"/>
            <p:cNvSpPr/>
            <p:nvPr/>
          </p:nvSpPr>
          <p:spPr>
            <a:xfrm>
              <a:off x="916788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87" name="Google Shape;3387;g338445b5360_0_2562"/>
            <p:cNvSpPr/>
            <p:nvPr/>
          </p:nvSpPr>
          <p:spPr>
            <a:xfrm>
              <a:off x="916791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3388" name="Google Shape;3388;g338445b5360_0_2562"/>
          <p:cNvGrpSpPr/>
          <p:nvPr/>
        </p:nvGrpSpPr>
        <p:grpSpPr>
          <a:xfrm>
            <a:off x="314192" y="272193"/>
            <a:ext cx="11578277" cy="6313442"/>
            <a:chOff x="235650" y="204150"/>
            <a:chExt cx="8683925" cy="4735200"/>
          </a:xfrm>
        </p:grpSpPr>
        <p:sp>
          <p:nvSpPr>
            <p:cNvPr id="3389" name="Google Shape;3389;g338445b5360_0_2562"/>
            <p:cNvSpPr/>
            <p:nvPr/>
          </p:nvSpPr>
          <p:spPr>
            <a:xfrm>
              <a:off x="235650" y="204150"/>
              <a:ext cx="8672700" cy="4735200"/>
            </a:xfrm>
            <a:prstGeom prst="roundRect">
              <a:avLst>
                <a:gd fmla="val 3441" name="adj"/>
              </a:avLst>
            </a:prstGeom>
            <a:solidFill>
              <a:schemeClr val="lt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3390" name="Google Shape;3390;g338445b5360_0_2562"/>
            <p:cNvCxnSpPr/>
            <p:nvPr/>
          </p:nvCxnSpPr>
          <p:spPr>
            <a:xfrm>
              <a:off x="240875" y="543800"/>
              <a:ext cx="8678700" cy="0"/>
            </a:xfrm>
            <a:prstGeom prst="straightConnector1">
              <a:avLst/>
            </a:prstGeom>
            <a:noFill/>
            <a:ln cap="flat" cmpd="sng" w="9525">
              <a:solidFill>
                <a:schemeClr val="dk1"/>
              </a:solidFill>
              <a:prstDash val="solid"/>
              <a:round/>
              <a:headEnd len="med" w="med" type="none"/>
              <a:tailEnd len="med" w="med" type="none"/>
            </a:ln>
          </p:spPr>
        </p:cxnSp>
        <p:sp>
          <p:nvSpPr>
            <p:cNvPr id="3391" name="Google Shape;3391;g338445b5360_0_2562"/>
            <p:cNvSpPr/>
            <p:nvPr/>
          </p:nvSpPr>
          <p:spPr>
            <a:xfrm>
              <a:off x="378425" y="290500"/>
              <a:ext cx="200700" cy="195300"/>
            </a:xfrm>
            <a:prstGeom prst="roundRect">
              <a:avLst>
                <a:gd fmla="val 7198" name="adj"/>
              </a:avLst>
            </a:prstGeom>
            <a:solidFill>
              <a:schemeClr val="lt2"/>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92" name="Google Shape;3392;g338445b5360_0_2562"/>
            <p:cNvSpPr/>
            <p:nvPr/>
          </p:nvSpPr>
          <p:spPr>
            <a:xfrm>
              <a:off x="683075" y="290500"/>
              <a:ext cx="200700" cy="195300"/>
            </a:xfrm>
            <a:prstGeom prst="roundRect">
              <a:avLst>
                <a:gd fmla="val 7198" name="adj"/>
              </a:avLst>
            </a:prstGeom>
            <a:solidFill>
              <a:schemeClr val="accent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93" name="Google Shape;3393;g338445b5360_0_2562"/>
            <p:cNvSpPr/>
            <p:nvPr/>
          </p:nvSpPr>
          <p:spPr>
            <a:xfrm>
              <a:off x="987725" y="290500"/>
              <a:ext cx="200700" cy="195300"/>
            </a:xfrm>
            <a:prstGeom prst="roundRect">
              <a:avLst>
                <a:gd fmla="val 7198" name="adj"/>
              </a:avLst>
            </a:prstGeom>
            <a:solidFill>
              <a:schemeClr val="accent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394" name="Google Shape;3394;g338445b5360_0_2562"/>
          <p:cNvSpPr txBox="1"/>
          <p:nvPr>
            <p:ph type="title"/>
          </p:nvPr>
        </p:nvSpPr>
        <p:spPr>
          <a:xfrm>
            <a:off x="2681933" y="1973717"/>
            <a:ext cx="6497100" cy="1336500"/>
          </a:xfrm>
          <a:prstGeom prst="rect">
            <a:avLst/>
          </a:prstGeom>
          <a:ln>
            <a:noFill/>
          </a:ln>
        </p:spPr>
        <p:txBody>
          <a:bodyPr anchorCtr="0" anchor="b" bIns="0" lIns="0" spcFirstLastPara="1" rIns="0" wrap="square" tIns="60925">
            <a:normAutofit/>
          </a:bodyPr>
          <a:lstStyle>
            <a:lvl1pPr lvl="0" algn="l">
              <a:spcBef>
                <a:spcPts val="0"/>
              </a:spcBef>
              <a:spcAft>
                <a:spcPts val="0"/>
              </a:spcAft>
              <a:buSzPts val="4800"/>
              <a:buNone/>
              <a:defRPr sz="6700"/>
            </a:lvl1pPr>
            <a:lvl2pPr lvl="1" algn="ctr">
              <a:lnSpc>
                <a:spcPct val="115000"/>
              </a:lnSpc>
              <a:spcBef>
                <a:spcPts val="0"/>
              </a:spcBef>
              <a:spcAft>
                <a:spcPts val="0"/>
              </a:spcAft>
              <a:buSzPts val="1900"/>
              <a:buNone/>
              <a:defRPr/>
            </a:lvl2pPr>
            <a:lvl3pPr lvl="2" algn="ctr">
              <a:lnSpc>
                <a:spcPct val="115000"/>
              </a:lnSpc>
              <a:spcBef>
                <a:spcPts val="0"/>
              </a:spcBef>
              <a:spcAft>
                <a:spcPts val="0"/>
              </a:spcAft>
              <a:buSzPts val="1900"/>
              <a:buNone/>
              <a:defRPr/>
            </a:lvl3pPr>
            <a:lvl4pPr lvl="3" algn="ctr">
              <a:lnSpc>
                <a:spcPct val="115000"/>
              </a:lnSpc>
              <a:spcBef>
                <a:spcPts val="0"/>
              </a:spcBef>
              <a:spcAft>
                <a:spcPts val="0"/>
              </a:spcAft>
              <a:buSzPts val="1900"/>
              <a:buNone/>
              <a:defRPr/>
            </a:lvl4pPr>
            <a:lvl5pPr lvl="4" algn="ctr">
              <a:lnSpc>
                <a:spcPct val="115000"/>
              </a:lnSpc>
              <a:spcBef>
                <a:spcPts val="0"/>
              </a:spcBef>
              <a:spcAft>
                <a:spcPts val="0"/>
              </a:spcAft>
              <a:buSzPts val="1900"/>
              <a:buNone/>
              <a:defRPr/>
            </a:lvl5pPr>
            <a:lvl6pPr lvl="5" algn="ctr">
              <a:lnSpc>
                <a:spcPct val="115000"/>
              </a:lnSpc>
              <a:spcBef>
                <a:spcPts val="0"/>
              </a:spcBef>
              <a:spcAft>
                <a:spcPts val="0"/>
              </a:spcAft>
              <a:buSzPts val="1900"/>
              <a:buNone/>
              <a:defRPr/>
            </a:lvl6pPr>
            <a:lvl7pPr lvl="6" algn="ctr">
              <a:lnSpc>
                <a:spcPct val="115000"/>
              </a:lnSpc>
              <a:spcBef>
                <a:spcPts val="0"/>
              </a:spcBef>
              <a:spcAft>
                <a:spcPts val="0"/>
              </a:spcAft>
              <a:buSzPts val="1900"/>
              <a:buNone/>
              <a:defRPr/>
            </a:lvl7pPr>
            <a:lvl8pPr lvl="7" algn="ctr">
              <a:lnSpc>
                <a:spcPct val="115000"/>
              </a:lnSpc>
              <a:spcBef>
                <a:spcPts val="0"/>
              </a:spcBef>
              <a:spcAft>
                <a:spcPts val="0"/>
              </a:spcAft>
              <a:buSzPts val="1900"/>
              <a:buNone/>
              <a:defRPr/>
            </a:lvl8pPr>
            <a:lvl9pPr lvl="8" algn="ctr">
              <a:lnSpc>
                <a:spcPct val="115000"/>
              </a:lnSpc>
              <a:spcBef>
                <a:spcPts val="0"/>
              </a:spcBef>
              <a:spcAft>
                <a:spcPts val="0"/>
              </a:spcAft>
              <a:buSzPts val="1900"/>
              <a:buNone/>
              <a:defRPr/>
            </a:lvl9pPr>
          </a:lstStyle>
          <a:p/>
        </p:txBody>
      </p:sp>
      <p:sp>
        <p:nvSpPr>
          <p:cNvPr id="3395" name="Google Shape;3395;g338445b5360_0_2562"/>
          <p:cNvSpPr txBox="1"/>
          <p:nvPr>
            <p:ph idx="1" type="subTitle"/>
          </p:nvPr>
        </p:nvSpPr>
        <p:spPr>
          <a:xfrm>
            <a:off x="2681933" y="3208283"/>
            <a:ext cx="6497100" cy="1676100"/>
          </a:xfrm>
          <a:prstGeom prst="rect">
            <a:avLst/>
          </a:prstGeom>
          <a:ln>
            <a:noFill/>
          </a:ln>
        </p:spPr>
        <p:txBody>
          <a:bodyPr anchorCtr="0" anchor="t" bIns="60925" lIns="121900" spcFirstLastPara="1" rIns="121900" wrap="square" tIns="60925">
            <a:normAutofit/>
          </a:bodyPr>
          <a:lstStyle>
            <a:lvl1pPr lvl="0">
              <a:spcBef>
                <a:spcPts val="700"/>
              </a:spcBef>
              <a:spcAft>
                <a:spcPts val="0"/>
              </a:spcAft>
              <a:buSzPts val="3500"/>
              <a:buNone/>
              <a:defRPr sz="2100"/>
            </a:lvl1pPr>
            <a:lvl2pPr lvl="1" algn="ctr">
              <a:lnSpc>
                <a:spcPct val="115000"/>
              </a:lnSpc>
              <a:spcBef>
                <a:spcPts val="500"/>
              </a:spcBef>
              <a:spcAft>
                <a:spcPts val="0"/>
              </a:spcAft>
              <a:buSzPts val="2000"/>
              <a:buNone/>
              <a:defRPr/>
            </a:lvl2pPr>
            <a:lvl3pPr lvl="2" algn="ctr">
              <a:lnSpc>
                <a:spcPct val="115000"/>
              </a:lnSpc>
              <a:spcBef>
                <a:spcPts val="400"/>
              </a:spcBef>
              <a:spcAft>
                <a:spcPts val="0"/>
              </a:spcAft>
              <a:buSzPts val="1500"/>
              <a:buNone/>
              <a:defRPr/>
            </a:lvl3pPr>
            <a:lvl4pPr lvl="3" algn="ctr">
              <a:lnSpc>
                <a:spcPct val="115000"/>
              </a:lnSpc>
              <a:spcBef>
                <a:spcPts val="400"/>
              </a:spcBef>
              <a:spcAft>
                <a:spcPts val="0"/>
              </a:spcAft>
              <a:buSzPts val="1300"/>
              <a:buNone/>
              <a:defRPr/>
            </a:lvl4pPr>
            <a:lvl5pPr lvl="4" algn="ctr">
              <a:lnSpc>
                <a:spcPct val="115000"/>
              </a:lnSpc>
              <a:spcBef>
                <a:spcPts val="400"/>
              </a:spcBef>
              <a:spcAft>
                <a:spcPts val="0"/>
              </a:spcAft>
              <a:buSzPts val="1300"/>
              <a:buNone/>
              <a:defRPr/>
            </a:lvl5pPr>
            <a:lvl6pPr lvl="5" algn="ctr">
              <a:lnSpc>
                <a:spcPct val="115000"/>
              </a:lnSpc>
              <a:spcBef>
                <a:spcPts val="400"/>
              </a:spcBef>
              <a:spcAft>
                <a:spcPts val="0"/>
              </a:spcAft>
              <a:buSzPts val="1400"/>
              <a:buNone/>
              <a:defRPr/>
            </a:lvl6pPr>
            <a:lvl7pPr lvl="6" algn="ctr">
              <a:lnSpc>
                <a:spcPct val="115000"/>
              </a:lnSpc>
              <a:spcBef>
                <a:spcPts val="300"/>
              </a:spcBef>
              <a:spcAft>
                <a:spcPts val="0"/>
              </a:spcAft>
              <a:buSzPts val="1300"/>
              <a:buNone/>
              <a:defRPr/>
            </a:lvl7pPr>
            <a:lvl8pPr lvl="7" algn="ctr">
              <a:lnSpc>
                <a:spcPct val="115000"/>
              </a:lnSpc>
              <a:spcBef>
                <a:spcPts val="300"/>
              </a:spcBef>
              <a:spcAft>
                <a:spcPts val="0"/>
              </a:spcAft>
              <a:buSzPts val="1600"/>
              <a:buNone/>
              <a:defRPr/>
            </a:lvl8pPr>
            <a:lvl9pPr lvl="8" algn="ctr">
              <a:lnSpc>
                <a:spcPct val="115000"/>
              </a:lnSpc>
              <a:spcBef>
                <a:spcPts val="30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96" name="Shape 3396"/>
        <p:cNvGrpSpPr/>
        <p:nvPr/>
      </p:nvGrpSpPr>
      <p:grpSpPr>
        <a:xfrm>
          <a:off x="0" y="0"/>
          <a:ext cx="0" cy="0"/>
          <a:chOff x="0" y="0"/>
          <a:chExt cx="0" cy="0"/>
        </a:xfrm>
      </p:grpSpPr>
      <p:grpSp>
        <p:nvGrpSpPr>
          <p:cNvPr id="3397" name="Google Shape;3397;g338445b5360_0_3391"/>
          <p:cNvGrpSpPr/>
          <p:nvPr/>
        </p:nvGrpSpPr>
        <p:grpSpPr>
          <a:xfrm>
            <a:off x="50867" y="47235"/>
            <a:ext cx="12090264" cy="6763357"/>
            <a:chOff x="0" y="-63776"/>
            <a:chExt cx="9309513" cy="5207389"/>
          </a:xfrm>
        </p:grpSpPr>
        <p:sp>
          <p:nvSpPr>
            <p:cNvPr id="3398" name="Google Shape;3398;g338445b5360_0_3391"/>
            <p:cNvSpPr/>
            <p:nvPr/>
          </p:nvSpPr>
          <p:spPr>
            <a:xfrm>
              <a:off x="2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99" name="Google Shape;3399;g338445b5360_0_3391"/>
            <p:cNvSpPr/>
            <p:nvPr/>
          </p:nvSpPr>
          <p:spPr>
            <a:xfrm>
              <a:off x="2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00" name="Google Shape;3400;g338445b5360_0_3391"/>
            <p:cNvSpPr/>
            <p:nvPr/>
          </p:nvSpPr>
          <p:spPr>
            <a:xfrm>
              <a:off x="2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01" name="Google Shape;3401;g338445b5360_0_3391"/>
            <p:cNvSpPr/>
            <p:nvPr/>
          </p:nvSpPr>
          <p:spPr>
            <a:xfrm>
              <a:off x="2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02" name="Google Shape;3402;g338445b5360_0_3391"/>
            <p:cNvSpPr/>
            <p:nvPr/>
          </p:nvSpPr>
          <p:spPr>
            <a:xfrm>
              <a:off x="2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03" name="Google Shape;3403;g338445b5360_0_3391"/>
            <p:cNvSpPr/>
            <p:nvPr/>
          </p:nvSpPr>
          <p:spPr>
            <a:xfrm>
              <a:off x="2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04" name="Google Shape;3404;g338445b5360_0_3391"/>
            <p:cNvSpPr/>
            <p:nvPr/>
          </p:nvSpPr>
          <p:spPr>
            <a:xfrm>
              <a:off x="2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05" name="Google Shape;3405;g338445b5360_0_3391"/>
            <p:cNvSpPr/>
            <p:nvPr/>
          </p:nvSpPr>
          <p:spPr>
            <a:xfrm>
              <a:off x="2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06" name="Google Shape;3406;g338445b5360_0_3391"/>
            <p:cNvSpPr/>
            <p:nvPr/>
          </p:nvSpPr>
          <p:spPr>
            <a:xfrm>
              <a:off x="2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07" name="Google Shape;3407;g338445b5360_0_3391"/>
            <p:cNvSpPr/>
            <p:nvPr/>
          </p:nvSpPr>
          <p:spPr>
            <a:xfrm>
              <a:off x="2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08" name="Google Shape;3408;g338445b5360_0_3391"/>
            <p:cNvSpPr/>
            <p:nvPr/>
          </p:nvSpPr>
          <p:spPr>
            <a:xfrm>
              <a:off x="2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09" name="Google Shape;3409;g338445b5360_0_3391"/>
            <p:cNvSpPr/>
            <p:nvPr/>
          </p:nvSpPr>
          <p:spPr>
            <a:xfrm>
              <a:off x="2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10" name="Google Shape;3410;g338445b5360_0_3391"/>
            <p:cNvSpPr/>
            <p:nvPr/>
          </p:nvSpPr>
          <p:spPr>
            <a:xfrm>
              <a:off x="1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11" name="Google Shape;3411;g338445b5360_0_3391"/>
            <p:cNvSpPr/>
            <p:nvPr/>
          </p:nvSpPr>
          <p:spPr>
            <a:xfrm>
              <a:off x="1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12" name="Google Shape;3412;g338445b5360_0_3391"/>
            <p:cNvSpPr/>
            <p:nvPr/>
          </p:nvSpPr>
          <p:spPr>
            <a:xfrm>
              <a:off x="1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13" name="Google Shape;3413;g338445b5360_0_3391"/>
            <p:cNvSpPr/>
            <p:nvPr/>
          </p:nvSpPr>
          <p:spPr>
            <a:xfrm>
              <a:off x="1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14" name="Google Shape;3414;g338445b5360_0_3391"/>
            <p:cNvSpPr/>
            <p:nvPr/>
          </p:nvSpPr>
          <p:spPr>
            <a:xfrm>
              <a:off x="1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15" name="Google Shape;3415;g338445b5360_0_3391"/>
            <p:cNvSpPr/>
            <p:nvPr/>
          </p:nvSpPr>
          <p:spPr>
            <a:xfrm>
              <a:off x="1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16" name="Google Shape;3416;g338445b5360_0_3391"/>
            <p:cNvSpPr/>
            <p:nvPr/>
          </p:nvSpPr>
          <p:spPr>
            <a:xfrm>
              <a:off x="0"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17" name="Google Shape;3417;g338445b5360_0_3391"/>
            <p:cNvSpPr/>
            <p:nvPr/>
          </p:nvSpPr>
          <p:spPr>
            <a:xfrm>
              <a:off x="0"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18" name="Google Shape;3418;g338445b5360_0_3391"/>
            <p:cNvSpPr/>
            <p:nvPr/>
          </p:nvSpPr>
          <p:spPr>
            <a:xfrm>
              <a:off x="21763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19" name="Google Shape;3419;g338445b5360_0_3391"/>
            <p:cNvSpPr/>
            <p:nvPr/>
          </p:nvSpPr>
          <p:spPr>
            <a:xfrm>
              <a:off x="21763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20" name="Google Shape;3420;g338445b5360_0_3391"/>
            <p:cNvSpPr/>
            <p:nvPr/>
          </p:nvSpPr>
          <p:spPr>
            <a:xfrm>
              <a:off x="21763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21" name="Google Shape;3421;g338445b5360_0_3391"/>
            <p:cNvSpPr/>
            <p:nvPr/>
          </p:nvSpPr>
          <p:spPr>
            <a:xfrm>
              <a:off x="21763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22" name="Google Shape;3422;g338445b5360_0_3391"/>
            <p:cNvSpPr/>
            <p:nvPr/>
          </p:nvSpPr>
          <p:spPr>
            <a:xfrm>
              <a:off x="21763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23" name="Google Shape;3423;g338445b5360_0_3391"/>
            <p:cNvSpPr/>
            <p:nvPr/>
          </p:nvSpPr>
          <p:spPr>
            <a:xfrm>
              <a:off x="21763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24" name="Google Shape;3424;g338445b5360_0_3391"/>
            <p:cNvSpPr/>
            <p:nvPr/>
          </p:nvSpPr>
          <p:spPr>
            <a:xfrm>
              <a:off x="21763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25" name="Google Shape;3425;g338445b5360_0_3391"/>
            <p:cNvSpPr/>
            <p:nvPr/>
          </p:nvSpPr>
          <p:spPr>
            <a:xfrm>
              <a:off x="21763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26" name="Google Shape;3426;g338445b5360_0_3391"/>
            <p:cNvSpPr/>
            <p:nvPr/>
          </p:nvSpPr>
          <p:spPr>
            <a:xfrm>
              <a:off x="21763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27" name="Google Shape;3427;g338445b5360_0_3391"/>
            <p:cNvSpPr/>
            <p:nvPr/>
          </p:nvSpPr>
          <p:spPr>
            <a:xfrm>
              <a:off x="21763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28" name="Google Shape;3428;g338445b5360_0_3391"/>
            <p:cNvSpPr/>
            <p:nvPr/>
          </p:nvSpPr>
          <p:spPr>
            <a:xfrm>
              <a:off x="21763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29" name="Google Shape;3429;g338445b5360_0_3391"/>
            <p:cNvSpPr/>
            <p:nvPr/>
          </p:nvSpPr>
          <p:spPr>
            <a:xfrm>
              <a:off x="21763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30" name="Google Shape;3430;g338445b5360_0_3391"/>
            <p:cNvSpPr/>
            <p:nvPr/>
          </p:nvSpPr>
          <p:spPr>
            <a:xfrm>
              <a:off x="21761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31" name="Google Shape;3431;g338445b5360_0_3391"/>
            <p:cNvSpPr/>
            <p:nvPr/>
          </p:nvSpPr>
          <p:spPr>
            <a:xfrm>
              <a:off x="21761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32" name="Google Shape;3432;g338445b5360_0_3391"/>
            <p:cNvSpPr/>
            <p:nvPr/>
          </p:nvSpPr>
          <p:spPr>
            <a:xfrm>
              <a:off x="21761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33" name="Google Shape;3433;g338445b5360_0_3391"/>
            <p:cNvSpPr/>
            <p:nvPr/>
          </p:nvSpPr>
          <p:spPr>
            <a:xfrm>
              <a:off x="21761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34" name="Google Shape;3434;g338445b5360_0_3391"/>
            <p:cNvSpPr/>
            <p:nvPr/>
          </p:nvSpPr>
          <p:spPr>
            <a:xfrm>
              <a:off x="21761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35" name="Google Shape;3435;g338445b5360_0_3391"/>
            <p:cNvSpPr/>
            <p:nvPr/>
          </p:nvSpPr>
          <p:spPr>
            <a:xfrm>
              <a:off x="21761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36" name="Google Shape;3436;g338445b5360_0_3391"/>
            <p:cNvSpPr/>
            <p:nvPr/>
          </p:nvSpPr>
          <p:spPr>
            <a:xfrm>
              <a:off x="21760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37" name="Google Shape;3437;g338445b5360_0_3391"/>
            <p:cNvSpPr/>
            <p:nvPr/>
          </p:nvSpPr>
          <p:spPr>
            <a:xfrm>
              <a:off x="21760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38" name="Google Shape;3438;g338445b5360_0_3391"/>
            <p:cNvSpPr/>
            <p:nvPr/>
          </p:nvSpPr>
          <p:spPr>
            <a:xfrm>
              <a:off x="43523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39" name="Google Shape;3439;g338445b5360_0_3391"/>
            <p:cNvSpPr/>
            <p:nvPr/>
          </p:nvSpPr>
          <p:spPr>
            <a:xfrm>
              <a:off x="43523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40" name="Google Shape;3440;g338445b5360_0_3391"/>
            <p:cNvSpPr/>
            <p:nvPr/>
          </p:nvSpPr>
          <p:spPr>
            <a:xfrm>
              <a:off x="43523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41" name="Google Shape;3441;g338445b5360_0_3391"/>
            <p:cNvSpPr/>
            <p:nvPr/>
          </p:nvSpPr>
          <p:spPr>
            <a:xfrm>
              <a:off x="43523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42" name="Google Shape;3442;g338445b5360_0_3391"/>
            <p:cNvSpPr/>
            <p:nvPr/>
          </p:nvSpPr>
          <p:spPr>
            <a:xfrm>
              <a:off x="43523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43" name="Google Shape;3443;g338445b5360_0_3391"/>
            <p:cNvSpPr/>
            <p:nvPr/>
          </p:nvSpPr>
          <p:spPr>
            <a:xfrm>
              <a:off x="43523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44" name="Google Shape;3444;g338445b5360_0_3391"/>
            <p:cNvSpPr/>
            <p:nvPr/>
          </p:nvSpPr>
          <p:spPr>
            <a:xfrm>
              <a:off x="43523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45" name="Google Shape;3445;g338445b5360_0_3391"/>
            <p:cNvSpPr/>
            <p:nvPr/>
          </p:nvSpPr>
          <p:spPr>
            <a:xfrm>
              <a:off x="43523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46" name="Google Shape;3446;g338445b5360_0_3391"/>
            <p:cNvSpPr/>
            <p:nvPr/>
          </p:nvSpPr>
          <p:spPr>
            <a:xfrm>
              <a:off x="43523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47" name="Google Shape;3447;g338445b5360_0_3391"/>
            <p:cNvSpPr/>
            <p:nvPr/>
          </p:nvSpPr>
          <p:spPr>
            <a:xfrm>
              <a:off x="43523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48" name="Google Shape;3448;g338445b5360_0_3391"/>
            <p:cNvSpPr/>
            <p:nvPr/>
          </p:nvSpPr>
          <p:spPr>
            <a:xfrm>
              <a:off x="43523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49" name="Google Shape;3449;g338445b5360_0_3391"/>
            <p:cNvSpPr/>
            <p:nvPr/>
          </p:nvSpPr>
          <p:spPr>
            <a:xfrm>
              <a:off x="43523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50" name="Google Shape;3450;g338445b5360_0_3391"/>
            <p:cNvSpPr/>
            <p:nvPr/>
          </p:nvSpPr>
          <p:spPr>
            <a:xfrm>
              <a:off x="43522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51" name="Google Shape;3451;g338445b5360_0_3391"/>
            <p:cNvSpPr/>
            <p:nvPr/>
          </p:nvSpPr>
          <p:spPr>
            <a:xfrm>
              <a:off x="43522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52" name="Google Shape;3452;g338445b5360_0_3391"/>
            <p:cNvSpPr/>
            <p:nvPr/>
          </p:nvSpPr>
          <p:spPr>
            <a:xfrm>
              <a:off x="43522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53" name="Google Shape;3453;g338445b5360_0_3391"/>
            <p:cNvSpPr/>
            <p:nvPr/>
          </p:nvSpPr>
          <p:spPr>
            <a:xfrm>
              <a:off x="43522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54" name="Google Shape;3454;g338445b5360_0_3391"/>
            <p:cNvSpPr/>
            <p:nvPr/>
          </p:nvSpPr>
          <p:spPr>
            <a:xfrm>
              <a:off x="43522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55" name="Google Shape;3455;g338445b5360_0_3391"/>
            <p:cNvSpPr/>
            <p:nvPr/>
          </p:nvSpPr>
          <p:spPr>
            <a:xfrm>
              <a:off x="43522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56" name="Google Shape;3456;g338445b5360_0_3391"/>
            <p:cNvSpPr/>
            <p:nvPr/>
          </p:nvSpPr>
          <p:spPr>
            <a:xfrm>
              <a:off x="43521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57" name="Google Shape;3457;g338445b5360_0_3391"/>
            <p:cNvSpPr/>
            <p:nvPr/>
          </p:nvSpPr>
          <p:spPr>
            <a:xfrm>
              <a:off x="43521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58" name="Google Shape;3458;g338445b5360_0_3391"/>
            <p:cNvSpPr/>
            <p:nvPr/>
          </p:nvSpPr>
          <p:spPr>
            <a:xfrm>
              <a:off x="65284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59" name="Google Shape;3459;g338445b5360_0_3391"/>
            <p:cNvSpPr/>
            <p:nvPr/>
          </p:nvSpPr>
          <p:spPr>
            <a:xfrm>
              <a:off x="65284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60" name="Google Shape;3460;g338445b5360_0_3391"/>
            <p:cNvSpPr/>
            <p:nvPr/>
          </p:nvSpPr>
          <p:spPr>
            <a:xfrm>
              <a:off x="65284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61" name="Google Shape;3461;g338445b5360_0_3391"/>
            <p:cNvSpPr/>
            <p:nvPr/>
          </p:nvSpPr>
          <p:spPr>
            <a:xfrm>
              <a:off x="65284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62" name="Google Shape;3462;g338445b5360_0_3391"/>
            <p:cNvSpPr/>
            <p:nvPr/>
          </p:nvSpPr>
          <p:spPr>
            <a:xfrm>
              <a:off x="65284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63" name="Google Shape;3463;g338445b5360_0_3391"/>
            <p:cNvSpPr/>
            <p:nvPr/>
          </p:nvSpPr>
          <p:spPr>
            <a:xfrm>
              <a:off x="65284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64" name="Google Shape;3464;g338445b5360_0_3391"/>
            <p:cNvSpPr/>
            <p:nvPr/>
          </p:nvSpPr>
          <p:spPr>
            <a:xfrm>
              <a:off x="65284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65" name="Google Shape;3465;g338445b5360_0_3391"/>
            <p:cNvSpPr/>
            <p:nvPr/>
          </p:nvSpPr>
          <p:spPr>
            <a:xfrm>
              <a:off x="65284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66" name="Google Shape;3466;g338445b5360_0_3391"/>
            <p:cNvSpPr/>
            <p:nvPr/>
          </p:nvSpPr>
          <p:spPr>
            <a:xfrm>
              <a:off x="65284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67" name="Google Shape;3467;g338445b5360_0_3391"/>
            <p:cNvSpPr/>
            <p:nvPr/>
          </p:nvSpPr>
          <p:spPr>
            <a:xfrm>
              <a:off x="65284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68" name="Google Shape;3468;g338445b5360_0_3391"/>
            <p:cNvSpPr/>
            <p:nvPr/>
          </p:nvSpPr>
          <p:spPr>
            <a:xfrm>
              <a:off x="65284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69" name="Google Shape;3469;g338445b5360_0_3391"/>
            <p:cNvSpPr/>
            <p:nvPr/>
          </p:nvSpPr>
          <p:spPr>
            <a:xfrm>
              <a:off x="65284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70" name="Google Shape;3470;g338445b5360_0_3391"/>
            <p:cNvSpPr/>
            <p:nvPr/>
          </p:nvSpPr>
          <p:spPr>
            <a:xfrm>
              <a:off x="65283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71" name="Google Shape;3471;g338445b5360_0_3391"/>
            <p:cNvSpPr/>
            <p:nvPr/>
          </p:nvSpPr>
          <p:spPr>
            <a:xfrm>
              <a:off x="65283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72" name="Google Shape;3472;g338445b5360_0_3391"/>
            <p:cNvSpPr/>
            <p:nvPr/>
          </p:nvSpPr>
          <p:spPr>
            <a:xfrm>
              <a:off x="65283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73" name="Google Shape;3473;g338445b5360_0_3391"/>
            <p:cNvSpPr/>
            <p:nvPr/>
          </p:nvSpPr>
          <p:spPr>
            <a:xfrm>
              <a:off x="65283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74" name="Google Shape;3474;g338445b5360_0_3391"/>
            <p:cNvSpPr/>
            <p:nvPr/>
          </p:nvSpPr>
          <p:spPr>
            <a:xfrm>
              <a:off x="65283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75" name="Google Shape;3475;g338445b5360_0_3391"/>
            <p:cNvSpPr/>
            <p:nvPr/>
          </p:nvSpPr>
          <p:spPr>
            <a:xfrm>
              <a:off x="65283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76" name="Google Shape;3476;g338445b5360_0_3391"/>
            <p:cNvSpPr/>
            <p:nvPr/>
          </p:nvSpPr>
          <p:spPr>
            <a:xfrm>
              <a:off x="65281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77" name="Google Shape;3477;g338445b5360_0_3391"/>
            <p:cNvSpPr/>
            <p:nvPr/>
          </p:nvSpPr>
          <p:spPr>
            <a:xfrm>
              <a:off x="65281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78" name="Google Shape;3478;g338445b5360_0_3391"/>
            <p:cNvSpPr/>
            <p:nvPr/>
          </p:nvSpPr>
          <p:spPr>
            <a:xfrm>
              <a:off x="87044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79" name="Google Shape;3479;g338445b5360_0_3391"/>
            <p:cNvSpPr/>
            <p:nvPr/>
          </p:nvSpPr>
          <p:spPr>
            <a:xfrm>
              <a:off x="87044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80" name="Google Shape;3480;g338445b5360_0_3391"/>
            <p:cNvSpPr/>
            <p:nvPr/>
          </p:nvSpPr>
          <p:spPr>
            <a:xfrm>
              <a:off x="87044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81" name="Google Shape;3481;g338445b5360_0_3391"/>
            <p:cNvSpPr/>
            <p:nvPr/>
          </p:nvSpPr>
          <p:spPr>
            <a:xfrm>
              <a:off x="87044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82" name="Google Shape;3482;g338445b5360_0_3391"/>
            <p:cNvSpPr/>
            <p:nvPr/>
          </p:nvSpPr>
          <p:spPr>
            <a:xfrm>
              <a:off x="87044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83" name="Google Shape;3483;g338445b5360_0_3391"/>
            <p:cNvSpPr/>
            <p:nvPr/>
          </p:nvSpPr>
          <p:spPr>
            <a:xfrm>
              <a:off x="87044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84" name="Google Shape;3484;g338445b5360_0_3391"/>
            <p:cNvSpPr/>
            <p:nvPr/>
          </p:nvSpPr>
          <p:spPr>
            <a:xfrm>
              <a:off x="87044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85" name="Google Shape;3485;g338445b5360_0_3391"/>
            <p:cNvSpPr/>
            <p:nvPr/>
          </p:nvSpPr>
          <p:spPr>
            <a:xfrm>
              <a:off x="87044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86" name="Google Shape;3486;g338445b5360_0_3391"/>
            <p:cNvSpPr/>
            <p:nvPr/>
          </p:nvSpPr>
          <p:spPr>
            <a:xfrm>
              <a:off x="87044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87" name="Google Shape;3487;g338445b5360_0_3391"/>
            <p:cNvSpPr/>
            <p:nvPr/>
          </p:nvSpPr>
          <p:spPr>
            <a:xfrm>
              <a:off x="87044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88" name="Google Shape;3488;g338445b5360_0_3391"/>
            <p:cNvSpPr/>
            <p:nvPr/>
          </p:nvSpPr>
          <p:spPr>
            <a:xfrm>
              <a:off x="87044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89" name="Google Shape;3489;g338445b5360_0_3391"/>
            <p:cNvSpPr/>
            <p:nvPr/>
          </p:nvSpPr>
          <p:spPr>
            <a:xfrm>
              <a:off x="87044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90" name="Google Shape;3490;g338445b5360_0_3391"/>
            <p:cNvSpPr/>
            <p:nvPr/>
          </p:nvSpPr>
          <p:spPr>
            <a:xfrm>
              <a:off x="870436"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91" name="Google Shape;3491;g338445b5360_0_3391"/>
            <p:cNvSpPr/>
            <p:nvPr/>
          </p:nvSpPr>
          <p:spPr>
            <a:xfrm>
              <a:off x="870436"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92" name="Google Shape;3492;g338445b5360_0_3391"/>
            <p:cNvSpPr/>
            <p:nvPr/>
          </p:nvSpPr>
          <p:spPr>
            <a:xfrm>
              <a:off x="870436"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93" name="Google Shape;3493;g338445b5360_0_3391"/>
            <p:cNvSpPr/>
            <p:nvPr/>
          </p:nvSpPr>
          <p:spPr>
            <a:xfrm>
              <a:off x="870436"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94" name="Google Shape;3494;g338445b5360_0_3391"/>
            <p:cNvSpPr/>
            <p:nvPr/>
          </p:nvSpPr>
          <p:spPr>
            <a:xfrm>
              <a:off x="870436"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95" name="Google Shape;3495;g338445b5360_0_3391"/>
            <p:cNvSpPr/>
            <p:nvPr/>
          </p:nvSpPr>
          <p:spPr>
            <a:xfrm>
              <a:off x="870436"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96" name="Google Shape;3496;g338445b5360_0_3391"/>
            <p:cNvSpPr/>
            <p:nvPr/>
          </p:nvSpPr>
          <p:spPr>
            <a:xfrm>
              <a:off x="870424"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97" name="Google Shape;3497;g338445b5360_0_3391"/>
            <p:cNvSpPr/>
            <p:nvPr/>
          </p:nvSpPr>
          <p:spPr>
            <a:xfrm>
              <a:off x="870424"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98" name="Google Shape;3498;g338445b5360_0_3391"/>
            <p:cNvSpPr/>
            <p:nvPr/>
          </p:nvSpPr>
          <p:spPr>
            <a:xfrm>
              <a:off x="1088054"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99" name="Google Shape;3499;g338445b5360_0_3391"/>
            <p:cNvSpPr/>
            <p:nvPr/>
          </p:nvSpPr>
          <p:spPr>
            <a:xfrm>
              <a:off x="1088054"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00" name="Google Shape;3500;g338445b5360_0_3391"/>
            <p:cNvSpPr/>
            <p:nvPr/>
          </p:nvSpPr>
          <p:spPr>
            <a:xfrm>
              <a:off x="1088054"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01" name="Google Shape;3501;g338445b5360_0_3391"/>
            <p:cNvSpPr/>
            <p:nvPr/>
          </p:nvSpPr>
          <p:spPr>
            <a:xfrm>
              <a:off x="1088054"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02" name="Google Shape;3502;g338445b5360_0_3391"/>
            <p:cNvSpPr/>
            <p:nvPr/>
          </p:nvSpPr>
          <p:spPr>
            <a:xfrm>
              <a:off x="1088054"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03" name="Google Shape;3503;g338445b5360_0_3391"/>
            <p:cNvSpPr/>
            <p:nvPr/>
          </p:nvSpPr>
          <p:spPr>
            <a:xfrm>
              <a:off x="1088054"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04" name="Google Shape;3504;g338445b5360_0_3391"/>
            <p:cNvSpPr/>
            <p:nvPr/>
          </p:nvSpPr>
          <p:spPr>
            <a:xfrm>
              <a:off x="1088054"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05" name="Google Shape;3505;g338445b5360_0_3391"/>
            <p:cNvSpPr/>
            <p:nvPr/>
          </p:nvSpPr>
          <p:spPr>
            <a:xfrm>
              <a:off x="1088054"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06" name="Google Shape;3506;g338445b5360_0_3391"/>
            <p:cNvSpPr/>
            <p:nvPr/>
          </p:nvSpPr>
          <p:spPr>
            <a:xfrm>
              <a:off x="1088054"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07" name="Google Shape;3507;g338445b5360_0_3391"/>
            <p:cNvSpPr/>
            <p:nvPr/>
          </p:nvSpPr>
          <p:spPr>
            <a:xfrm>
              <a:off x="1088054"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08" name="Google Shape;3508;g338445b5360_0_3391"/>
            <p:cNvSpPr/>
            <p:nvPr/>
          </p:nvSpPr>
          <p:spPr>
            <a:xfrm>
              <a:off x="1088054"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09" name="Google Shape;3509;g338445b5360_0_3391"/>
            <p:cNvSpPr/>
            <p:nvPr/>
          </p:nvSpPr>
          <p:spPr>
            <a:xfrm>
              <a:off x="1088054"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10" name="Google Shape;3510;g338445b5360_0_3391"/>
            <p:cNvSpPr/>
            <p:nvPr/>
          </p:nvSpPr>
          <p:spPr>
            <a:xfrm>
              <a:off x="108804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11" name="Google Shape;3511;g338445b5360_0_3391"/>
            <p:cNvSpPr/>
            <p:nvPr/>
          </p:nvSpPr>
          <p:spPr>
            <a:xfrm>
              <a:off x="108804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12" name="Google Shape;3512;g338445b5360_0_3391"/>
            <p:cNvSpPr/>
            <p:nvPr/>
          </p:nvSpPr>
          <p:spPr>
            <a:xfrm>
              <a:off x="108804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13" name="Google Shape;3513;g338445b5360_0_3391"/>
            <p:cNvSpPr/>
            <p:nvPr/>
          </p:nvSpPr>
          <p:spPr>
            <a:xfrm>
              <a:off x="108804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14" name="Google Shape;3514;g338445b5360_0_3391"/>
            <p:cNvSpPr/>
            <p:nvPr/>
          </p:nvSpPr>
          <p:spPr>
            <a:xfrm>
              <a:off x="108804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15" name="Google Shape;3515;g338445b5360_0_3391"/>
            <p:cNvSpPr/>
            <p:nvPr/>
          </p:nvSpPr>
          <p:spPr>
            <a:xfrm>
              <a:off x="108804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16" name="Google Shape;3516;g338445b5360_0_3391"/>
            <p:cNvSpPr/>
            <p:nvPr/>
          </p:nvSpPr>
          <p:spPr>
            <a:xfrm>
              <a:off x="1088029"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17" name="Google Shape;3517;g338445b5360_0_3391"/>
            <p:cNvSpPr/>
            <p:nvPr/>
          </p:nvSpPr>
          <p:spPr>
            <a:xfrm>
              <a:off x="1088029"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18" name="Google Shape;3518;g338445b5360_0_3391"/>
            <p:cNvSpPr/>
            <p:nvPr/>
          </p:nvSpPr>
          <p:spPr>
            <a:xfrm>
              <a:off x="1305660"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19" name="Google Shape;3519;g338445b5360_0_3391"/>
            <p:cNvSpPr/>
            <p:nvPr/>
          </p:nvSpPr>
          <p:spPr>
            <a:xfrm>
              <a:off x="1305660"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20" name="Google Shape;3520;g338445b5360_0_3391"/>
            <p:cNvSpPr/>
            <p:nvPr/>
          </p:nvSpPr>
          <p:spPr>
            <a:xfrm>
              <a:off x="1305660"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21" name="Google Shape;3521;g338445b5360_0_3391"/>
            <p:cNvSpPr/>
            <p:nvPr/>
          </p:nvSpPr>
          <p:spPr>
            <a:xfrm>
              <a:off x="1305660"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22" name="Google Shape;3522;g338445b5360_0_3391"/>
            <p:cNvSpPr/>
            <p:nvPr/>
          </p:nvSpPr>
          <p:spPr>
            <a:xfrm>
              <a:off x="1305660"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23" name="Google Shape;3523;g338445b5360_0_3391"/>
            <p:cNvSpPr/>
            <p:nvPr/>
          </p:nvSpPr>
          <p:spPr>
            <a:xfrm>
              <a:off x="1305660"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24" name="Google Shape;3524;g338445b5360_0_3391"/>
            <p:cNvSpPr/>
            <p:nvPr/>
          </p:nvSpPr>
          <p:spPr>
            <a:xfrm>
              <a:off x="1305660"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25" name="Google Shape;3525;g338445b5360_0_3391"/>
            <p:cNvSpPr/>
            <p:nvPr/>
          </p:nvSpPr>
          <p:spPr>
            <a:xfrm>
              <a:off x="1305660"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26" name="Google Shape;3526;g338445b5360_0_3391"/>
            <p:cNvSpPr/>
            <p:nvPr/>
          </p:nvSpPr>
          <p:spPr>
            <a:xfrm>
              <a:off x="1305660"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27" name="Google Shape;3527;g338445b5360_0_3391"/>
            <p:cNvSpPr/>
            <p:nvPr/>
          </p:nvSpPr>
          <p:spPr>
            <a:xfrm>
              <a:off x="1305660"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28" name="Google Shape;3528;g338445b5360_0_3391"/>
            <p:cNvSpPr/>
            <p:nvPr/>
          </p:nvSpPr>
          <p:spPr>
            <a:xfrm>
              <a:off x="1305660"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29" name="Google Shape;3529;g338445b5360_0_3391"/>
            <p:cNvSpPr/>
            <p:nvPr/>
          </p:nvSpPr>
          <p:spPr>
            <a:xfrm>
              <a:off x="1305660"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30" name="Google Shape;3530;g338445b5360_0_3391"/>
            <p:cNvSpPr/>
            <p:nvPr/>
          </p:nvSpPr>
          <p:spPr>
            <a:xfrm>
              <a:off x="130564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31" name="Google Shape;3531;g338445b5360_0_3391"/>
            <p:cNvSpPr/>
            <p:nvPr/>
          </p:nvSpPr>
          <p:spPr>
            <a:xfrm>
              <a:off x="130564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32" name="Google Shape;3532;g338445b5360_0_3391"/>
            <p:cNvSpPr/>
            <p:nvPr/>
          </p:nvSpPr>
          <p:spPr>
            <a:xfrm>
              <a:off x="130564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33" name="Google Shape;3533;g338445b5360_0_3391"/>
            <p:cNvSpPr/>
            <p:nvPr/>
          </p:nvSpPr>
          <p:spPr>
            <a:xfrm>
              <a:off x="130564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34" name="Google Shape;3534;g338445b5360_0_3391"/>
            <p:cNvSpPr/>
            <p:nvPr/>
          </p:nvSpPr>
          <p:spPr>
            <a:xfrm>
              <a:off x="130564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35" name="Google Shape;3535;g338445b5360_0_3391"/>
            <p:cNvSpPr/>
            <p:nvPr/>
          </p:nvSpPr>
          <p:spPr>
            <a:xfrm>
              <a:off x="130564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36" name="Google Shape;3536;g338445b5360_0_3391"/>
            <p:cNvSpPr/>
            <p:nvPr/>
          </p:nvSpPr>
          <p:spPr>
            <a:xfrm>
              <a:off x="1305635"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37" name="Google Shape;3537;g338445b5360_0_3391"/>
            <p:cNvSpPr/>
            <p:nvPr/>
          </p:nvSpPr>
          <p:spPr>
            <a:xfrm>
              <a:off x="1305635"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38" name="Google Shape;3538;g338445b5360_0_3391"/>
            <p:cNvSpPr/>
            <p:nvPr/>
          </p:nvSpPr>
          <p:spPr>
            <a:xfrm>
              <a:off x="155135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39" name="Google Shape;3539;g338445b5360_0_3391"/>
            <p:cNvSpPr/>
            <p:nvPr/>
          </p:nvSpPr>
          <p:spPr>
            <a:xfrm>
              <a:off x="155135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40" name="Google Shape;3540;g338445b5360_0_3391"/>
            <p:cNvSpPr/>
            <p:nvPr/>
          </p:nvSpPr>
          <p:spPr>
            <a:xfrm>
              <a:off x="155135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41" name="Google Shape;3541;g338445b5360_0_3391"/>
            <p:cNvSpPr/>
            <p:nvPr/>
          </p:nvSpPr>
          <p:spPr>
            <a:xfrm>
              <a:off x="155135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42" name="Google Shape;3542;g338445b5360_0_3391"/>
            <p:cNvSpPr/>
            <p:nvPr/>
          </p:nvSpPr>
          <p:spPr>
            <a:xfrm>
              <a:off x="155135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43" name="Google Shape;3543;g338445b5360_0_3391"/>
            <p:cNvSpPr/>
            <p:nvPr/>
          </p:nvSpPr>
          <p:spPr>
            <a:xfrm>
              <a:off x="155135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44" name="Google Shape;3544;g338445b5360_0_3391"/>
            <p:cNvSpPr/>
            <p:nvPr/>
          </p:nvSpPr>
          <p:spPr>
            <a:xfrm>
              <a:off x="155135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45" name="Google Shape;3545;g338445b5360_0_3391"/>
            <p:cNvSpPr/>
            <p:nvPr/>
          </p:nvSpPr>
          <p:spPr>
            <a:xfrm>
              <a:off x="155135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46" name="Google Shape;3546;g338445b5360_0_3391"/>
            <p:cNvSpPr/>
            <p:nvPr/>
          </p:nvSpPr>
          <p:spPr>
            <a:xfrm>
              <a:off x="155135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47" name="Google Shape;3547;g338445b5360_0_3391"/>
            <p:cNvSpPr/>
            <p:nvPr/>
          </p:nvSpPr>
          <p:spPr>
            <a:xfrm>
              <a:off x="155135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48" name="Google Shape;3548;g338445b5360_0_3391"/>
            <p:cNvSpPr/>
            <p:nvPr/>
          </p:nvSpPr>
          <p:spPr>
            <a:xfrm>
              <a:off x="155135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49" name="Google Shape;3549;g338445b5360_0_3391"/>
            <p:cNvSpPr/>
            <p:nvPr/>
          </p:nvSpPr>
          <p:spPr>
            <a:xfrm>
              <a:off x="155135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50" name="Google Shape;3550;g338445b5360_0_3391"/>
            <p:cNvSpPr/>
            <p:nvPr/>
          </p:nvSpPr>
          <p:spPr>
            <a:xfrm>
              <a:off x="155134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51" name="Google Shape;3551;g338445b5360_0_3391"/>
            <p:cNvSpPr/>
            <p:nvPr/>
          </p:nvSpPr>
          <p:spPr>
            <a:xfrm>
              <a:off x="155134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52" name="Google Shape;3552;g338445b5360_0_3391"/>
            <p:cNvSpPr/>
            <p:nvPr/>
          </p:nvSpPr>
          <p:spPr>
            <a:xfrm>
              <a:off x="155134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53" name="Google Shape;3553;g338445b5360_0_3391"/>
            <p:cNvSpPr/>
            <p:nvPr/>
          </p:nvSpPr>
          <p:spPr>
            <a:xfrm>
              <a:off x="155134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54" name="Google Shape;3554;g338445b5360_0_3391"/>
            <p:cNvSpPr/>
            <p:nvPr/>
          </p:nvSpPr>
          <p:spPr>
            <a:xfrm>
              <a:off x="155134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55" name="Google Shape;3555;g338445b5360_0_3391"/>
            <p:cNvSpPr/>
            <p:nvPr/>
          </p:nvSpPr>
          <p:spPr>
            <a:xfrm>
              <a:off x="155134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56" name="Google Shape;3556;g338445b5360_0_3391"/>
            <p:cNvSpPr/>
            <p:nvPr/>
          </p:nvSpPr>
          <p:spPr>
            <a:xfrm>
              <a:off x="155133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57" name="Google Shape;3557;g338445b5360_0_3391"/>
            <p:cNvSpPr/>
            <p:nvPr/>
          </p:nvSpPr>
          <p:spPr>
            <a:xfrm>
              <a:off x="155133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58" name="Google Shape;3558;g338445b5360_0_3391"/>
            <p:cNvSpPr/>
            <p:nvPr/>
          </p:nvSpPr>
          <p:spPr>
            <a:xfrm>
              <a:off x="179705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59" name="Google Shape;3559;g338445b5360_0_3391"/>
            <p:cNvSpPr/>
            <p:nvPr/>
          </p:nvSpPr>
          <p:spPr>
            <a:xfrm>
              <a:off x="179705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60" name="Google Shape;3560;g338445b5360_0_3391"/>
            <p:cNvSpPr/>
            <p:nvPr/>
          </p:nvSpPr>
          <p:spPr>
            <a:xfrm>
              <a:off x="179705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61" name="Google Shape;3561;g338445b5360_0_3391"/>
            <p:cNvSpPr/>
            <p:nvPr/>
          </p:nvSpPr>
          <p:spPr>
            <a:xfrm>
              <a:off x="179705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62" name="Google Shape;3562;g338445b5360_0_3391"/>
            <p:cNvSpPr/>
            <p:nvPr/>
          </p:nvSpPr>
          <p:spPr>
            <a:xfrm>
              <a:off x="179705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63" name="Google Shape;3563;g338445b5360_0_3391"/>
            <p:cNvSpPr/>
            <p:nvPr/>
          </p:nvSpPr>
          <p:spPr>
            <a:xfrm>
              <a:off x="179705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64" name="Google Shape;3564;g338445b5360_0_3391"/>
            <p:cNvSpPr/>
            <p:nvPr/>
          </p:nvSpPr>
          <p:spPr>
            <a:xfrm>
              <a:off x="179705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65" name="Google Shape;3565;g338445b5360_0_3391"/>
            <p:cNvSpPr/>
            <p:nvPr/>
          </p:nvSpPr>
          <p:spPr>
            <a:xfrm>
              <a:off x="179705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66" name="Google Shape;3566;g338445b5360_0_3391"/>
            <p:cNvSpPr/>
            <p:nvPr/>
          </p:nvSpPr>
          <p:spPr>
            <a:xfrm>
              <a:off x="179705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67" name="Google Shape;3567;g338445b5360_0_3391"/>
            <p:cNvSpPr/>
            <p:nvPr/>
          </p:nvSpPr>
          <p:spPr>
            <a:xfrm>
              <a:off x="179705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68" name="Google Shape;3568;g338445b5360_0_3391"/>
            <p:cNvSpPr/>
            <p:nvPr/>
          </p:nvSpPr>
          <p:spPr>
            <a:xfrm>
              <a:off x="179705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69" name="Google Shape;3569;g338445b5360_0_3391"/>
            <p:cNvSpPr/>
            <p:nvPr/>
          </p:nvSpPr>
          <p:spPr>
            <a:xfrm>
              <a:off x="179705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70" name="Google Shape;3570;g338445b5360_0_3391"/>
            <p:cNvSpPr/>
            <p:nvPr/>
          </p:nvSpPr>
          <p:spPr>
            <a:xfrm>
              <a:off x="179703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71" name="Google Shape;3571;g338445b5360_0_3391"/>
            <p:cNvSpPr/>
            <p:nvPr/>
          </p:nvSpPr>
          <p:spPr>
            <a:xfrm>
              <a:off x="179703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72" name="Google Shape;3572;g338445b5360_0_3391"/>
            <p:cNvSpPr/>
            <p:nvPr/>
          </p:nvSpPr>
          <p:spPr>
            <a:xfrm>
              <a:off x="179703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73" name="Google Shape;3573;g338445b5360_0_3391"/>
            <p:cNvSpPr/>
            <p:nvPr/>
          </p:nvSpPr>
          <p:spPr>
            <a:xfrm>
              <a:off x="179703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74" name="Google Shape;3574;g338445b5360_0_3391"/>
            <p:cNvSpPr/>
            <p:nvPr/>
          </p:nvSpPr>
          <p:spPr>
            <a:xfrm>
              <a:off x="179703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75" name="Google Shape;3575;g338445b5360_0_3391"/>
            <p:cNvSpPr/>
            <p:nvPr/>
          </p:nvSpPr>
          <p:spPr>
            <a:xfrm>
              <a:off x="179703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76" name="Google Shape;3576;g338445b5360_0_3391"/>
            <p:cNvSpPr/>
            <p:nvPr/>
          </p:nvSpPr>
          <p:spPr>
            <a:xfrm>
              <a:off x="179702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77" name="Google Shape;3577;g338445b5360_0_3391"/>
            <p:cNvSpPr/>
            <p:nvPr/>
          </p:nvSpPr>
          <p:spPr>
            <a:xfrm>
              <a:off x="179702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78" name="Google Shape;3578;g338445b5360_0_3391"/>
            <p:cNvSpPr/>
            <p:nvPr/>
          </p:nvSpPr>
          <p:spPr>
            <a:xfrm>
              <a:off x="204274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79" name="Google Shape;3579;g338445b5360_0_3391"/>
            <p:cNvSpPr/>
            <p:nvPr/>
          </p:nvSpPr>
          <p:spPr>
            <a:xfrm>
              <a:off x="204274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80" name="Google Shape;3580;g338445b5360_0_3391"/>
            <p:cNvSpPr/>
            <p:nvPr/>
          </p:nvSpPr>
          <p:spPr>
            <a:xfrm>
              <a:off x="204274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81" name="Google Shape;3581;g338445b5360_0_3391"/>
            <p:cNvSpPr/>
            <p:nvPr/>
          </p:nvSpPr>
          <p:spPr>
            <a:xfrm>
              <a:off x="204274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82" name="Google Shape;3582;g338445b5360_0_3391"/>
            <p:cNvSpPr/>
            <p:nvPr/>
          </p:nvSpPr>
          <p:spPr>
            <a:xfrm>
              <a:off x="204274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83" name="Google Shape;3583;g338445b5360_0_3391"/>
            <p:cNvSpPr/>
            <p:nvPr/>
          </p:nvSpPr>
          <p:spPr>
            <a:xfrm>
              <a:off x="204274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84" name="Google Shape;3584;g338445b5360_0_3391"/>
            <p:cNvSpPr/>
            <p:nvPr/>
          </p:nvSpPr>
          <p:spPr>
            <a:xfrm>
              <a:off x="204274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85" name="Google Shape;3585;g338445b5360_0_3391"/>
            <p:cNvSpPr/>
            <p:nvPr/>
          </p:nvSpPr>
          <p:spPr>
            <a:xfrm>
              <a:off x="204274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86" name="Google Shape;3586;g338445b5360_0_3391"/>
            <p:cNvSpPr/>
            <p:nvPr/>
          </p:nvSpPr>
          <p:spPr>
            <a:xfrm>
              <a:off x="204274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87" name="Google Shape;3587;g338445b5360_0_3391"/>
            <p:cNvSpPr/>
            <p:nvPr/>
          </p:nvSpPr>
          <p:spPr>
            <a:xfrm>
              <a:off x="204274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88" name="Google Shape;3588;g338445b5360_0_3391"/>
            <p:cNvSpPr/>
            <p:nvPr/>
          </p:nvSpPr>
          <p:spPr>
            <a:xfrm>
              <a:off x="204274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89" name="Google Shape;3589;g338445b5360_0_3391"/>
            <p:cNvSpPr/>
            <p:nvPr/>
          </p:nvSpPr>
          <p:spPr>
            <a:xfrm>
              <a:off x="204274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90" name="Google Shape;3590;g338445b5360_0_3391"/>
            <p:cNvSpPr/>
            <p:nvPr/>
          </p:nvSpPr>
          <p:spPr>
            <a:xfrm>
              <a:off x="204273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91" name="Google Shape;3591;g338445b5360_0_3391"/>
            <p:cNvSpPr/>
            <p:nvPr/>
          </p:nvSpPr>
          <p:spPr>
            <a:xfrm>
              <a:off x="204273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92" name="Google Shape;3592;g338445b5360_0_3391"/>
            <p:cNvSpPr/>
            <p:nvPr/>
          </p:nvSpPr>
          <p:spPr>
            <a:xfrm>
              <a:off x="204273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93" name="Google Shape;3593;g338445b5360_0_3391"/>
            <p:cNvSpPr/>
            <p:nvPr/>
          </p:nvSpPr>
          <p:spPr>
            <a:xfrm>
              <a:off x="204273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94" name="Google Shape;3594;g338445b5360_0_3391"/>
            <p:cNvSpPr/>
            <p:nvPr/>
          </p:nvSpPr>
          <p:spPr>
            <a:xfrm>
              <a:off x="204273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95" name="Google Shape;3595;g338445b5360_0_3391"/>
            <p:cNvSpPr/>
            <p:nvPr/>
          </p:nvSpPr>
          <p:spPr>
            <a:xfrm>
              <a:off x="204273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96" name="Google Shape;3596;g338445b5360_0_3391"/>
            <p:cNvSpPr/>
            <p:nvPr/>
          </p:nvSpPr>
          <p:spPr>
            <a:xfrm>
              <a:off x="204272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97" name="Google Shape;3597;g338445b5360_0_3391"/>
            <p:cNvSpPr/>
            <p:nvPr/>
          </p:nvSpPr>
          <p:spPr>
            <a:xfrm>
              <a:off x="204272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98" name="Google Shape;3598;g338445b5360_0_3391"/>
            <p:cNvSpPr/>
            <p:nvPr/>
          </p:nvSpPr>
          <p:spPr>
            <a:xfrm>
              <a:off x="228844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99" name="Google Shape;3599;g338445b5360_0_3391"/>
            <p:cNvSpPr/>
            <p:nvPr/>
          </p:nvSpPr>
          <p:spPr>
            <a:xfrm>
              <a:off x="228844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00" name="Google Shape;3600;g338445b5360_0_3391"/>
            <p:cNvSpPr/>
            <p:nvPr/>
          </p:nvSpPr>
          <p:spPr>
            <a:xfrm>
              <a:off x="228844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01" name="Google Shape;3601;g338445b5360_0_3391"/>
            <p:cNvSpPr/>
            <p:nvPr/>
          </p:nvSpPr>
          <p:spPr>
            <a:xfrm>
              <a:off x="228844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02" name="Google Shape;3602;g338445b5360_0_3391"/>
            <p:cNvSpPr/>
            <p:nvPr/>
          </p:nvSpPr>
          <p:spPr>
            <a:xfrm>
              <a:off x="228844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03" name="Google Shape;3603;g338445b5360_0_3391"/>
            <p:cNvSpPr/>
            <p:nvPr/>
          </p:nvSpPr>
          <p:spPr>
            <a:xfrm>
              <a:off x="228844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04" name="Google Shape;3604;g338445b5360_0_3391"/>
            <p:cNvSpPr/>
            <p:nvPr/>
          </p:nvSpPr>
          <p:spPr>
            <a:xfrm>
              <a:off x="228844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05" name="Google Shape;3605;g338445b5360_0_3391"/>
            <p:cNvSpPr/>
            <p:nvPr/>
          </p:nvSpPr>
          <p:spPr>
            <a:xfrm>
              <a:off x="228844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06" name="Google Shape;3606;g338445b5360_0_3391"/>
            <p:cNvSpPr/>
            <p:nvPr/>
          </p:nvSpPr>
          <p:spPr>
            <a:xfrm>
              <a:off x="228844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07" name="Google Shape;3607;g338445b5360_0_3391"/>
            <p:cNvSpPr/>
            <p:nvPr/>
          </p:nvSpPr>
          <p:spPr>
            <a:xfrm>
              <a:off x="228844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08" name="Google Shape;3608;g338445b5360_0_3391"/>
            <p:cNvSpPr/>
            <p:nvPr/>
          </p:nvSpPr>
          <p:spPr>
            <a:xfrm>
              <a:off x="228844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09" name="Google Shape;3609;g338445b5360_0_3391"/>
            <p:cNvSpPr/>
            <p:nvPr/>
          </p:nvSpPr>
          <p:spPr>
            <a:xfrm>
              <a:off x="228844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10" name="Google Shape;3610;g338445b5360_0_3391"/>
            <p:cNvSpPr/>
            <p:nvPr/>
          </p:nvSpPr>
          <p:spPr>
            <a:xfrm>
              <a:off x="228842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11" name="Google Shape;3611;g338445b5360_0_3391"/>
            <p:cNvSpPr/>
            <p:nvPr/>
          </p:nvSpPr>
          <p:spPr>
            <a:xfrm>
              <a:off x="228842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12" name="Google Shape;3612;g338445b5360_0_3391"/>
            <p:cNvSpPr/>
            <p:nvPr/>
          </p:nvSpPr>
          <p:spPr>
            <a:xfrm>
              <a:off x="228842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13" name="Google Shape;3613;g338445b5360_0_3391"/>
            <p:cNvSpPr/>
            <p:nvPr/>
          </p:nvSpPr>
          <p:spPr>
            <a:xfrm>
              <a:off x="228842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14" name="Google Shape;3614;g338445b5360_0_3391"/>
            <p:cNvSpPr/>
            <p:nvPr/>
          </p:nvSpPr>
          <p:spPr>
            <a:xfrm>
              <a:off x="228842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15" name="Google Shape;3615;g338445b5360_0_3391"/>
            <p:cNvSpPr/>
            <p:nvPr/>
          </p:nvSpPr>
          <p:spPr>
            <a:xfrm>
              <a:off x="228842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16" name="Google Shape;3616;g338445b5360_0_3391"/>
            <p:cNvSpPr/>
            <p:nvPr/>
          </p:nvSpPr>
          <p:spPr>
            <a:xfrm>
              <a:off x="228841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17" name="Google Shape;3617;g338445b5360_0_3391"/>
            <p:cNvSpPr/>
            <p:nvPr/>
          </p:nvSpPr>
          <p:spPr>
            <a:xfrm>
              <a:off x="228841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18" name="Google Shape;3618;g338445b5360_0_3391"/>
            <p:cNvSpPr/>
            <p:nvPr/>
          </p:nvSpPr>
          <p:spPr>
            <a:xfrm>
              <a:off x="253413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19" name="Google Shape;3619;g338445b5360_0_3391"/>
            <p:cNvSpPr/>
            <p:nvPr/>
          </p:nvSpPr>
          <p:spPr>
            <a:xfrm>
              <a:off x="253413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20" name="Google Shape;3620;g338445b5360_0_3391"/>
            <p:cNvSpPr/>
            <p:nvPr/>
          </p:nvSpPr>
          <p:spPr>
            <a:xfrm>
              <a:off x="253413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21" name="Google Shape;3621;g338445b5360_0_3391"/>
            <p:cNvSpPr/>
            <p:nvPr/>
          </p:nvSpPr>
          <p:spPr>
            <a:xfrm>
              <a:off x="253413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22" name="Google Shape;3622;g338445b5360_0_3391"/>
            <p:cNvSpPr/>
            <p:nvPr/>
          </p:nvSpPr>
          <p:spPr>
            <a:xfrm>
              <a:off x="253413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23" name="Google Shape;3623;g338445b5360_0_3391"/>
            <p:cNvSpPr/>
            <p:nvPr/>
          </p:nvSpPr>
          <p:spPr>
            <a:xfrm>
              <a:off x="253413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24" name="Google Shape;3624;g338445b5360_0_3391"/>
            <p:cNvSpPr/>
            <p:nvPr/>
          </p:nvSpPr>
          <p:spPr>
            <a:xfrm>
              <a:off x="253413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25" name="Google Shape;3625;g338445b5360_0_3391"/>
            <p:cNvSpPr/>
            <p:nvPr/>
          </p:nvSpPr>
          <p:spPr>
            <a:xfrm>
              <a:off x="253413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26" name="Google Shape;3626;g338445b5360_0_3391"/>
            <p:cNvSpPr/>
            <p:nvPr/>
          </p:nvSpPr>
          <p:spPr>
            <a:xfrm>
              <a:off x="253413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27" name="Google Shape;3627;g338445b5360_0_3391"/>
            <p:cNvSpPr/>
            <p:nvPr/>
          </p:nvSpPr>
          <p:spPr>
            <a:xfrm>
              <a:off x="253413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28" name="Google Shape;3628;g338445b5360_0_3391"/>
            <p:cNvSpPr/>
            <p:nvPr/>
          </p:nvSpPr>
          <p:spPr>
            <a:xfrm>
              <a:off x="253413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29" name="Google Shape;3629;g338445b5360_0_3391"/>
            <p:cNvSpPr/>
            <p:nvPr/>
          </p:nvSpPr>
          <p:spPr>
            <a:xfrm>
              <a:off x="253413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30" name="Google Shape;3630;g338445b5360_0_3391"/>
            <p:cNvSpPr/>
            <p:nvPr/>
          </p:nvSpPr>
          <p:spPr>
            <a:xfrm>
              <a:off x="253412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31" name="Google Shape;3631;g338445b5360_0_3391"/>
            <p:cNvSpPr/>
            <p:nvPr/>
          </p:nvSpPr>
          <p:spPr>
            <a:xfrm>
              <a:off x="253412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32" name="Google Shape;3632;g338445b5360_0_3391"/>
            <p:cNvSpPr/>
            <p:nvPr/>
          </p:nvSpPr>
          <p:spPr>
            <a:xfrm>
              <a:off x="253412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33" name="Google Shape;3633;g338445b5360_0_3391"/>
            <p:cNvSpPr/>
            <p:nvPr/>
          </p:nvSpPr>
          <p:spPr>
            <a:xfrm>
              <a:off x="253412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34" name="Google Shape;3634;g338445b5360_0_3391"/>
            <p:cNvSpPr/>
            <p:nvPr/>
          </p:nvSpPr>
          <p:spPr>
            <a:xfrm>
              <a:off x="253412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35" name="Google Shape;3635;g338445b5360_0_3391"/>
            <p:cNvSpPr/>
            <p:nvPr/>
          </p:nvSpPr>
          <p:spPr>
            <a:xfrm>
              <a:off x="253412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36" name="Google Shape;3636;g338445b5360_0_3391"/>
            <p:cNvSpPr/>
            <p:nvPr/>
          </p:nvSpPr>
          <p:spPr>
            <a:xfrm>
              <a:off x="253411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37" name="Google Shape;3637;g338445b5360_0_3391"/>
            <p:cNvSpPr/>
            <p:nvPr/>
          </p:nvSpPr>
          <p:spPr>
            <a:xfrm>
              <a:off x="253411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38" name="Google Shape;3638;g338445b5360_0_3391"/>
            <p:cNvSpPr/>
            <p:nvPr/>
          </p:nvSpPr>
          <p:spPr>
            <a:xfrm>
              <a:off x="277983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39" name="Google Shape;3639;g338445b5360_0_3391"/>
            <p:cNvSpPr/>
            <p:nvPr/>
          </p:nvSpPr>
          <p:spPr>
            <a:xfrm>
              <a:off x="277983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40" name="Google Shape;3640;g338445b5360_0_3391"/>
            <p:cNvSpPr/>
            <p:nvPr/>
          </p:nvSpPr>
          <p:spPr>
            <a:xfrm>
              <a:off x="277983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41" name="Google Shape;3641;g338445b5360_0_3391"/>
            <p:cNvSpPr/>
            <p:nvPr/>
          </p:nvSpPr>
          <p:spPr>
            <a:xfrm>
              <a:off x="277983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42" name="Google Shape;3642;g338445b5360_0_3391"/>
            <p:cNvSpPr/>
            <p:nvPr/>
          </p:nvSpPr>
          <p:spPr>
            <a:xfrm>
              <a:off x="277983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43" name="Google Shape;3643;g338445b5360_0_3391"/>
            <p:cNvSpPr/>
            <p:nvPr/>
          </p:nvSpPr>
          <p:spPr>
            <a:xfrm>
              <a:off x="277983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44" name="Google Shape;3644;g338445b5360_0_3391"/>
            <p:cNvSpPr/>
            <p:nvPr/>
          </p:nvSpPr>
          <p:spPr>
            <a:xfrm>
              <a:off x="277983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45" name="Google Shape;3645;g338445b5360_0_3391"/>
            <p:cNvSpPr/>
            <p:nvPr/>
          </p:nvSpPr>
          <p:spPr>
            <a:xfrm>
              <a:off x="277983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46" name="Google Shape;3646;g338445b5360_0_3391"/>
            <p:cNvSpPr/>
            <p:nvPr/>
          </p:nvSpPr>
          <p:spPr>
            <a:xfrm>
              <a:off x="277983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47" name="Google Shape;3647;g338445b5360_0_3391"/>
            <p:cNvSpPr/>
            <p:nvPr/>
          </p:nvSpPr>
          <p:spPr>
            <a:xfrm>
              <a:off x="277983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48" name="Google Shape;3648;g338445b5360_0_3391"/>
            <p:cNvSpPr/>
            <p:nvPr/>
          </p:nvSpPr>
          <p:spPr>
            <a:xfrm>
              <a:off x="277983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49" name="Google Shape;3649;g338445b5360_0_3391"/>
            <p:cNvSpPr/>
            <p:nvPr/>
          </p:nvSpPr>
          <p:spPr>
            <a:xfrm>
              <a:off x="277983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50" name="Google Shape;3650;g338445b5360_0_3391"/>
            <p:cNvSpPr/>
            <p:nvPr/>
          </p:nvSpPr>
          <p:spPr>
            <a:xfrm>
              <a:off x="277981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51" name="Google Shape;3651;g338445b5360_0_3391"/>
            <p:cNvSpPr/>
            <p:nvPr/>
          </p:nvSpPr>
          <p:spPr>
            <a:xfrm>
              <a:off x="277981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52" name="Google Shape;3652;g338445b5360_0_3391"/>
            <p:cNvSpPr/>
            <p:nvPr/>
          </p:nvSpPr>
          <p:spPr>
            <a:xfrm>
              <a:off x="277981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53" name="Google Shape;3653;g338445b5360_0_3391"/>
            <p:cNvSpPr/>
            <p:nvPr/>
          </p:nvSpPr>
          <p:spPr>
            <a:xfrm>
              <a:off x="277981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54" name="Google Shape;3654;g338445b5360_0_3391"/>
            <p:cNvSpPr/>
            <p:nvPr/>
          </p:nvSpPr>
          <p:spPr>
            <a:xfrm>
              <a:off x="277981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55" name="Google Shape;3655;g338445b5360_0_3391"/>
            <p:cNvSpPr/>
            <p:nvPr/>
          </p:nvSpPr>
          <p:spPr>
            <a:xfrm>
              <a:off x="277981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56" name="Google Shape;3656;g338445b5360_0_3391"/>
            <p:cNvSpPr/>
            <p:nvPr/>
          </p:nvSpPr>
          <p:spPr>
            <a:xfrm>
              <a:off x="277980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57" name="Google Shape;3657;g338445b5360_0_3391"/>
            <p:cNvSpPr/>
            <p:nvPr/>
          </p:nvSpPr>
          <p:spPr>
            <a:xfrm>
              <a:off x="277980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58" name="Google Shape;3658;g338445b5360_0_3391"/>
            <p:cNvSpPr/>
            <p:nvPr/>
          </p:nvSpPr>
          <p:spPr>
            <a:xfrm>
              <a:off x="302552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59" name="Google Shape;3659;g338445b5360_0_3391"/>
            <p:cNvSpPr/>
            <p:nvPr/>
          </p:nvSpPr>
          <p:spPr>
            <a:xfrm>
              <a:off x="302552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60" name="Google Shape;3660;g338445b5360_0_3391"/>
            <p:cNvSpPr/>
            <p:nvPr/>
          </p:nvSpPr>
          <p:spPr>
            <a:xfrm>
              <a:off x="302552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61" name="Google Shape;3661;g338445b5360_0_3391"/>
            <p:cNvSpPr/>
            <p:nvPr/>
          </p:nvSpPr>
          <p:spPr>
            <a:xfrm>
              <a:off x="302552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62" name="Google Shape;3662;g338445b5360_0_3391"/>
            <p:cNvSpPr/>
            <p:nvPr/>
          </p:nvSpPr>
          <p:spPr>
            <a:xfrm>
              <a:off x="302552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63" name="Google Shape;3663;g338445b5360_0_3391"/>
            <p:cNvSpPr/>
            <p:nvPr/>
          </p:nvSpPr>
          <p:spPr>
            <a:xfrm>
              <a:off x="302552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64" name="Google Shape;3664;g338445b5360_0_3391"/>
            <p:cNvSpPr/>
            <p:nvPr/>
          </p:nvSpPr>
          <p:spPr>
            <a:xfrm>
              <a:off x="302552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65" name="Google Shape;3665;g338445b5360_0_3391"/>
            <p:cNvSpPr/>
            <p:nvPr/>
          </p:nvSpPr>
          <p:spPr>
            <a:xfrm>
              <a:off x="302552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66" name="Google Shape;3666;g338445b5360_0_3391"/>
            <p:cNvSpPr/>
            <p:nvPr/>
          </p:nvSpPr>
          <p:spPr>
            <a:xfrm>
              <a:off x="302552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67" name="Google Shape;3667;g338445b5360_0_3391"/>
            <p:cNvSpPr/>
            <p:nvPr/>
          </p:nvSpPr>
          <p:spPr>
            <a:xfrm>
              <a:off x="302552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68" name="Google Shape;3668;g338445b5360_0_3391"/>
            <p:cNvSpPr/>
            <p:nvPr/>
          </p:nvSpPr>
          <p:spPr>
            <a:xfrm>
              <a:off x="302552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69" name="Google Shape;3669;g338445b5360_0_3391"/>
            <p:cNvSpPr/>
            <p:nvPr/>
          </p:nvSpPr>
          <p:spPr>
            <a:xfrm>
              <a:off x="302552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70" name="Google Shape;3670;g338445b5360_0_3391"/>
            <p:cNvSpPr/>
            <p:nvPr/>
          </p:nvSpPr>
          <p:spPr>
            <a:xfrm>
              <a:off x="302551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71" name="Google Shape;3671;g338445b5360_0_3391"/>
            <p:cNvSpPr/>
            <p:nvPr/>
          </p:nvSpPr>
          <p:spPr>
            <a:xfrm>
              <a:off x="302551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72" name="Google Shape;3672;g338445b5360_0_3391"/>
            <p:cNvSpPr/>
            <p:nvPr/>
          </p:nvSpPr>
          <p:spPr>
            <a:xfrm>
              <a:off x="302551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73" name="Google Shape;3673;g338445b5360_0_3391"/>
            <p:cNvSpPr/>
            <p:nvPr/>
          </p:nvSpPr>
          <p:spPr>
            <a:xfrm>
              <a:off x="302551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74" name="Google Shape;3674;g338445b5360_0_3391"/>
            <p:cNvSpPr/>
            <p:nvPr/>
          </p:nvSpPr>
          <p:spPr>
            <a:xfrm>
              <a:off x="302551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75" name="Google Shape;3675;g338445b5360_0_3391"/>
            <p:cNvSpPr/>
            <p:nvPr/>
          </p:nvSpPr>
          <p:spPr>
            <a:xfrm>
              <a:off x="302551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76" name="Google Shape;3676;g338445b5360_0_3391"/>
            <p:cNvSpPr/>
            <p:nvPr/>
          </p:nvSpPr>
          <p:spPr>
            <a:xfrm>
              <a:off x="302550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77" name="Google Shape;3677;g338445b5360_0_3391"/>
            <p:cNvSpPr/>
            <p:nvPr/>
          </p:nvSpPr>
          <p:spPr>
            <a:xfrm>
              <a:off x="302550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78" name="Google Shape;3678;g338445b5360_0_3391"/>
            <p:cNvSpPr/>
            <p:nvPr/>
          </p:nvSpPr>
          <p:spPr>
            <a:xfrm>
              <a:off x="327122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79" name="Google Shape;3679;g338445b5360_0_3391"/>
            <p:cNvSpPr/>
            <p:nvPr/>
          </p:nvSpPr>
          <p:spPr>
            <a:xfrm>
              <a:off x="327122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80" name="Google Shape;3680;g338445b5360_0_3391"/>
            <p:cNvSpPr/>
            <p:nvPr/>
          </p:nvSpPr>
          <p:spPr>
            <a:xfrm>
              <a:off x="327122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81" name="Google Shape;3681;g338445b5360_0_3391"/>
            <p:cNvSpPr/>
            <p:nvPr/>
          </p:nvSpPr>
          <p:spPr>
            <a:xfrm>
              <a:off x="327122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82" name="Google Shape;3682;g338445b5360_0_3391"/>
            <p:cNvSpPr/>
            <p:nvPr/>
          </p:nvSpPr>
          <p:spPr>
            <a:xfrm>
              <a:off x="327122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83" name="Google Shape;3683;g338445b5360_0_3391"/>
            <p:cNvSpPr/>
            <p:nvPr/>
          </p:nvSpPr>
          <p:spPr>
            <a:xfrm>
              <a:off x="327122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84" name="Google Shape;3684;g338445b5360_0_3391"/>
            <p:cNvSpPr/>
            <p:nvPr/>
          </p:nvSpPr>
          <p:spPr>
            <a:xfrm>
              <a:off x="327122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85" name="Google Shape;3685;g338445b5360_0_3391"/>
            <p:cNvSpPr/>
            <p:nvPr/>
          </p:nvSpPr>
          <p:spPr>
            <a:xfrm>
              <a:off x="327122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86" name="Google Shape;3686;g338445b5360_0_3391"/>
            <p:cNvSpPr/>
            <p:nvPr/>
          </p:nvSpPr>
          <p:spPr>
            <a:xfrm>
              <a:off x="327122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87" name="Google Shape;3687;g338445b5360_0_3391"/>
            <p:cNvSpPr/>
            <p:nvPr/>
          </p:nvSpPr>
          <p:spPr>
            <a:xfrm>
              <a:off x="327122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88" name="Google Shape;3688;g338445b5360_0_3391"/>
            <p:cNvSpPr/>
            <p:nvPr/>
          </p:nvSpPr>
          <p:spPr>
            <a:xfrm>
              <a:off x="327122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89" name="Google Shape;3689;g338445b5360_0_3391"/>
            <p:cNvSpPr/>
            <p:nvPr/>
          </p:nvSpPr>
          <p:spPr>
            <a:xfrm>
              <a:off x="327122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90" name="Google Shape;3690;g338445b5360_0_3391"/>
            <p:cNvSpPr/>
            <p:nvPr/>
          </p:nvSpPr>
          <p:spPr>
            <a:xfrm>
              <a:off x="327121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91" name="Google Shape;3691;g338445b5360_0_3391"/>
            <p:cNvSpPr/>
            <p:nvPr/>
          </p:nvSpPr>
          <p:spPr>
            <a:xfrm>
              <a:off x="327121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92" name="Google Shape;3692;g338445b5360_0_3391"/>
            <p:cNvSpPr/>
            <p:nvPr/>
          </p:nvSpPr>
          <p:spPr>
            <a:xfrm>
              <a:off x="327121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93" name="Google Shape;3693;g338445b5360_0_3391"/>
            <p:cNvSpPr/>
            <p:nvPr/>
          </p:nvSpPr>
          <p:spPr>
            <a:xfrm>
              <a:off x="327121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94" name="Google Shape;3694;g338445b5360_0_3391"/>
            <p:cNvSpPr/>
            <p:nvPr/>
          </p:nvSpPr>
          <p:spPr>
            <a:xfrm>
              <a:off x="327121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95" name="Google Shape;3695;g338445b5360_0_3391"/>
            <p:cNvSpPr/>
            <p:nvPr/>
          </p:nvSpPr>
          <p:spPr>
            <a:xfrm>
              <a:off x="327121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96" name="Google Shape;3696;g338445b5360_0_3391"/>
            <p:cNvSpPr/>
            <p:nvPr/>
          </p:nvSpPr>
          <p:spPr>
            <a:xfrm>
              <a:off x="327119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97" name="Google Shape;3697;g338445b5360_0_3391"/>
            <p:cNvSpPr/>
            <p:nvPr/>
          </p:nvSpPr>
          <p:spPr>
            <a:xfrm>
              <a:off x="327119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98" name="Google Shape;3698;g338445b5360_0_3391"/>
            <p:cNvSpPr/>
            <p:nvPr/>
          </p:nvSpPr>
          <p:spPr>
            <a:xfrm>
              <a:off x="351691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99" name="Google Shape;3699;g338445b5360_0_3391"/>
            <p:cNvSpPr/>
            <p:nvPr/>
          </p:nvSpPr>
          <p:spPr>
            <a:xfrm>
              <a:off x="351691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00" name="Google Shape;3700;g338445b5360_0_3391"/>
            <p:cNvSpPr/>
            <p:nvPr/>
          </p:nvSpPr>
          <p:spPr>
            <a:xfrm>
              <a:off x="351691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01" name="Google Shape;3701;g338445b5360_0_3391"/>
            <p:cNvSpPr/>
            <p:nvPr/>
          </p:nvSpPr>
          <p:spPr>
            <a:xfrm>
              <a:off x="351691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02" name="Google Shape;3702;g338445b5360_0_3391"/>
            <p:cNvSpPr/>
            <p:nvPr/>
          </p:nvSpPr>
          <p:spPr>
            <a:xfrm>
              <a:off x="351691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03" name="Google Shape;3703;g338445b5360_0_3391"/>
            <p:cNvSpPr/>
            <p:nvPr/>
          </p:nvSpPr>
          <p:spPr>
            <a:xfrm>
              <a:off x="351691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04" name="Google Shape;3704;g338445b5360_0_3391"/>
            <p:cNvSpPr/>
            <p:nvPr/>
          </p:nvSpPr>
          <p:spPr>
            <a:xfrm>
              <a:off x="351691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05" name="Google Shape;3705;g338445b5360_0_3391"/>
            <p:cNvSpPr/>
            <p:nvPr/>
          </p:nvSpPr>
          <p:spPr>
            <a:xfrm>
              <a:off x="351691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06" name="Google Shape;3706;g338445b5360_0_3391"/>
            <p:cNvSpPr/>
            <p:nvPr/>
          </p:nvSpPr>
          <p:spPr>
            <a:xfrm>
              <a:off x="351691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07" name="Google Shape;3707;g338445b5360_0_3391"/>
            <p:cNvSpPr/>
            <p:nvPr/>
          </p:nvSpPr>
          <p:spPr>
            <a:xfrm>
              <a:off x="351691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08" name="Google Shape;3708;g338445b5360_0_3391"/>
            <p:cNvSpPr/>
            <p:nvPr/>
          </p:nvSpPr>
          <p:spPr>
            <a:xfrm>
              <a:off x="351691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09" name="Google Shape;3709;g338445b5360_0_3391"/>
            <p:cNvSpPr/>
            <p:nvPr/>
          </p:nvSpPr>
          <p:spPr>
            <a:xfrm>
              <a:off x="351691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10" name="Google Shape;3710;g338445b5360_0_3391"/>
            <p:cNvSpPr/>
            <p:nvPr/>
          </p:nvSpPr>
          <p:spPr>
            <a:xfrm>
              <a:off x="351690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11" name="Google Shape;3711;g338445b5360_0_3391"/>
            <p:cNvSpPr/>
            <p:nvPr/>
          </p:nvSpPr>
          <p:spPr>
            <a:xfrm>
              <a:off x="351690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12" name="Google Shape;3712;g338445b5360_0_3391"/>
            <p:cNvSpPr/>
            <p:nvPr/>
          </p:nvSpPr>
          <p:spPr>
            <a:xfrm>
              <a:off x="351690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13" name="Google Shape;3713;g338445b5360_0_3391"/>
            <p:cNvSpPr/>
            <p:nvPr/>
          </p:nvSpPr>
          <p:spPr>
            <a:xfrm>
              <a:off x="351690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14" name="Google Shape;3714;g338445b5360_0_3391"/>
            <p:cNvSpPr/>
            <p:nvPr/>
          </p:nvSpPr>
          <p:spPr>
            <a:xfrm>
              <a:off x="351690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15" name="Google Shape;3715;g338445b5360_0_3391"/>
            <p:cNvSpPr/>
            <p:nvPr/>
          </p:nvSpPr>
          <p:spPr>
            <a:xfrm>
              <a:off x="351690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16" name="Google Shape;3716;g338445b5360_0_3391"/>
            <p:cNvSpPr/>
            <p:nvPr/>
          </p:nvSpPr>
          <p:spPr>
            <a:xfrm>
              <a:off x="3516893"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17" name="Google Shape;3717;g338445b5360_0_3391"/>
            <p:cNvSpPr/>
            <p:nvPr/>
          </p:nvSpPr>
          <p:spPr>
            <a:xfrm>
              <a:off x="3516893"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18" name="Google Shape;3718;g338445b5360_0_3391"/>
            <p:cNvSpPr/>
            <p:nvPr/>
          </p:nvSpPr>
          <p:spPr>
            <a:xfrm>
              <a:off x="376261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19" name="Google Shape;3719;g338445b5360_0_3391"/>
            <p:cNvSpPr/>
            <p:nvPr/>
          </p:nvSpPr>
          <p:spPr>
            <a:xfrm>
              <a:off x="376261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20" name="Google Shape;3720;g338445b5360_0_3391"/>
            <p:cNvSpPr/>
            <p:nvPr/>
          </p:nvSpPr>
          <p:spPr>
            <a:xfrm>
              <a:off x="376261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21" name="Google Shape;3721;g338445b5360_0_3391"/>
            <p:cNvSpPr/>
            <p:nvPr/>
          </p:nvSpPr>
          <p:spPr>
            <a:xfrm>
              <a:off x="376261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22" name="Google Shape;3722;g338445b5360_0_3391"/>
            <p:cNvSpPr/>
            <p:nvPr/>
          </p:nvSpPr>
          <p:spPr>
            <a:xfrm>
              <a:off x="376261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23" name="Google Shape;3723;g338445b5360_0_3391"/>
            <p:cNvSpPr/>
            <p:nvPr/>
          </p:nvSpPr>
          <p:spPr>
            <a:xfrm>
              <a:off x="376261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24" name="Google Shape;3724;g338445b5360_0_3391"/>
            <p:cNvSpPr/>
            <p:nvPr/>
          </p:nvSpPr>
          <p:spPr>
            <a:xfrm>
              <a:off x="376261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25" name="Google Shape;3725;g338445b5360_0_3391"/>
            <p:cNvSpPr/>
            <p:nvPr/>
          </p:nvSpPr>
          <p:spPr>
            <a:xfrm>
              <a:off x="376261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26" name="Google Shape;3726;g338445b5360_0_3391"/>
            <p:cNvSpPr/>
            <p:nvPr/>
          </p:nvSpPr>
          <p:spPr>
            <a:xfrm>
              <a:off x="376261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27" name="Google Shape;3727;g338445b5360_0_3391"/>
            <p:cNvSpPr/>
            <p:nvPr/>
          </p:nvSpPr>
          <p:spPr>
            <a:xfrm>
              <a:off x="376261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28" name="Google Shape;3728;g338445b5360_0_3391"/>
            <p:cNvSpPr/>
            <p:nvPr/>
          </p:nvSpPr>
          <p:spPr>
            <a:xfrm>
              <a:off x="376261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29" name="Google Shape;3729;g338445b5360_0_3391"/>
            <p:cNvSpPr/>
            <p:nvPr/>
          </p:nvSpPr>
          <p:spPr>
            <a:xfrm>
              <a:off x="376261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30" name="Google Shape;3730;g338445b5360_0_3391"/>
            <p:cNvSpPr/>
            <p:nvPr/>
          </p:nvSpPr>
          <p:spPr>
            <a:xfrm>
              <a:off x="376260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31" name="Google Shape;3731;g338445b5360_0_3391"/>
            <p:cNvSpPr/>
            <p:nvPr/>
          </p:nvSpPr>
          <p:spPr>
            <a:xfrm>
              <a:off x="376260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32" name="Google Shape;3732;g338445b5360_0_3391"/>
            <p:cNvSpPr/>
            <p:nvPr/>
          </p:nvSpPr>
          <p:spPr>
            <a:xfrm>
              <a:off x="376260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33" name="Google Shape;3733;g338445b5360_0_3391"/>
            <p:cNvSpPr/>
            <p:nvPr/>
          </p:nvSpPr>
          <p:spPr>
            <a:xfrm>
              <a:off x="376260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34" name="Google Shape;3734;g338445b5360_0_3391"/>
            <p:cNvSpPr/>
            <p:nvPr/>
          </p:nvSpPr>
          <p:spPr>
            <a:xfrm>
              <a:off x="376260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35" name="Google Shape;3735;g338445b5360_0_3391"/>
            <p:cNvSpPr/>
            <p:nvPr/>
          </p:nvSpPr>
          <p:spPr>
            <a:xfrm>
              <a:off x="376260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36" name="Google Shape;3736;g338445b5360_0_3391"/>
            <p:cNvSpPr/>
            <p:nvPr/>
          </p:nvSpPr>
          <p:spPr>
            <a:xfrm>
              <a:off x="376258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37" name="Google Shape;3737;g338445b5360_0_3391"/>
            <p:cNvSpPr/>
            <p:nvPr/>
          </p:nvSpPr>
          <p:spPr>
            <a:xfrm>
              <a:off x="376258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38" name="Google Shape;3738;g338445b5360_0_3391"/>
            <p:cNvSpPr/>
            <p:nvPr/>
          </p:nvSpPr>
          <p:spPr>
            <a:xfrm>
              <a:off x="400830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39" name="Google Shape;3739;g338445b5360_0_3391"/>
            <p:cNvSpPr/>
            <p:nvPr/>
          </p:nvSpPr>
          <p:spPr>
            <a:xfrm>
              <a:off x="400830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40" name="Google Shape;3740;g338445b5360_0_3391"/>
            <p:cNvSpPr/>
            <p:nvPr/>
          </p:nvSpPr>
          <p:spPr>
            <a:xfrm>
              <a:off x="400830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41" name="Google Shape;3741;g338445b5360_0_3391"/>
            <p:cNvSpPr/>
            <p:nvPr/>
          </p:nvSpPr>
          <p:spPr>
            <a:xfrm>
              <a:off x="400830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42" name="Google Shape;3742;g338445b5360_0_3391"/>
            <p:cNvSpPr/>
            <p:nvPr/>
          </p:nvSpPr>
          <p:spPr>
            <a:xfrm>
              <a:off x="400830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43" name="Google Shape;3743;g338445b5360_0_3391"/>
            <p:cNvSpPr/>
            <p:nvPr/>
          </p:nvSpPr>
          <p:spPr>
            <a:xfrm>
              <a:off x="400830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44" name="Google Shape;3744;g338445b5360_0_3391"/>
            <p:cNvSpPr/>
            <p:nvPr/>
          </p:nvSpPr>
          <p:spPr>
            <a:xfrm>
              <a:off x="400830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45" name="Google Shape;3745;g338445b5360_0_3391"/>
            <p:cNvSpPr/>
            <p:nvPr/>
          </p:nvSpPr>
          <p:spPr>
            <a:xfrm>
              <a:off x="400830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46" name="Google Shape;3746;g338445b5360_0_3391"/>
            <p:cNvSpPr/>
            <p:nvPr/>
          </p:nvSpPr>
          <p:spPr>
            <a:xfrm>
              <a:off x="400830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47" name="Google Shape;3747;g338445b5360_0_3391"/>
            <p:cNvSpPr/>
            <p:nvPr/>
          </p:nvSpPr>
          <p:spPr>
            <a:xfrm>
              <a:off x="400830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48" name="Google Shape;3748;g338445b5360_0_3391"/>
            <p:cNvSpPr/>
            <p:nvPr/>
          </p:nvSpPr>
          <p:spPr>
            <a:xfrm>
              <a:off x="400830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49" name="Google Shape;3749;g338445b5360_0_3391"/>
            <p:cNvSpPr/>
            <p:nvPr/>
          </p:nvSpPr>
          <p:spPr>
            <a:xfrm>
              <a:off x="400830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50" name="Google Shape;3750;g338445b5360_0_3391"/>
            <p:cNvSpPr/>
            <p:nvPr/>
          </p:nvSpPr>
          <p:spPr>
            <a:xfrm>
              <a:off x="400829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51" name="Google Shape;3751;g338445b5360_0_3391"/>
            <p:cNvSpPr/>
            <p:nvPr/>
          </p:nvSpPr>
          <p:spPr>
            <a:xfrm>
              <a:off x="400829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52" name="Google Shape;3752;g338445b5360_0_3391"/>
            <p:cNvSpPr/>
            <p:nvPr/>
          </p:nvSpPr>
          <p:spPr>
            <a:xfrm>
              <a:off x="400829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53" name="Google Shape;3753;g338445b5360_0_3391"/>
            <p:cNvSpPr/>
            <p:nvPr/>
          </p:nvSpPr>
          <p:spPr>
            <a:xfrm>
              <a:off x="400829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54" name="Google Shape;3754;g338445b5360_0_3391"/>
            <p:cNvSpPr/>
            <p:nvPr/>
          </p:nvSpPr>
          <p:spPr>
            <a:xfrm>
              <a:off x="400829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55" name="Google Shape;3755;g338445b5360_0_3391"/>
            <p:cNvSpPr/>
            <p:nvPr/>
          </p:nvSpPr>
          <p:spPr>
            <a:xfrm>
              <a:off x="400829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56" name="Google Shape;3756;g338445b5360_0_3391"/>
            <p:cNvSpPr/>
            <p:nvPr/>
          </p:nvSpPr>
          <p:spPr>
            <a:xfrm>
              <a:off x="4008283"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57" name="Google Shape;3757;g338445b5360_0_3391"/>
            <p:cNvSpPr/>
            <p:nvPr/>
          </p:nvSpPr>
          <p:spPr>
            <a:xfrm>
              <a:off x="4008283"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58" name="Google Shape;3758;g338445b5360_0_3391"/>
            <p:cNvSpPr/>
            <p:nvPr/>
          </p:nvSpPr>
          <p:spPr>
            <a:xfrm>
              <a:off x="425400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59" name="Google Shape;3759;g338445b5360_0_3391"/>
            <p:cNvSpPr/>
            <p:nvPr/>
          </p:nvSpPr>
          <p:spPr>
            <a:xfrm>
              <a:off x="425400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60" name="Google Shape;3760;g338445b5360_0_3391"/>
            <p:cNvSpPr/>
            <p:nvPr/>
          </p:nvSpPr>
          <p:spPr>
            <a:xfrm>
              <a:off x="425400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61" name="Google Shape;3761;g338445b5360_0_3391"/>
            <p:cNvSpPr/>
            <p:nvPr/>
          </p:nvSpPr>
          <p:spPr>
            <a:xfrm>
              <a:off x="425400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62" name="Google Shape;3762;g338445b5360_0_3391"/>
            <p:cNvSpPr/>
            <p:nvPr/>
          </p:nvSpPr>
          <p:spPr>
            <a:xfrm>
              <a:off x="425400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63" name="Google Shape;3763;g338445b5360_0_3391"/>
            <p:cNvSpPr/>
            <p:nvPr/>
          </p:nvSpPr>
          <p:spPr>
            <a:xfrm>
              <a:off x="425400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64" name="Google Shape;3764;g338445b5360_0_3391"/>
            <p:cNvSpPr/>
            <p:nvPr/>
          </p:nvSpPr>
          <p:spPr>
            <a:xfrm>
              <a:off x="425400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65" name="Google Shape;3765;g338445b5360_0_3391"/>
            <p:cNvSpPr/>
            <p:nvPr/>
          </p:nvSpPr>
          <p:spPr>
            <a:xfrm>
              <a:off x="425400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66" name="Google Shape;3766;g338445b5360_0_3391"/>
            <p:cNvSpPr/>
            <p:nvPr/>
          </p:nvSpPr>
          <p:spPr>
            <a:xfrm>
              <a:off x="425400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67" name="Google Shape;3767;g338445b5360_0_3391"/>
            <p:cNvSpPr/>
            <p:nvPr/>
          </p:nvSpPr>
          <p:spPr>
            <a:xfrm>
              <a:off x="425400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68" name="Google Shape;3768;g338445b5360_0_3391"/>
            <p:cNvSpPr/>
            <p:nvPr/>
          </p:nvSpPr>
          <p:spPr>
            <a:xfrm>
              <a:off x="425400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69" name="Google Shape;3769;g338445b5360_0_3391"/>
            <p:cNvSpPr/>
            <p:nvPr/>
          </p:nvSpPr>
          <p:spPr>
            <a:xfrm>
              <a:off x="425400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70" name="Google Shape;3770;g338445b5360_0_3391"/>
            <p:cNvSpPr/>
            <p:nvPr/>
          </p:nvSpPr>
          <p:spPr>
            <a:xfrm>
              <a:off x="4253991"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71" name="Google Shape;3771;g338445b5360_0_3391"/>
            <p:cNvSpPr/>
            <p:nvPr/>
          </p:nvSpPr>
          <p:spPr>
            <a:xfrm>
              <a:off x="4253991"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72" name="Google Shape;3772;g338445b5360_0_3391"/>
            <p:cNvSpPr/>
            <p:nvPr/>
          </p:nvSpPr>
          <p:spPr>
            <a:xfrm>
              <a:off x="4253991"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73" name="Google Shape;3773;g338445b5360_0_3391"/>
            <p:cNvSpPr/>
            <p:nvPr/>
          </p:nvSpPr>
          <p:spPr>
            <a:xfrm>
              <a:off x="4253991"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74" name="Google Shape;3774;g338445b5360_0_3391"/>
            <p:cNvSpPr/>
            <p:nvPr/>
          </p:nvSpPr>
          <p:spPr>
            <a:xfrm>
              <a:off x="4253991"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75" name="Google Shape;3775;g338445b5360_0_3391"/>
            <p:cNvSpPr/>
            <p:nvPr/>
          </p:nvSpPr>
          <p:spPr>
            <a:xfrm>
              <a:off x="4253991"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76" name="Google Shape;3776;g338445b5360_0_3391"/>
            <p:cNvSpPr/>
            <p:nvPr/>
          </p:nvSpPr>
          <p:spPr>
            <a:xfrm>
              <a:off x="425397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77" name="Google Shape;3777;g338445b5360_0_3391"/>
            <p:cNvSpPr/>
            <p:nvPr/>
          </p:nvSpPr>
          <p:spPr>
            <a:xfrm>
              <a:off x="425397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78" name="Google Shape;3778;g338445b5360_0_3391"/>
            <p:cNvSpPr/>
            <p:nvPr/>
          </p:nvSpPr>
          <p:spPr>
            <a:xfrm>
              <a:off x="449969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79" name="Google Shape;3779;g338445b5360_0_3391"/>
            <p:cNvSpPr/>
            <p:nvPr/>
          </p:nvSpPr>
          <p:spPr>
            <a:xfrm>
              <a:off x="449969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80" name="Google Shape;3780;g338445b5360_0_3391"/>
            <p:cNvSpPr/>
            <p:nvPr/>
          </p:nvSpPr>
          <p:spPr>
            <a:xfrm>
              <a:off x="449969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81" name="Google Shape;3781;g338445b5360_0_3391"/>
            <p:cNvSpPr/>
            <p:nvPr/>
          </p:nvSpPr>
          <p:spPr>
            <a:xfrm>
              <a:off x="449969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82" name="Google Shape;3782;g338445b5360_0_3391"/>
            <p:cNvSpPr/>
            <p:nvPr/>
          </p:nvSpPr>
          <p:spPr>
            <a:xfrm>
              <a:off x="449969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83" name="Google Shape;3783;g338445b5360_0_3391"/>
            <p:cNvSpPr/>
            <p:nvPr/>
          </p:nvSpPr>
          <p:spPr>
            <a:xfrm>
              <a:off x="449969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84" name="Google Shape;3784;g338445b5360_0_3391"/>
            <p:cNvSpPr/>
            <p:nvPr/>
          </p:nvSpPr>
          <p:spPr>
            <a:xfrm>
              <a:off x="449969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85" name="Google Shape;3785;g338445b5360_0_3391"/>
            <p:cNvSpPr/>
            <p:nvPr/>
          </p:nvSpPr>
          <p:spPr>
            <a:xfrm>
              <a:off x="449969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86" name="Google Shape;3786;g338445b5360_0_3391"/>
            <p:cNvSpPr/>
            <p:nvPr/>
          </p:nvSpPr>
          <p:spPr>
            <a:xfrm>
              <a:off x="449969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87" name="Google Shape;3787;g338445b5360_0_3391"/>
            <p:cNvSpPr/>
            <p:nvPr/>
          </p:nvSpPr>
          <p:spPr>
            <a:xfrm>
              <a:off x="449969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88" name="Google Shape;3788;g338445b5360_0_3391"/>
            <p:cNvSpPr/>
            <p:nvPr/>
          </p:nvSpPr>
          <p:spPr>
            <a:xfrm>
              <a:off x="449969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89" name="Google Shape;3789;g338445b5360_0_3391"/>
            <p:cNvSpPr/>
            <p:nvPr/>
          </p:nvSpPr>
          <p:spPr>
            <a:xfrm>
              <a:off x="449969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90" name="Google Shape;3790;g338445b5360_0_3391"/>
            <p:cNvSpPr/>
            <p:nvPr/>
          </p:nvSpPr>
          <p:spPr>
            <a:xfrm>
              <a:off x="4499686"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91" name="Google Shape;3791;g338445b5360_0_3391"/>
            <p:cNvSpPr/>
            <p:nvPr/>
          </p:nvSpPr>
          <p:spPr>
            <a:xfrm>
              <a:off x="4499686"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92" name="Google Shape;3792;g338445b5360_0_3391"/>
            <p:cNvSpPr/>
            <p:nvPr/>
          </p:nvSpPr>
          <p:spPr>
            <a:xfrm>
              <a:off x="4499686"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93" name="Google Shape;3793;g338445b5360_0_3391"/>
            <p:cNvSpPr/>
            <p:nvPr/>
          </p:nvSpPr>
          <p:spPr>
            <a:xfrm>
              <a:off x="4499686"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94" name="Google Shape;3794;g338445b5360_0_3391"/>
            <p:cNvSpPr/>
            <p:nvPr/>
          </p:nvSpPr>
          <p:spPr>
            <a:xfrm>
              <a:off x="4499686"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95" name="Google Shape;3795;g338445b5360_0_3391"/>
            <p:cNvSpPr/>
            <p:nvPr/>
          </p:nvSpPr>
          <p:spPr>
            <a:xfrm>
              <a:off x="4499686"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96" name="Google Shape;3796;g338445b5360_0_3391"/>
            <p:cNvSpPr/>
            <p:nvPr/>
          </p:nvSpPr>
          <p:spPr>
            <a:xfrm>
              <a:off x="4499674"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97" name="Google Shape;3797;g338445b5360_0_3391"/>
            <p:cNvSpPr/>
            <p:nvPr/>
          </p:nvSpPr>
          <p:spPr>
            <a:xfrm>
              <a:off x="4499674"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98" name="Google Shape;3798;g338445b5360_0_3391"/>
            <p:cNvSpPr/>
            <p:nvPr/>
          </p:nvSpPr>
          <p:spPr>
            <a:xfrm>
              <a:off x="4745394"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99" name="Google Shape;3799;g338445b5360_0_3391"/>
            <p:cNvSpPr/>
            <p:nvPr/>
          </p:nvSpPr>
          <p:spPr>
            <a:xfrm>
              <a:off x="4745394"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00" name="Google Shape;3800;g338445b5360_0_3391"/>
            <p:cNvSpPr/>
            <p:nvPr/>
          </p:nvSpPr>
          <p:spPr>
            <a:xfrm>
              <a:off x="4745394"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01" name="Google Shape;3801;g338445b5360_0_3391"/>
            <p:cNvSpPr/>
            <p:nvPr/>
          </p:nvSpPr>
          <p:spPr>
            <a:xfrm>
              <a:off x="4745394"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02" name="Google Shape;3802;g338445b5360_0_3391"/>
            <p:cNvSpPr/>
            <p:nvPr/>
          </p:nvSpPr>
          <p:spPr>
            <a:xfrm>
              <a:off x="4745394"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03" name="Google Shape;3803;g338445b5360_0_3391"/>
            <p:cNvSpPr/>
            <p:nvPr/>
          </p:nvSpPr>
          <p:spPr>
            <a:xfrm>
              <a:off x="4745394"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04" name="Google Shape;3804;g338445b5360_0_3391"/>
            <p:cNvSpPr/>
            <p:nvPr/>
          </p:nvSpPr>
          <p:spPr>
            <a:xfrm>
              <a:off x="4745394"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05" name="Google Shape;3805;g338445b5360_0_3391"/>
            <p:cNvSpPr/>
            <p:nvPr/>
          </p:nvSpPr>
          <p:spPr>
            <a:xfrm>
              <a:off x="4745394"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06" name="Google Shape;3806;g338445b5360_0_3391"/>
            <p:cNvSpPr/>
            <p:nvPr/>
          </p:nvSpPr>
          <p:spPr>
            <a:xfrm>
              <a:off x="4745394"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07" name="Google Shape;3807;g338445b5360_0_3391"/>
            <p:cNvSpPr/>
            <p:nvPr/>
          </p:nvSpPr>
          <p:spPr>
            <a:xfrm>
              <a:off x="4745394"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08" name="Google Shape;3808;g338445b5360_0_3391"/>
            <p:cNvSpPr/>
            <p:nvPr/>
          </p:nvSpPr>
          <p:spPr>
            <a:xfrm>
              <a:off x="4745394"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09" name="Google Shape;3809;g338445b5360_0_3391"/>
            <p:cNvSpPr/>
            <p:nvPr/>
          </p:nvSpPr>
          <p:spPr>
            <a:xfrm>
              <a:off x="4745394"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10" name="Google Shape;3810;g338445b5360_0_3391"/>
            <p:cNvSpPr/>
            <p:nvPr/>
          </p:nvSpPr>
          <p:spPr>
            <a:xfrm>
              <a:off x="4745381"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11" name="Google Shape;3811;g338445b5360_0_3391"/>
            <p:cNvSpPr/>
            <p:nvPr/>
          </p:nvSpPr>
          <p:spPr>
            <a:xfrm>
              <a:off x="4745381"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12" name="Google Shape;3812;g338445b5360_0_3391"/>
            <p:cNvSpPr/>
            <p:nvPr/>
          </p:nvSpPr>
          <p:spPr>
            <a:xfrm>
              <a:off x="4745381"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13" name="Google Shape;3813;g338445b5360_0_3391"/>
            <p:cNvSpPr/>
            <p:nvPr/>
          </p:nvSpPr>
          <p:spPr>
            <a:xfrm>
              <a:off x="4745381"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14" name="Google Shape;3814;g338445b5360_0_3391"/>
            <p:cNvSpPr/>
            <p:nvPr/>
          </p:nvSpPr>
          <p:spPr>
            <a:xfrm>
              <a:off x="4745381"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15" name="Google Shape;3815;g338445b5360_0_3391"/>
            <p:cNvSpPr/>
            <p:nvPr/>
          </p:nvSpPr>
          <p:spPr>
            <a:xfrm>
              <a:off x="4745381"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16" name="Google Shape;3816;g338445b5360_0_3391"/>
            <p:cNvSpPr/>
            <p:nvPr/>
          </p:nvSpPr>
          <p:spPr>
            <a:xfrm>
              <a:off x="4745369"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17" name="Google Shape;3817;g338445b5360_0_3391"/>
            <p:cNvSpPr/>
            <p:nvPr/>
          </p:nvSpPr>
          <p:spPr>
            <a:xfrm>
              <a:off x="4745369"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18" name="Google Shape;3818;g338445b5360_0_3391"/>
            <p:cNvSpPr/>
            <p:nvPr/>
          </p:nvSpPr>
          <p:spPr>
            <a:xfrm>
              <a:off x="4991089"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19" name="Google Shape;3819;g338445b5360_0_3391"/>
            <p:cNvSpPr/>
            <p:nvPr/>
          </p:nvSpPr>
          <p:spPr>
            <a:xfrm>
              <a:off x="4991089"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20" name="Google Shape;3820;g338445b5360_0_3391"/>
            <p:cNvSpPr/>
            <p:nvPr/>
          </p:nvSpPr>
          <p:spPr>
            <a:xfrm>
              <a:off x="4991089"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21" name="Google Shape;3821;g338445b5360_0_3391"/>
            <p:cNvSpPr/>
            <p:nvPr/>
          </p:nvSpPr>
          <p:spPr>
            <a:xfrm>
              <a:off x="4991089"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22" name="Google Shape;3822;g338445b5360_0_3391"/>
            <p:cNvSpPr/>
            <p:nvPr/>
          </p:nvSpPr>
          <p:spPr>
            <a:xfrm>
              <a:off x="4991089"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23" name="Google Shape;3823;g338445b5360_0_3391"/>
            <p:cNvSpPr/>
            <p:nvPr/>
          </p:nvSpPr>
          <p:spPr>
            <a:xfrm>
              <a:off x="4991089"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24" name="Google Shape;3824;g338445b5360_0_3391"/>
            <p:cNvSpPr/>
            <p:nvPr/>
          </p:nvSpPr>
          <p:spPr>
            <a:xfrm>
              <a:off x="4991089"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25" name="Google Shape;3825;g338445b5360_0_3391"/>
            <p:cNvSpPr/>
            <p:nvPr/>
          </p:nvSpPr>
          <p:spPr>
            <a:xfrm>
              <a:off x="4991089"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26" name="Google Shape;3826;g338445b5360_0_3391"/>
            <p:cNvSpPr/>
            <p:nvPr/>
          </p:nvSpPr>
          <p:spPr>
            <a:xfrm>
              <a:off x="4991089"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27" name="Google Shape;3827;g338445b5360_0_3391"/>
            <p:cNvSpPr/>
            <p:nvPr/>
          </p:nvSpPr>
          <p:spPr>
            <a:xfrm>
              <a:off x="4991089"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28" name="Google Shape;3828;g338445b5360_0_3391"/>
            <p:cNvSpPr/>
            <p:nvPr/>
          </p:nvSpPr>
          <p:spPr>
            <a:xfrm>
              <a:off x="4991089"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29" name="Google Shape;3829;g338445b5360_0_3391"/>
            <p:cNvSpPr/>
            <p:nvPr/>
          </p:nvSpPr>
          <p:spPr>
            <a:xfrm>
              <a:off x="4991089"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30" name="Google Shape;3830;g338445b5360_0_3391"/>
            <p:cNvSpPr/>
            <p:nvPr/>
          </p:nvSpPr>
          <p:spPr>
            <a:xfrm>
              <a:off x="4991076"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31" name="Google Shape;3831;g338445b5360_0_3391"/>
            <p:cNvSpPr/>
            <p:nvPr/>
          </p:nvSpPr>
          <p:spPr>
            <a:xfrm>
              <a:off x="4991076"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32" name="Google Shape;3832;g338445b5360_0_3391"/>
            <p:cNvSpPr/>
            <p:nvPr/>
          </p:nvSpPr>
          <p:spPr>
            <a:xfrm>
              <a:off x="4991076"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33" name="Google Shape;3833;g338445b5360_0_3391"/>
            <p:cNvSpPr/>
            <p:nvPr/>
          </p:nvSpPr>
          <p:spPr>
            <a:xfrm>
              <a:off x="4991076"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34" name="Google Shape;3834;g338445b5360_0_3391"/>
            <p:cNvSpPr/>
            <p:nvPr/>
          </p:nvSpPr>
          <p:spPr>
            <a:xfrm>
              <a:off x="4991076"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35" name="Google Shape;3835;g338445b5360_0_3391"/>
            <p:cNvSpPr/>
            <p:nvPr/>
          </p:nvSpPr>
          <p:spPr>
            <a:xfrm>
              <a:off x="4991076"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36" name="Google Shape;3836;g338445b5360_0_3391"/>
            <p:cNvSpPr/>
            <p:nvPr/>
          </p:nvSpPr>
          <p:spPr>
            <a:xfrm>
              <a:off x="4991064"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37" name="Google Shape;3837;g338445b5360_0_3391"/>
            <p:cNvSpPr/>
            <p:nvPr/>
          </p:nvSpPr>
          <p:spPr>
            <a:xfrm>
              <a:off x="4991064"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38" name="Google Shape;3838;g338445b5360_0_3391"/>
            <p:cNvSpPr/>
            <p:nvPr/>
          </p:nvSpPr>
          <p:spPr>
            <a:xfrm>
              <a:off x="5236784"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39" name="Google Shape;3839;g338445b5360_0_3391"/>
            <p:cNvSpPr/>
            <p:nvPr/>
          </p:nvSpPr>
          <p:spPr>
            <a:xfrm>
              <a:off x="5236784"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40" name="Google Shape;3840;g338445b5360_0_3391"/>
            <p:cNvSpPr/>
            <p:nvPr/>
          </p:nvSpPr>
          <p:spPr>
            <a:xfrm>
              <a:off x="5236784"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41" name="Google Shape;3841;g338445b5360_0_3391"/>
            <p:cNvSpPr/>
            <p:nvPr/>
          </p:nvSpPr>
          <p:spPr>
            <a:xfrm>
              <a:off x="5236784"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42" name="Google Shape;3842;g338445b5360_0_3391"/>
            <p:cNvSpPr/>
            <p:nvPr/>
          </p:nvSpPr>
          <p:spPr>
            <a:xfrm>
              <a:off x="5236784"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43" name="Google Shape;3843;g338445b5360_0_3391"/>
            <p:cNvSpPr/>
            <p:nvPr/>
          </p:nvSpPr>
          <p:spPr>
            <a:xfrm>
              <a:off x="5236784"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44" name="Google Shape;3844;g338445b5360_0_3391"/>
            <p:cNvSpPr/>
            <p:nvPr/>
          </p:nvSpPr>
          <p:spPr>
            <a:xfrm>
              <a:off x="5236784"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45" name="Google Shape;3845;g338445b5360_0_3391"/>
            <p:cNvSpPr/>
            <p:nvPr/>
          </p:nvSpPr>
          <p:spPr>
            <a:xfrm>
              <a:off x="5236784"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46" name="Google Shape;3846;g338445b5360_0_3391"/>
            <p:cNvSpPr/>
            <p:nvPr/>
          </p:nvSpPr>
          <p:spPr>
            <a:xfrm>
              <a:off x="5236784"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47" name="Google Shape;3847;g338445b5360_0_3391"/>
            <p:cNvSpPr/>
            <p:nvPr/>
          </p:nvSpPr>
          <p:spPr>
            <a:xfrm>
              <a:off x="5236784"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48" name="Google Shape;3848;g338445b5360_0_3391"/>
            <p:cNvSpPr/>
            <p:nvPr/>
          </p:nvSpPr>
          <p:spPr>
            <a:xfrm>
              <a:off x="5236784"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49" name="Google Shape;3849;g338445b5360_0_3391"/>
            <p:cNvSpPr/>
            <p:nvPr/>
          </p:nvSpPr>
          <p:spPr>
            <a:xfrm>
              <a:off x="5236784"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50" name="Google Shape;3850;g338445b5360_0_3391"/>
            <p:cNvSpPr/>
            <p:nvPr/>
          </p:nvSpPr>
          <p:spPr>
            <a:xfrm>
              <a:off x="523677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51" name="Google Shape;3851;g338445b5360_0_3391"/>
            <p:cNvSpPr/>
            <p:nvPr/>
          </p:nvSpPr>
          <p:spPr>
            <a:xfrm>
              <a:off x="523677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52" name="Google Shape;3852;g338445b5360_0_3391"/>
            <p:cNvSpPr/>
            <p:nvPr/>
          </p:nvSpPr>
          <p:spPr>
            <a:xfrm>
              <a:off x="523677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53" name="Google Shape;3853;g338445b5360_0_3391"/>
            <p:cNvSpPr/>
            <p:nvPr/>
          </p:nvSpPr>
          <p:spPr>
            <a:xfrm>
              <a:off x="523677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54" name="Google Shape;3854;g338445b5360_0_3391"/>
            <p:cNvSpPr/>
            <p:nvPr/>
          </p:nvSpPr>
          <p:spPr>
            <a:xfrm>
              <a:off x="523677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55" name="Google Shape;3855;g338445b5360_0_3391"/>
            <p:cNvSpPr/>
            <p:nvPr/>
          </p:nvSpPr>
          <p:spPr>
            <a:xfrm>
              <a:off x="523677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56" name="Google Shape;3856;g338445b5360_0_3391"/>
            <p:cNvSpPr/>
            <p:nvPr/>
          </p:nvSpPr>
          <p:spPr>
            <a:xfrm>
              <a:off x="5236759"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57" name="Google Shape;3857;g338445b5360_0_3391"/>
            <p:cNvSpPr/>
            <p:nvPr/>
          </p:nvSpPr>
          <p:spPr>
            <a:xfrm>
              <a:off x="5236759"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58" name="Google Shape;3858;g338445b5360_0_3391"/>
            <p:cNvSpPr/>
            <p:nvPr/>
          </p:nvSpPr>
          <p:spPr>
            <a:xfrm>
              <a:off x="5482479"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59" name="Google Shape;3859;g338445b5360_0_3391"/>
            <p:cNvSpPr/>
            <p:nvPr/>
          </p:nvSpPr>
          <p:spPr>
            <a:xfrm>
              <a:off x="5482479"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60" name="Google Shape;3860;g338445b5360_0_3391"/>
            <p:cNvSpPr/>
            <p:nvPr/>
          </p:nvSpPr>
          <p:spPr>
            <a:xfrm>
              <a:off x="5482479"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61" name="Google Shape;3861;g338445b5360_0_3391"/>
            <p:cNvSpPr/>
            <p:nvPr/>
          </p:nvSpPr>
          <p:spPr>
            <a:xfrm>
              <a:off x="5482479"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62" name="Google Shape;3862;g338445b5360_0_3391"/>
            <p:cNvSpPr/>
            <p:nvPr/>
          </p:nvSpPr>
          <p:spPr>
            <a:xfrm>
              <a:off x="5482479"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63" name="Google Shape;3863;g338445b5360_0_3391"/>
            <p:cNvSpPr/>
            <p:nvPr/>
          </p:nvSpPr>
          <p:spPr>
            <a:xfrm>
              <a:off x="5482479"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64" name="Google Shape;3864;g338445b5360_0_3391"/>
            <p:cNvSpPr/>
            <p:nvPr/>
          </p:nvSpPr>
          <p:spPr>
            <a:xfrm>
              <a:off x="5482479"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65" name="Google Shape;3865;g338445b5360_0_3391"/>
            <p:cNvSpPr/>
            <p:nvPr/>
          </p:nvSpPr>
          <p:spPr>
            <a:xfrm>
              <a:off x="5482479"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66" name="Google Shape;3866;g338445b5360_0_3391"/>
            <p:cNvSpPr/>
            <p:nvPr/>
          </p:nvSpPr>
          <p:spPr>
            <a:xfrm>
              <a:off x="5482479"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67" name="Google Shape;3867;g338445b5360_0_3391"/>
            <p:cNvSpPr/>
            <p:nvPr/>
          </p:nvSpPr>
          <p:spPr>
            <a:xfrm>
              <a:off x="5482479"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68" name="Google Shape;3868;g338445b5360_0_3391"/>
            <p:cNvSpPr/>
            <p:nvPr/>
          </p:nvSpPr>
          <p:spPr>
            <a:xfrm>
              <a:off x="5482479"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69" name="Google Shape;3869;g338445b5360_0_3391"/>
            <p:cNvSpPr/>
            <p:nvPr/>
          </p:nvSpPr>
          <p:spPr>
            <a:xfrm>
              <a:off x="5482479"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70" name="Google Shape;3870;g338445b5360_0_3391"/>
            <p:cNvSpPr/>
            <p:nvPr/>
          </p:nvSpPr>
          <p:spPr>
            <a:xfrm>
              <a:off x="5482467"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71" name="Google Shape;3871;g338445b5360_0_3391"/>
            <p:cNvSpPr/>
            <p:nvPr/>
          </p:nvSpPr>
          <p:spPr>
            <a:xfrm>
              <a:off x="5482467"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72" name="Google Shape;3872;g338445b5360_0_3391"/>
            <p:cNvSpPr/>
            <p:nvPr/>
          </p:nvSpPr>
          <p:spPr>
            <a:xfrm>
              <a:off x="5482467"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73" name="Google Shape;3873;g338445b5360_0_3391"/>
            <p:cNvSpPr/>
            <p:nvPr/>
          </p:nvSpPr>
          <p:spPr>
            <a:xfrm>
              <a:off x="5482467"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74" name="Google Shape;3874;g338445b5360_0_3391"/>
            <p:cNvSpPr/>
            <p:nvPr/>
          </p:nvSpPr>
          <p:spPr>
            <a:xfrm>
              <a:off x="5482467"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75" name="Google Shape;3875;g338445b5360_0_3391"/>
            <p:cNvSpPr/>
            <p:nvPr/>
          </p:nvSpPr>
          <p:spPr>
            <a:xfrm>
              <a:off x="5482467"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76" name="Google Shape;3876;g338445b5360_0_3391"/>
            <p:cNvSpPr/>
            <p:nvPr/>
          </p:nvSpPr>
          <p:spPr>
            <a:xfrm>
              <a:off x="5482455"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77" name="Google Shape;3877;g338445b5360_0_3391"/>
            <p:cNvSpPr/>
            <p:nvPr/>
          </p:nvSpPr>
          <p:spPr>
            <a:xfrm>
              <a:off x="5482455"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78" name="Google Shape;3878;g338445b5360_0_3391"/>
            <p:cNvSpPr/>
            <p:nvPr/>
          </p:nvSpPr>
          <p:spPr>
            <a:xfrm>
              <a:off x="572817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79" name="Google Shape;3879;g338445b5360_0_3391"/>
            <p:cNvSpPr/>
            <p:nvPr/>
          </p:nvSpPr>
          <p:spPr>
            <a:xfrm>
              <a:off x="572817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80" name="Google Shape;3880;g338445b5360_0_3391"/>
            <p:cNvSpPr/>
            <p:nvPr/>
          </p:nvSpPr>
          <p:spPr>
            <a:xfrm>
              <a:off x="572817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81" name="Google Shape;3881;g338445b5360_0_3391"/>
            <p:cNvSpPr/>
            <p:nvPr/>
          </p:nvSpPr>
          <p:spPr>
            <a:xfrm>
              <a:off x="572817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82" name="Google Shape;3882;g338445b5360_0_3391"/>
            <p:cNvSpPr/>
            <p:nvPr/>
          </p:nvSpPr>
          <p:spPr>
            <a:xfrm>
              <a:off x="572817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83" name="Google Shape;3883;g338445b5360_0_3391"/>
            <p:cNvSpPr/>
            <p:nvPr/>
          </p:nvSpPr>
          <p:spPr>
            <a:xfrm>
              <a:off x="572817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84" name="Google Shape;3884;g338445b5360_0_3391"/>
            <p:cNvSpPr/>
            <p:nvPr/>
          </p:nvSpPr>
          <p:spPr>
            <a:xfrm>
              <a:off x="572817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85" name="Google Shape;3885;g338445b5360_0_3391"/>
            <p:cNvSpPr/>
            <p:nvPr/>
          </p:nvSpPr>
          <p:spPr>
            <a:xfrm>
              <a:off x="572817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86" name="Google Shape;3886;g338445b5360_0_3391"/>
            <p:cNvSpPr/>
            <p:nvPr/>
          </p:nvSpPr>
          <p:spPr>
            <a:xfrm>
              <a:off x="572817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87" name="Google Shape;3887;g338445b5360_0_3391"/>
            <p:cNvSpPr/>
            <p:nvPr/>
          </p:nvSpPr>
          <p:spPr>
            <a:xfrm>
              <a:off x="572817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88" name="Google Shape;3888;g338445b5360_0_3391"/>
            <p:cNvSpPr/>
            <p:nvPr/>
          </p:nvSpPr>
          <p:spPr>
            <a:xfrm>
              <a:off x="572817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89" name="Google Shape;3889;g338445b5360_0_3391"/>
            <p:cNvSpPr/>
            <p:nvPr/>
          </p:nvSpPr>
          <p:spPr>
            <a:xfrm>
              <a:off x="572817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90" name="Google Shape;3890;g338445b5360_0_3391"/>
            <p:cNvSpPr/>
            <p:nvPr/>
          </p:nvSpPr>
          <p:spPr>
            <a:xfrm>
              <a:off x="572816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91" name="Google Shape;3891;g338445b5360_0_3391"/>
            <p:cNvSpPr/>
            <p:nvPr/>
          </p:nvSpPr>
          <p:spPr>
            <a:xfrm>
              <a:off x="572816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92" name="Google Shape;3892;g338445b5360_0_3391"/>
            <p:cNvSpPr/>
            <p:nvPr/>
          </p:nvSpPr>
          <p:spPr>
            <a:xfrm>
              <a:off x="572816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93" name="Google Shape;3893;g338445b5360_0_3391"/>
            <p:cNvSpPr/>
            <p:nvPr/>
          </p:nvSpPr>
          <p:spPr>
            <a:xfrm>
              <a:off x="572816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94" name="Google Shape;3894;g338445b5360_0_3391"/>
            <p:cNvSpPr/>
            <p:nvPr/>
          </p:nvSpPr>
          <p:spPr>
            <a:xfrm>
              <a:off x="572816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95" name="Google Shape;3895;g338445b5360_0_3391"/>
            <p:cNvSpPr/>
            <p:nvPr/>
          </p:nvSpPr>
          <p:spPr>
            <a:xfrm>
              <a:off x="572816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96" name="Google Shape;3896;g338445b5360_0_3391"/>
            <p:cNvSpPr/>
            <p:nvPr/>
          </p:nvSpPr>
          <p:spPr>
            <a:xfrm>
              <a:off x="5728150"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97" name="Google Shape;3897;g338445b5360_0_3391"/>
            <p:cNvSpPr/>
            <p:nvPr/>
          </p:nvSpPr>
          <p:spPr>
            <a:xfrm>
              <a:off x="5728150"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98" name="Google Shape;3898;g338445b5360_0_3391"/>
            <p:cNvSpPr/>
            <p:nvPr/>
          </p:nvSpPr>
          <p:spPr>
            <a:xfrm>
              <a:off x="5973870"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99" name="Google Shape;3899;g338445b5360_0_3391"/>
            <p:cNvSpPr/>
            <p:nvPr/>
          </p:nvSpPr>
          <p:spPr>
            <a:xfrm>
              <a:off x="5973870"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00" name="Google Shape;3900;g338445b5360_0_3391"/>
            <p:cNvSpPr/>
            <p:nvPr/>
          </p:nvSpPr>
          <p:spPr>
            <a:xfrm>
              <a:off x="5973870"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01" name="Google Shape;3901;g338445b5360_0_3391"/>
            <p:cNvSpPr/>
            <p:nvPr/>
          </p:nvSpPr>
          <p:spPr>
            <a:xfrm>
              <a:off x="5973870"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02" name="Google Shape;3902;g338445b5360_0_3391"/>
            <p:cNvSpPr/>
            <p:nvPr/>
          </p:nvSpPr>
          <p:spPr>
            <a:xfrm>
              <a:off x="5973870"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03" name="Google Shape;3903;g338445b5360_0_3391"/>
            <p:cNvSpPr/>
            <p:nvPr/>
          </p:nvSpPr>
          <p:spPr>
            <a:xfrm>
              <a:off x="5973870"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04" name="Google Shape;3904;g338445b5360_0_3391"/>
            <p:cNvSpPr/>
            <p:nvPr/>
          </p:nvSpPr>
          <p:spPr>
            <a:xfrm>
              <a:off x="5973870"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05" name="Google Shape;3905;g338445b5360_0_3391"/>
            <p:cNvSpPr/>
            <p:nvPr/>
          </p:nvSpPr>
          <p:spPr>
            <a:xfrm>
              <a:off x="5973870"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06" name="Google Shape;3906;g338445b5360_0_3391"/>
            <p:cNvSpPr/>
            <p:nvPr/>
          </p:nvSpPr>
          <p:spPr>
            <a:xfrm>
              <a:off x="5973870"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07" name="Google Shape;3907;g338445b5360_0_3391"/>
            <p:cNvSpPr/>
            <p:nvPr/>
          </p:nvSpPr>
          <p:spPr>
            <a:xfrm>
              <a:off x="5973870"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08" name="Google Shape;3908;g338445b5360_0_3391"/>
            <p:cNvSpPr/>
            <p:nvPr/>
          </p:nvSpPr>
          <p:spPr>
            <a:xfrm>
              <a:off x="5973870"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09" name="Google Shape;3909;g338445b5360_0_3391"/>
            <p:cNvSpPr/>
            <p:nvPr/>
          </p:nvSpPr>
          <p:spPr>
            <a:xfrm>
              <a:off x="5973870"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10" name="Google Shape;3910;g338445b5360_0_3391"/>
            <p:cNvSpPr/>
            <p:nvPr/>
          </p:nvSpPr>
          <p:spPr>
            <a:xfrm>
              <a:off x="5973857"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11" name="Google Shape;3911;g338445b5360_0_3391"/>
            <p:cNvSpPr/>
            <p:nvPr/>
          </p:nvSpPr>
          <p:spPr>
            <a:xfrm>
              <a:off x="5973857"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12" name="Google Shape;3912;g338445b5360_0_3391"/>
            <p:cNvSpPr/>
            <p:nvPr/>
          </p:nvSpPr>
          <p:spPr>
            <a:xfrm>
              <a:off x="5973857"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13" name="Google Shape;3913;g338445b5360_0_3391"/>
            <p:cNvSpPr/>
            <p:nvPr/>
          </p:nvSpPr>
          <p:spPr>
            <a:xfrm>
              <a:off x="5973857"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14" name="Google Shape;3914;g338445b5360_0_3391"/>
            <p:cNvSpPr/>
            <p:nvPr/>
          </p:nvSpPr>
          <p:spPr>
            <a:xfrm>
              <a:off x="5973857"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15" name="Google Shape;3915;g338445b5360_0_3391"/>
            <p:cNvSpPr/>
            <p:nvPr/>
          </p:nvSpPr>
          <p:spPr>
            <a:xfrm>
              <a:off x="5973857"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16" name="Google Shape;3916;g338445b5360_0_3391"/>
            <p:cNvSpPr/>
            <p:nvPr/>
          </p:nvSpPr>
          <p:spPr>
            <a:xfrm>
              <a:off x="5973845"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17" name="Google Shape;3917;g338445b5360_0_3391"/>
            <p:cNvSpPr/>
            <p:nvPr/>
          </p:nvSpPr>
          <p:spPr>
            <a:xfrm>
              <a:off x="5973845"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18" name="Google Shape;3918;g338445b5360_0_3391"/>
            <p:cNvSpPr/>
            <p:nvPr/>
          </p:nvSpPr>
          <p:spPr>
            <a:xfrm>
              <a:off x="621956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19" name="Google Shape;3919;g338445b5360_0_3391"/>
            <p:cNvSpPr/>
            <p:nvPr/>
          </p:nvSpPr>
          <p:spPr>
            <a:xfrm>
              <a:off x="621956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20" name="Google Shape;3920;g338445b5360_0_3391"/>
            <p:cNvSpPr/>
            <p:nvPr/>
          </p:nvSpPr>
          <p:spPr>
            <a:xfrm>
              <a:off x="621956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21" name="Google Shape;3921;g338445b5360_0_3391"/>
            <p:cNvSpPr/>
            <p:nvPr/>
          </p:nvSpPr>
          <p:spPr>
            <a:xfrm>
              <a:off x="621956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22" name="Google Shape;3922;g338445b5360_0_3391"/>
            <p:cNvSpPr/>
            <p:nvPr/>
          </p:nvSpPr>
          <p:spPr>
            <a:xfrm>
              <a:off x="621956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23" name="Google Shape;3923;g338445b5360_0_3391"/>
            <p:cNvSpPr/>
            <p:nvPr/>
          </p:nvSpPr>
          <p:spPr>
            <a:xfrm>
              <a:off x="621956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24" name="Google Shape;3924;g338445b5360_0_3391"/>
            <p:cNvSpPr/>
            <p:nvPr/>
          </p:nvSpPr>
          <p:spPr>
            <a:xfrm>
              <a:off x="621956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25" name="Google Shape;3925;g338445b5360_0_3391"/>
            <p:cNvSpPr/>
            <p:nvPr/>
          </p:nvSpPr>
          <p:spPr>
            <a:xfrm>
              <a:off x="621956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26" name="Google Shape;3926;g338445b5360_0_3391"/>
            <p:cNvSpPr/>
            <p:nvPr/>
          </p:nvSpPr>
          <p:spPr>
            <a:xfrm>
              <a:off x="621956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27" name="Google Shape;3927;g338445b5360_0_3391"/>
            <p:cNvSpPr/>
            <p:nvPr/>
          </p:nvSpPr>
          <p:spPr>
            <a:xfrm>
              <a:off x="621956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28" name="Google Shape;3928;g338445b5360_0_3391"/>
            <p:cNvSpPr/>
            <p:nvPr/>
          </p:nvSpPr>
          <p:spPr>
            <a:xfrm>
              <a:off x="621956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29" name="Google Shape;3929;g338445b5360_0_3391"/>
            <p:cNvSpPr/>
            <p:nvPr/>
          </p:nvSpPr>
          <p:spPr>
            <a:xfrm>
              <a:off x="621956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30" name="Google Shape;3930;g338445b5360_0_3391"/>
            <p:cNvSpPr/>
            <p:nvPr/>
          </p:nvSpPr>
          <p:spPr>
            <a:xfrm>
              <a:off x="621955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31" name="Google Shape;3931;g338445b5360_0_3391"/>
            <p:cNvSpPr/>
            <p:nvPr/>
          </p:nvSpPr>
          <p:spPr>
            <a:xfrm>
              <a:off x="621955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32" name="Google Shape;3932;g338445b5360_0_3391"/>
            <p:cNvSpPr/>
            <p:nvPr/>
          </p:nvSpPr>
          <p:spPr>
            <a:xfrm>
              <a:off x="621955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33" name="Google Shape;3933;g338445b5360_0_3391"/>
            <p:cNvSpPr/>
            <p:nvPr/>
          </p:nvSpPr>
          <p:spPr>
            <a:xfrm>
              <a:off x="621955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34" name="Google Shape;3934;g338445b5360_0_3391"/>
            <p:cNvSpPr/>
            <p:nvPr/>
          </p:nvSpPr>
          <p:spPr>
            <a:xfrm>
              <a:off x="621955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35" name="Google Shape;3935;g338445b5360_0_3391"/>
            <p:cNvSpPr/>
            <p:nvPr/>
          </p:nvSpPr>
          <p:spPr>
            <a:xfrm>
              <a:off x="621955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36" name="Google Shape;3936;g338445b5360_0_3391"/>
            <p:cNvSpPr/>
            <p:nvPr/>
          </p:nvSpPr>
          <p:spPr>
            <a:xfrm>
              <a:off x="6219540"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37" name="Google Shape;3937;g338445b5360_0_3391"/>
            <p:cNvSpPr/>
            <p:nvPr/>
          </p:nvSpPr>
          <p:spPr>
            <a:xfrm>
              <a:off x="6219540"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38" name="Google Shape;3938;g338445b5360_0_3391"/>
            <p:cNvSpPr/>
            <p:nvPr/>
          </p:nvSpPr>
          <p:spPr>
            <a:xfrm>
              <a:off x="6465260"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39" name="Google Shape;3939;g338445b5360_0_3391"/>
            <p:cNvSpPr/>
            <p:nvPr/>
          </p:nvSpPr>
          <p:spPr>
            <a:xfrm>
              <a:off x="6465260"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40" name="Google Shape;3940;g338445b5360_0_3391"/>
            <p:cNvSpPr/>
            <p:nvPr/>
          </p:nvSpPr>
          <p:spPr>
            <a:xfrm>
              <a:off x="6465260"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41" name="Google Shape;3941;g338445b5360_0_3391"/>
            <p:cNvSpPr/>
            <p:nvPr/>
          </p:nvSpPr>
          <p:spPr>
            <a:xfrm>
              <a:off x="6465260"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42" name="Google Shape;3942;g338445b5360_0_3391"/>
            <p:cNvSpPr/>
            <p:nvPr/>
          </p:nvSpPr>
          <p:spPr>
            <a:xfrm>
              <a:off x="6465260"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43" name="Google Shape;3943;g338445b5360_0_3391"/>
            <p:cNvSpPr/>
            <p:nvPr/>
          </p:nvSpPr>
          <p:spPr>
            <a:xfrm>
              <a:off x="6465260"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44" name="Google Shape;3944;g338445b5360_0_3391"/>
            <p:cNvSpPr/>
            <p:nvPr/>
          </p:nvSpPr>
          <p:spPr>
            <a:xfrm>
              <a:off x="6465260"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45" name="Google Shape;3945;g338445b5360_0_3391"/>
            <p:cNvSpPr/>
            <p:nvPr/>
          </p:nvSpPr>
          <p:spPr>
            <a:xfrm>
              <a:off x="6465260"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46" name="Google Shape;3946;g338445b5360_0_3391"/>
            <p:cNvSpPr/>
            <p:nvPr/>
          </p:nvSpPr>
          <p:spPr>
            <a:xfrm>
              <a:off x="6465260"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47" name="Google Shape;3947;g338445b5360_0_3391"/>
            <p:cNvSpPr/>
            <p:nvPr/>
          </p:nvSpPr>
          <p:spPr>
            <a:xfrm>
              <a:off x="6465260"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48" name="Google Shape;3948;g338445b5360_0_3391"/>
            <p:cNvSpPr/>
            <p:nvPr/>
          </p:nvSpPr>
          <p:spPr>
            <a:xfrm>
              <a:off x="6465260"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49" name="Google Shape;3949;g338445b5360_0_3391"/>
            <p:cNvSpPr/>
            <p:nvPr/>
          </p:nvSpPr>
          <p:spPr>
            <a:xfrm>
              <a:off x="6465260"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50" name="Google Shape;3950;g338445b5360_0_3391"/>
            <p:cNvSpPr/>
            <p:nvPr/>
          </p:nvSpPr>
          <p:spPr>
            <a:xfrm>
              <a:off x="646524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51" name="Google Shape;3951;g338445b5360_0_3391"/>
            <p:cNvSpPr/>
            <p:nvPr/>
          </p:nvSpPr>
          <p:spPr>
            <a:xfrm>
              <a:off x="646524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52" name="Google Shape;3952;g338445b5360_0_3391"/>
            <p:cNvSpPr/>
            <p:nvPr/>
          </p:nvSpPr>
          <p:spPr>
            <a:xfrm>
              <a:off x="646524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53" name="Google Shape;3953;g338445b5360_0_3391"/>
            <p:cNvSpPr/>
            <p:nvPr/>
          </p:nvSpPr>
          <p:spPr>
            <a:xfrm>
              <a:off x="646524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54" name="Google Shape;3954;g338445b5360_0_3391"/>
            <p:cNvSpPr/>
            <p:nvPr/>
          </p:nvSpPr>
          <p:spPr>
            <a:xfrm>
              <a:off x="646524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55" name="Google Shape;3955;g338445b5360_0_3391"/>
            <p:cNvSpPr/>
            <p:nvPr/>
          </p:nvSpPr>
          <p:spPr>
            <a:xfrm>
              <a:off x="646524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56" name="Google Shape;3956;g338445b5360_0_3391"/>
            <p:cNvSpPr/>
            <p:nvPr/>
          </p:nvSpPr>
          <p:spPr>
            <a:xfrm>
              <a:off x="646523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57" name="Google Shape;3957;g338445b5360_0_3391"/>
            <p:cNvSpPr/>
            <p:nvPr/>
          </p:nvSpPr>
          <p:spPr>
            <a:xfrm>
              <a:off x="646523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58" name="Google Shape;3958;g338445b5360_0_3391"/>
            <p:cNvSpPr/>
            <p:nvPr/>
          </p:nvSpPr>
          <p:spPr>
            <a:xfrm>
              <a:off x="671095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59" name="Google Shape;3959;g338445b5360_0_3391"/>
            <p:cNvSpPr/>
            <p:nvPr/>
          </p:nvSpPr>
          <p:spPr>
            <a:xfrm>
              <a:off x="671095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60" name="Google Shape;3960;g338445b5360_0_3391"/>
            <p:cNvSpPr/>
            <p:nvPr/>
          </p:nvSpPr>
          <p:spPr>
            <a:xfrm>
              <a:off x="671095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61" name="Google Shape;3961;g338445b5360_0_3391"/>
            <p:cNvSpPr/>
            <p:nvPr/>
          </p:nvSpPr>
          <p:spPr>
            <a:xfrm>
              <a:off x="671095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62" name="Google Shape;3962;g338445b5360_0_3391"/>
            <p:cNvSpPr/>
            <p:nvPr/>
          </p:nvSpPr>
          <p:spPr>
            <a:xfrm>
              <a:off x="671095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63" name="Google Shape;3963;g338445b5360_0_3391"/>
            <p:cNvSpPr/>
            <p:nvPr/>
          </p:nvSpPr>
          <p:spPr>
            <a:xfrm>
              <a:off x="671095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64" name="Google Shape;3964;g338445b5360_0_3391"/>
            <p:cNvSpPr/>
            <p:nvPr/>
          </p:nvSpPr>
          <p:spPr>
            <a:xfrm>
              <a:off x="671095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65" name="Google Shape;3965;g338445b5360_0_3391"/>
            <p:cNvSpPr/>
            <p:nvPr/>
          </p:nvSpPr>
          <p:spPr>
            <a:xfrm>
              <a:off x="671095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66" name="Google Shape;3966;g338445b5360_0_3391"/>
            <p:cNvSpPr/>
            <p:nvPr/>
          </p:nvSpPr>
          <p:spPr>
            <a:xfrm>
              <a:off x="671095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67" name="Google Shape;3967;g338445b5360_0_3391"/>
            <p:cNvSpPr/>
            <p:nvPr/>
          </p:nvSpPr>
          <p:spPr>
            <a:xfrm>
              <a:off x="671095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68" name="Google Shape;3968;g338445b5360_0_3391"/>
            <p:cNvSpPr/>
            <p:nvPr/>
          </p:nvSpPr>
          <p:spPr>
            <a:xfrm>
              <a:off x="671095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69" name="Google Shape;3969;g338445b5360_0_3391"/>
            <p:cNvSpPr/>
            <p:nvPr/>
          </p:nvSpPr>
          <p:spPr>
            <a:xfrm>
              <a:off x="671095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70" name="Google Shape;3970;g338445b5360_0_3391"/>
            <p:cNvSpPr/>
            <p:nvPr/>
          </p:nvSpPr>
          <p:spPr>
            <a:xfrm>
              <a:off x="671094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71" name="Google Shape;3971;g338445b5360_0_3391"/>
            <p:cNvSpPr/>
            <p:nvPr/>
          </p:nvSpPr>
          <p:spPr>
            <a:xfrm>
              <a:off x="671094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72" name="Google Shape;3972;g338445b5360_0_3391"/>
            <p:cNvSpPr/>
            <p:nvPr/>
          </p:nvSpPr>
          <p:spPr>
            <a:xfrm>
              <a:off x="671094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73" name="Google Shape;3973;g338445b5360_0_3391"/>
            <p:cNvSpPr/>
            <p:nvPr/>
          </p:nvSpPr>
          <p:spPr>
            <a:xfrm>
              <a:off x="671094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74" name="Google Shape;3974;g338445b5360_0_3391"/>
            <p:cNvSpPr/>
            <p:nvPr/>
          </p:nvSpPr>
          <p:spPr>
            <a:xfrm>
              <a:off x="671094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75" name="Google Shape;3975;g338445b5360_0_3391"/>
            <p:cNvSpPr/>
            <p:nvPr/>
          </p:nvSpPr>
          <p:spPr>
            <a:xfrm>
              <a:off x="671094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76" name="Google Shape;3976;g338445b5360_0_3391"/>
            <p:cNvSpPr/>
            <p:nvPr/>
          </p:nvSpPr>
          <p:spPr>
            <a:xfrm>
              <a:off x="671093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77" name="Google Shape;3977;g338445b5360_0_3391"/>
            <p:cNvSpPr/>
            <p:nvPr/>
          </p:nvSpPr>
          <p:spPr>
            <a:xfrm>
              <a:off x="671093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78" name="Google Shape;3978;g338445b5360_0_3391"/>
            <p:cNvSpPr/>
            <p:nvPr/>
          </p:nvSpPr>
          <p:spPr>
            <a:xfrm>
              <a:off x="695665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79" name="Google Shape;3979;g338445b5360_0_3391"/>
            <p:cNvSpPr/>
            <p:nvPr/>
          </p:nvSpPr>
          <p:spPr>
            <a:xfrm>
              <a:off x="695665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80" name="Google Shape;3980;g338445b5360_0_3391"/>
            <p:cNvSpPr/>
            <p:nvPr/>
          </p:nvSpPr>
          <p:spPr>
            <a:xfrm>
              <a:off x="695665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81" name="Google Shape;3981;g338445b5360_0_3391"/>
            <p:cNvSpPr/>
            <p:nvPr/>
          </p:nvSpPr>
          <p:spPr>
            <a:xfrm>
              <a:off x="695665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82" name="Google Shape;3982;g338445b5360_0_3391"/>
            <p:cNvSpPr/>
            <p:nvPr/>
          </p:nvSpPr>
          <p:spPr>
            <a:xfrm>
              <a:off x="695665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83" name="Google Shape;3983;g338445b5360_0_3391"/>
            <p:cNvSpPr/>
            <p:nvPr/>
          </p:nvSpPr>
          <p:spPr>
            <a:xfrm>
              <a:off x="695665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84" name="Google Shape;3984;g338445b5360_0_3391"/>
            <p:cNvSpPr/>
            <p:nvPr/>
          </p:nvSpPr>
          <p:spPr>
            <a:xfrm>
              <a:off x="695665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85" name="Google Shape;3985;g338445b5360_0_3391"/>
            <p:cNvSpPr/>
            <p:nvPr/>
          </p:nvSpPr>
          <p:spPr>
            <a:xfrm>
              <a:off x="695665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86" name="Google Shape;3986;g338445b5360_0_3391"/>
            <p:cNvSpPr/>
            <p:nvPr/>
          </p:nvSpPr>
          <p:spPr>
            <a:xfrm>
              <a:off x="695665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87" name="Google Shape;3987;g338445b5360_0_3391"/>
            <p:cNvSpPr/>
            <p:nvPr/>
          </p:nvSpPr>
          <p:spPr>
            <a:xfrm>
              <a:off x="695665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88" name="Google Shape;3988;g338445b5360_0_3391"/>
            <p:cNvSpPr/>
            <p:nvPr/>
          </p:nvSpPr>
          <p:spPr>
            <a:xfrm>
              <a:off x="695665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89" name="Google Shape;3989;g338445b5360_0_3391"/>
            <p:cNvSpPr/>
            <p:nvPr/>
          </p:nvSpPr>
          <p:spPr>
            <a:xfrm>
              <a:off x="695665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0" name="Google Shape;3990;g338445b5360_0_3391"/>
            <p:cNvSpPr/>
            <p:nvPr/>
          </p:nvSpPr>
          <p:spPr>
            <a:xfrm>
              <a:off x="695663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1" name="Google Shape;3991;g338445b5360_0_3391"/>
            <p:cNvSpPr/>
            <p:nvPr/>
          </p:nvSpPr>
          <p:spPr>
            <a:xfrm>
              <a:off x="695663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2" name="Google Shape;3992;g338445b5360_0_3391"/>
            <p:cNvSpPr/>
            <p:nvPr/>
          </p:nvSpPr>
          <p:spPr>
            <a:xfrm>
              <a:off x="695663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3" name="Google Shape;3993;g338445b5360_0_3391"/>
            <p:cNvSpPr/>
            <p:nvPr/>
          </p:nvSpPr>
          <p:spPr>
            <a:xfrm>
              <a:off x="695663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4" name="Google Shape;3994;g338445b5360_0_3391"/>
            <p:cNvSpPr/>
            <p:nvPr/>
          </p:nvSpPr>
          <p:spPr>
            <a:xfrm>
              <a:off x="695663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5" name="Google Shape;3995;g338445b5360_0_3391"/>
            <p:cNvSpPr/>
            <p:nvPr/>
          </p:nvSpPr>
          <p:spPr>
            <a:xfrm>
              <a:off x="695663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6" name="Google Shape;3996;g338445b5360_0_3391"/>
            <p:cNvSpPr/>
            <p:nvPr/>
          </p:nvSpPr>
          <p:spPr>
            <a:xfrm>
              <a:off x="695662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7" name="Google Shape;3997;g338445b5360_0_3391"/>
            <p:cNvSpPr/>
            <p:nvPr/>
          </p:nvSpPr>
          <p:spPr>
            <a:xfrm>
              <a:off x="695662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8" name="Google Shape;3998;g338445b5360_0_3391"/>
            <p:cNvSpPr/>
            <p:nvPr/>
          </p:nvSpPr>
          <p:spPr>
            <a:xfrm>
              <a:off x="720234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9" name="Google Shape;3999;g338445b5360_0_3391"/>
            <p:cNvSpPr/>
            <p:nvPr/>
          </p:nvSpPr>
          <p:spPr>
            <a:xfrm>
              <a:off x="720234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0" name="Google Shape;4000;g338445b5360_0_3391"/>
            <p:cNvSpPr/>
            <p:nvPr/>
          </p:nvSpPr>
          <p:spPr>
            <a:xfrm>
              <a:off x="720234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1" name="Google Shape;4001;g338445b5360_0_3391"/>
            <p:cNvSpPr/>
            <p:nvPr/>
          </p:nvSpPr>
          <p:spPr>
            <a:xfrm>
              <a:off x="720234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2" name="Google Shape;4002;g338445b5360_0_3391"/>
            <p:cNvSpPr/>
            <p:nvPr/>
          </p:nvSpPr>
          <p:spPr>
            <a:xfrm>
              <a:off x="720234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3" name="Google Shape;4003;g338445b5360_0_3391"/>
            <p:cNvSpPr/>
            <p:nvPr/>
          </p:nvSpPr>
          <p:spPr>
            <a:xfrm>
              <a:off x="720234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4" name="Google Shape;4004;g338445b5360_0_3391"/>
            <p:cNvSpPr/>
            <p:nvPr/>
          </p:nvSpPr>
          <p:spPr>
            <a:xfrm>
              <a:off x="720234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5" name="Google Shape;4005;g338445b5360_0_3391"/>
            <p:cNvSpPr/>
            <p:nvPr/>
          </p:nvSpPr>
          <p:spPr>
            <a:xfrm>
              <a:off x="720234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6" name="Google Shape;4006;g338445b5360_0_3391"/>
            <p:cNvSpPr/>
            <p:nvPr/>
          </p:nvSpPr>
          <p:spPr>
            <a:xfrm>
              <a:off x="720234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7" name="Google Shape;4007;g338445b5360_0_3391"/>
            <p:cNvSpPr/>
            <p:nvPr/>
          </p:nvSpPr>
          <p:spPr>
            <a:xfrm>
              <a:off x="720234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8" name="Google Shape;4008;g338445b5360_0_3391"/>
            <p:cNvSpPr/>
            <p:nvPr/>
          </p:nvSpPr>
          <p:spPr>
            <a:xfrm>
              <a:off x="720234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9" name="Google Shape;4009;g338445b5360_0_3391"/>
            <p:cNvSpPr/>
            <p:nvPr/>
          </p:nvSpPr>
          <p:spPr>
            <a:xfrm>
              <a:off x="720234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10" name="Google Shape;4010;g338445b5360_0_3391"/>
            <p:cNvSpPr/>
            <p:nvPr/>
          </p:nvSpPr>
          <p:spPr>
            <a:xfrm>
              <a:off x="720233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11" name="Google Shape;4011;g338445b5360_0_3391"/>
            <p:cNvSpPr/>
            <p:nvPr/>
          </p:nvSpPr>
          <p:spPr>
            <a:xfrm>
              <a:off x="720233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12" name="Google Shape;4012;g338445b5360_0_3391"/>
            <p:cNvSpPr/>
            <p:nvPr/>
          </p:nvSpPr>
          <p:spPr>
            <a:xfrm>
              <a:off x="720233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13" name="Google Shape;4013;g338445b5360_0_3391"/>
            <p:cNvSpPr/>
            <p:nvPr/>
          </p:nvSpPr>
          <p:spPr>
            <a:xfrm>
              <a:off x="720233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14" name="Google Shape;4014;g338445b5360_0_3391"/>
            <p:cNvSpPr/>
            <p:nvPr/>
          </p:nvSpPr>
          <p:spPr>
            <a:xfrm>
              <a:off x="720233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15" name="Google Shape;4015;g338445b5360_0_3391"/>
            <p:cNvSpPr/>
            <p:nvPr/>
          </p:nvSpPr>
          <p:spPr>
            <a:xfrm>
              <a:off x="720233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16" name="Google Shape;4016;g338445b5360_0_3391"/>
            <p:cNvSpPr/>
            <p:nvPr/>
          </p:nvSpPr>
          <p:spPr>
            <a:xfrm>
              <a:off x="720232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17" name="Google Shape;4017;g338445b5360_0_3391"/>
            <p:cNvSpPr/>
            <p:nvPr/>
          </p:nvSpPr>
          <p:spPr>
            <a:xfrm>
              <a:off x="720232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18" name="Google Shape;4018;g338445b5360_0_3391"/>
            <p:cNvSpPr/>
            <p:nvPr/>
          </p:nvSpPr>
          <p:spPr>
            <a:xfrm>
              <a:off x="744804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19" name="Google Shape;4019;g338445b5360_0_3391"/>
            <p:cNvSpPr/>
            <p:nvPr/>
          </p:nvSpPr>
          <p:spPr>
            <a:xfrm>
              <a:off x="744804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20" name="Google Shape;4020;g338445b5360_0_3391"/>
            <p:cNvSpPr/>
            <p:nvPr/>
          </p:nvSpPr>
          <p:spPr>
            <a:xfrm>
              <a:off x="744804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21" name="Google Shape;4021;g338445b5360_0_3391"/>
            <p:cNvSpPr/>
            <p:nvPr/>
          </p:nvSpPr>
          <p:spPr>
            <a:xfrm>
              <a:off x="744804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22" name="Google Shape;4022;g338445b5360_0_3391"/>
            <p:cNvSpPr/>
            <p:nvPr/>
          </p:nvSpPr>
          <p:spPr>
            <a:xfrm>
              <a:off x="744804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23" name="Google Shape;4023;g338445b5360_0_3391"/>
            <p:cNvSpPr/>
            <p:nvPr/>
          </p:nvSpPr>
          <p:spPr>
            <a:xfrm>
              <a:off x="744804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24" name="Google Shape;4024;g338445b5360_0_3391"/>
            <p:cNvSpPr/>
            <p:nvPr/>
          </p:nvSpPr>
          <p:spPr>
            <a:xfrm>
              <a:off x="744804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25" name="Google Shape;4025;g338445b5360_0_3391"/>
            <p:cNvSpPr/>
            <p:nvPr/>
          </p:nvSpPr>
          <p:spPr>
            <a:xfrm>
              <a:off x="744804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26" name="Google Shape;4026;g338445b5360_0_3391"/>
            <p:cNvSpPr/>
            <p:nvPr/>
          </p:nvSpPr>
          <p:spPr>
            <a:xfrm>
              <a:off x="744804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27" name="Google Shape;4027;g338445b5360_0_3391"/>
            <p:cNvSpPr/>
            <p:nvPr/>
          </p:nvSpPr>
          <p:spPr>
            <a:xfrm>
              <a:off x="744804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28" name="Google Shape;4028;g338445b5360_0_3391"/>
            <p:cNvSpPr/>
            <p:nvPr/>
          </p:nvSpPr>
          <p:spPr>
            <a:xfrm>
              <a:off x="744804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29" name="Google Shape;4029;g338445b5360_0_3391"/>
            <p:cNvSpPr/>
            <p:nvPr/>
          </p:nvSpPr>
          <p:spPr>
            <a:xfrm>
              <a:off x="744804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30" name="Google Shape;4030;g338445b5360_0_3391"/>
            <p:cNvSpPr/>
            <p:nvPr/>
          </p:nvSpPr>
          <p:spPr>
            <a:xfrm>
              <a:off x="744802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31" name="Google Shape;4031;g338445b5360_0_3391"/>
            <p:cNvSpPr/>
            <p:nvPr/>
          </p:nvSpPr>
          <p:spPr>
            <a:xfrm>
              <a:off x="744802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32" name="Google Shape;4032;g338445b5360_0_3391"/>
            <p:cNvSpPr/>
            <p:nvPr/>
          </p:nvSpPr>
          <p:spPr>
            <a:xfrm>
              <a:off x="744802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33" name="Google Shape;4033;g338445b5360_0_3391"/>
            <p:cNvSpPr/>
            <p:nvPr/>
          </p:nvSpPr>
          <p:spPr>
            <a:xfrm>
              <a:off x="744802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34" name="Google Shape;4034;g338445b5360_0_3391"/>
            <p:cNvSpPr/>
            <p:nvPr/>
          </p:nvSpPr>
          <p:spPr>
            <a:xfrm>
              <a:off x="744802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35" name="Google Shape;4035;g338445b5360_0_3391"/>
            <p:cNvSpPr/>
            <p:nvPr/>
          </p:nvSpPr>
          <p:spPr>
            <a:xfrm>
              <a:off x="744802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36" name="Google Shape;4036;g338445b5360_0_3391"/>
            <p:cNvSpPr/>
            <p:nvPr/>
          </p:nvSpPr>
          <p:spPr>
            <a:xfrm>
              <a:off x="744801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37" name="Google Shape;4037;g338445b5360_0_3391"/>
            <p:cNvSpPr/>
            <p:nvPr/>
          </p:nvSpPr>
          <p:spPr>
            <a:xfrm>
              <a:off x="744801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38" name="Google Shape;4038;g338445b5360_0_3391"/>
            <p:cNvSpPr/>
            <p:nvPr/>
          </p:nvSpPr>
          <p:spPr>
            <a:xfrm>
              <a:off x="769373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39" name="Google Shape;4039;g338445b5360_0_3391"/>
            <p:cNvSpPr/>
            <p:nvPr/>
          </p:nvSpPr>
          <p:spPr>
            <a:xfrm>
              <a:off x="769373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40" name="Google Shape;4040;g338445b5360_0_3391"/>
            <p:cNvSpPr/>
            <p:nvPr/>
          </p:nvSpPr>
          <p:spPr>
            <a:xfrm>
              <a:off x="769373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41" name="Google Shape;4041;g338445b5360_0_3391"/>
            <p:cNvSpPr/>
            <p:nvPr/>
          </p:nvSpPr>
          <p:spPr>
            <a:xfrm>
              <a:off x="769373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42" name="Google Shape;4042;g338445b5360_0_3391"/>
            <p:cNvSpPr/>
            <p:nvPr/>
          </p:nvSpPr>
          <p:spPr>
            <a:xfrm>
              <a:off x="769373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43" name="Google Shape;4043;g338445b5360_0_3391"/>
            <p:cNvSpPr/>
            <p:nvPr/>
          </p:nvSpPr>
          <p:spPr>
            <a:xfrm>
              <a:off x="769373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44" name="Google Shape;4044;g338445b5360_0_3391"/>
            <p:cNvSpPr/>
            <p:nvPr/>
          </p:nvSpPr>
          <p:spPr>
            <a:xfrm>
              <a:off x="769373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45" name="Google Shape;4045;g338445b5360_0_3391"/>
            <p:cNvSpPr/>
            <p:nvPr/>
          </p:nvSpPr>
          <p:spPr>
            <a:xfrm>
              <a:off x="769373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46" name="Google Shape;4046;g338445b5360_0_3391"/>
            <p:cNvSpPr/>
            <p:nvPr/>
          </p:nvSpPr>
          <p:spPr>
            <a:xfrm>
              <a:off x="769373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47" name="Google Shape;4047;g338445b5360_0_3391"/>
            <p:cNvSpPr/>
            <p:nvPr/>
          </p:nvSpPr>
          <p:spPr>
            <a:xfrm>
              <a:off x="769373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48" name="Google Shape;4048;g338445b5360_0_3391"/>
            <p:cNvSpPr/>
            <p:nvPr/>
          </p:nvSpPr>
          <p:spPr>
            <a:xfrm>
              <a:off x="769373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49" name="Google Shape;4049;g338445b5360_0_3391"/>
            <p:cNvSpPr/>
            <p:nvPr/>
          </p:nvSpPr>
          <p:spPr>
            <a:xfrm>
              <a:off x="769373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50" name="Google Shape;4050;g338445b5360_0_3391"/>
            <p:cNvSpPr/>
            <p:nvPr/>
          </p:nvSpPr>
          <p:spPr>
            <a:xfrm>
              <a:off x="769372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51" name="Google Shape;4051;g338445b5360_0_3391"/>
            <p:cNvSpPr/>
            <p:nvPr/>
          </p:nvSpPr>
          <p:spPr>
            <a:xfrm>
              <a:off x="769372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52" name="Google Shape;4052;g338445b5360_0_3391"/>
            <p:cNvSpPr/>
            <p:nvPr/>
          </p:nvSpPr>
          <p:spPr>
            <a:xfrm>
              <a:off x="769372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53" name="Google Shape;4053;g338445b5360_0_3391"/>
            <p:cNvSpPr/>
            <p:nvPr/>
          </p:nvSpPr>
          <p:spPr>
            <a:xfrm>
              <a:off x="769372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54" name="Google Shape;4054;g338445b5360_0_3391"/>
            <p:cNvSpPr/>
            <p:nvPr/>
          </p:nvSpPr>
          <p:spPr>
            <a:xfrm>
              <a:off x="769372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55" name="Google Shape;4055;g338445b5360_0_3391"/>
            <p:cNvSpPr/>
            <p:nvPr/>
          </p:nvSpPr>
          <p:spPr>
            <a:xfrm>
              <a:off x="769372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56" name="Google Shape;4056;g338445b5360_0_3391"/>
            <p:cNvSpPr/>
            <p:nvPr/>
          </p:nvSpPr>
          <p:spPr>
            <a:xfrm>
              <a:off x="769371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57" name="Google Shape;4057;g338445b5360_0_3391"/>
            <p:cNvSpPr/>
            <p:nvPr/>
          </p:nvSpPr>
          <p:spPr>
            <a:xfrm>
              <a:off x="769371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58" name="Google Shape;4058;g338445b5360_0_3391"/>
            <p:cNvSpPr/>
            <p:nvPr/>
          </p:nvSpPr>
          <p:spPr>
            <a:xfrm>
              <a:off x="793943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59" name="Google Shape;4059;g338445b5360_0_3391"/>
            <p:cNvSpPr/>
            <p:nvPr/>
          </p:nvSpPr>
          <p:spPr>
            <a:xfrm>
              <a:off x="793943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60" name="Google Shape;4060;g338445b5360_0_3391"/>
            <p:cNvSpPr/>
            <p:nvPr/>
          </p:nvSpPr>
          <p:spPr>
            <a:xfrm>
              <a:off x="793943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61" name="Google Shape;4061;g338445b5360_0_3391"/>
            <p:cNvSpPr/>
            <p:nvPr/>
          </p:nvSpPr>
          <p:spPr>
            <a:xfrm>
              <a:off x="793943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62" name="Google Shape;4062;g338445b5360_0_3391"/>
            <p:cNvSpPr/>
            <p:nvPr/>
          </p:nvSpPr>
          <p:spPr>
            <a:xfrm>
              <a:off x="793943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63" name="Google Shape;4063;g338445b5360_0_3391"/>
            <p:cNvSpPr/>
            <p:nvPr/>
          </p:nvSpPr>
          <p:spPr>
            <a:xfrm>
              <a:off x="793943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64" name="Google Shape;4064;g338445b5360_0_3391"/>
            <p:cNvSpPr/>
            <p:nvPr/>
          </p:nvSpPr>
          <p:spPr>
            <a:xfrm>
              <a:off x="793943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65" name="Google Shape;4065;g338445b5360_0_3391"/>
            <p:cNvSpPr/>
            <p:nvPr/>
          </p:nvSpPr>
          <p:spPr>
            <a:xfrm>
              <a:off x="793943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66" name="Google Shape;4066;g338445b5360_0_3391"/>
            <p:cNvSpPr/>
            <p:nvPr/>
          </p:nvSpPr>
          <p:spPr>
            <a:xfrm>
              <a:off x="793943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67" name="Google Shape;4067;g338445b5360_0_3391"/>
            <p:cNvSpPr/>
            <p:nvPr/>
          </p:nvSpPr>
          <p:spPr>
            <a:xfrm>
              <a:off x="793943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68" name="Google Shape;4068;g338445b5360_0_3391"/>
            <p:cNvSpPr/>
            <p:nvPr/>
          </p:nvSpPr>
          <p:spPr>
            <a:xfrm>
              <a:off x="793943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69" name="Google Shape;4069;g338445b5360_0_3391"/>
            <p:cNvSpPr/>
            <p:nvPr/>
          </p:nvSpPr>
          <p:spPr>
            <a:xfrm>
              <a:off x="793943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70" name="Google Shape;4070;g338445b5360_0_3391"/>
            <p:cNvSpPr/>
            <p:nvPr/>
          </p:nvSpPr>
          <p:spPr>
            <a:xfrm>
              <a:off x="793941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71" name="Google Shape;4071;g338445b5360_0_3391"/>
            <p:cNvSpPr/>
            <p:nvPr/>
          </p:nvSpPr>
          <p:spPr>
            <a:xfrm>
              <a:off x="793941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72" name="Google Shape;4072;g338445b5360_0_3391"/>
            <p:cNvSpPr/>
            <p:nvPr/>
          </p:nvSpPr>
          <p:spPr>
            <a:xfrm>
              <a:off x="793941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73" name="Google Shape;4073;g338445b5360_0_3391"/>
            <p:cNvSpPr/>
            <p:nvPr/>
          </p:nvSpPr>
          <p:spPr>
            <a:xfrm>
              <a:off x="793941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74" name="Google Shape;4074;g338445b5360_0_3391"/>
            <p:cNvSpPr/>
            <p:nvPr/>
          </p:nvSpPr>
          <p:spPr>
            <a:xfrm>
              <a:off x="793941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75" name="Google Shape;4075;g338445b5360_0_3391"/>
            <p:cNvSpPr/>
            <p:nvPr/>
          </p:nvSpPr>
          <p:spPr>
            <a:xfrm>
              <a:off x="793941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76" name="Google Shape;4076;g338445b5360_0_3391"/>
            <p:cNvSpPr/>
            <p:nvPr/>
          </p:nvSpPr>
          <p:spPr>
            <a:xfrm>
              <a:off x="793940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77" name="Google Shape;4077;g338445b5360_0_3391"/>
            <p:cNvSpPr/>
            <p:nvPr/>
          </p:nvSpPr>
          <p:spPr>
            <a:xfrm>
              <a:off x="793940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78" name="Google Shape;4078;g338445b5360_0_3391"/>
            <p:cNvSpPr/>
            <p:nvPr/>
          </p:nvSpPr>
          <p:spPr>
            <a:xfrm>
              <a:off x="818512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79" name="Google Shape;4079;g338445b5360_0_3391"/>
            <p:cNvSpPr/>
            <p:nvPr/>
          </p:nvSpPr>
          <p:spPr>
            <a:xfrm>
              <a:off x="818512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80" name="Google Shape;4080;g338445b5360_0_3391"/>
            <p:cNvSpPr/>
            <p:nvPr/>
          </p:nvSpPr>
          <p:spPr>
            <a:xfrm>
              <a:off x="818512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81" name="Google Shape;4081;g338445b5360_0_3391"/>
            <p:cNvSpPr/>
            <p:nvPr/>
          </p:nvSpPr>
          <p:spPr>
            <a:xfrm>
              <a:off x="818512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82" name="Google Shape;4082;g338445b5360_0_3391"/>
            <p:cNvSpPr/>
            <p:nvPr/>
          </p:nvSpPr>
          <p:spPr>
            <a:xfrm>
              <a:off x="818512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83" name="Google Shape;4083;g338445b5360_0_3391"/>
            <p:cNvSpPr/>
            <p:nvPr/>
          </p:nvSpPr>
          <p:spPr>
            <a:xfrm>
              <a:off x="818512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84" name="Google Shape;4084;g338445b5360_0_3391"/>
            <p:cNvSpPr/>
            <p:nvPr/>
          </p:nvSpPr>
          <p:spPr>
            <a:xfrm>
              <a:off x="818512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85" name="Google Shape;4085;g338445b5360_0_3391"/>
            <p:cNvSpPr/>
            <p:nvPr/>
          </p:nvSpPr>
          <p:spPr>
            <a:xfrm>
              <a:off x="818512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86" name="Google Shape;4086;g338445b5360_0_3391"/>
            <p:cNvSpPr/>
            <p:nvPr/>
          </p:nvSpPr>
          <p:spPr>
            <a:xfrm>
              <a:off x="818512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87" name="Google Shape;4087;g338445b5360_0_3391"/>
            <p:cNvSpPr/>
            <p:nvPr/>
          </p:nvSpPr>
          <p:spPr>
            <a:xfrm>
              <a:off x="818512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88" name="Google Shape;4088;g338445b5360_0_3391"/>
            <p:cNvSpPr/>
            <p:nvPr/>
          </p:nvSpPr>
          <p:spPr>
            <a:xfrm>
              <a:off x="818512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89" name="Google Shape;4089;g338445b5360_0_3391"/>
            <p:cNvSpPr/>
            <p:nvPr/>
          </p:nvSpPr>
          <p:spPr>
            <a:xfrm>
              <a:off x="818512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90" name="Google Shape;4090;g338445b5360_0_3391"/>
            <p:cNvSpPr/>
            <p:nvPr/>
          </p:nvSpPr>
          <p:spPr>
            <a:xfrm>
              <a:off x="818511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91" name="Google Shape;4091;g338445b5360_0_3391"/>
            <p:cNvSpPr/>
            <p:nvPr/>
          </p:nvSpPr>
          <p:spPr>
            <a:xfrm>
              <a:off x="818511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92" name="Google Shape;4092;g338445b5360_0_3391"/>
            <p:cNvSpPr/>
            <p:nvPr/>
          </p:nvSpPr>
          <p:spPr>
            <a:xfrm>
              <a:off x="818511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93" name="Google Shape;4093;g338445b5360_0_3391"/>
            <p:cNvSpPr/>
            <p:nvPr/>
          </p:nvSpPr>
          <p:spPr>
            <a:xfrm>
              <a:off x="818511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94" name="Google Shape;4094;g338445b5360_0_3391"/>
            <p:cNvSpPr/>
            <p:nvPr/>
          </p:nvSpPr>
          <p:spPr>
            <a:xfrm>
              <a:off x="818511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95" name="Google Shape;4095;g338445b5360_0_3391"/>
            <p:cNvSpPr/>
            <p:nvPr/>
          </p:nvSpPr>
          <p:spPr>
            <a:xfrm>
              <a:off x="818511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96" name="Google Shape;4096;g338445b5360_0_3391"/>
            <p:cNvSpPr/>
            <p:nvPr/>
          </p:nvSpPr>
          <p:spPr>
            <a:xfrm>
              <a:off x="818510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97" name="Google Shape;4097;g338445b5360_0_3391"/>
            <p:cNvSpPr/>
            <p:nvPr/>
          </p:nvSpPr>
          <p:spPr>
            <a:xfrm>
              <a:off x="818510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98" name="Google Shape;4098;g338445b5360_0_3391"/>
            <p:cNvSpPr/>
            <p:nvPr/>
          </p:nvSpPr>
          <p:spPr>
            <a:xfrm>
              <a:off x="843082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99" name="Google Shape;4099;g338445b5360_0_3391"/>
            <p:cNvSpPr/>
            <p:nvPr/>
          </p:nvSpPr>
          <p:spPr>
            <a:xfrm>
              <a:off x="843082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00" name="Google Shape;4100;g338445b5360_0_3391"/>
            <p:cNvSpPr/>
            <p:nvPr/>
          </p:nvSpPr>
          <p:spPr>
            <a:xfrm>
              <a:off x="843082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01" name="Google Shape;4101;g338445b5360_0_3391"/>
            <p:cNvSpPr/>
            <p:nvPr/>
          </p:nvSpPr>
          <p:spPr>
            <a:xfrm>
              <a:off x="843082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02" name="Google Shape;4102;g338445b5360_0_3391"/>
            <p:cNvSpPr/>
            <p:nvPr/>
          </p:nvSpPr>
          <p:spPr>
            <a:xfrm>
              <a:off x="843082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03" name="Google Shape;4103;g338445b5360_0_3391"/>
            <p:cNvSpPr/>
            <p:nvPr/>
          </p:nvSpPr>
          <p:spPr>
            <a:xfrm>
              <a:off x="843082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04" name="Google Shape;4104;g338445b5360_0_3391"/>
            <p:cNvSpPr/>
            <p:nvPr/>
          </p:nvSpPr>
          <p:spPr>
            <a:xfrm>
              <a:off x="843082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05" name="Google Shape;4105;g338445b5360_0_3391"/>
            <p:cNvSpPr/>
            <p:nvPr/>
          </p:nvSpPr>
          <p:spPr>
            <a:xfrm>
              <a:off x="843082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06" name="Google Shape;4106;g338445b5360_0_3391"/>
            <p:cNvSpPr/>
            <p:nvPr/>
          </p:nvSpPr>
          <p:spPr>
            <a:xfrm>
              <a:off x="843082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07" name="Google Shape;4107;g338445b5360_0_3391"/>
            <p:cNvSpPr/>
            <p:nvPr/>
          </p:nvSpPr>
          <p:spPr>
            <a:xfrm>
              <a:off x="843082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08" name="Google Shape;4108;g338445b5360_0_3391"/>
            <p:cNvSpPr/>
            <p:nvPr/>
          </p:nvSpPr>
          <p:spPr>
            <a:xfrm>
              <a:off x="843082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09" name="Google Shape;4109;g338445b5360_0_3391"/>
            <p:cNvSpPr/>
            <p:nvPr/>
          </p:nvSpPr>
          <p:spPr>
            <a:xfrm>
              <a:off x="843082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10" name="Google Shape;4110;g338445b5360_0_3391"/>
            <p:cNvSpPr/>
            <p:nvPr/>
          </p:nvSpPr>
          <p:spPr>
            <a:xfrm>
              <a:off x="843081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11" name="Google Shape;4111;g338445b5360_0_3391"/>
            <p:cNvSpPr/>
            <p:nvPr/>
          </p:nvSpPr>
          <p:spPr>
            <a:xfrm>
              <a:off x="843081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12" name="Google Shape;4112;g338445b5360_0_3391"/>
            <p:cNvSpPr/>
            <p:nvPr/>
          </p:nvSpPr>
          <p:spPr>
            <a:xfrm>
              <a:off x="843081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13" name="Google Shape;4113;g338445b5360_0_3391"/>
            <p:cNvSpPr/>
            <p:nvPr/>
          </p:nvSpPr>
          <p:spPr>
            <a:xfrm>
              <a:off x="843081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14" name="Google Shape;4114;g338445b5360_0_3391"/>
            <p:cNvSpPr/>
            <p:nvPr/>
          </p:nvSpPr>
          <p:spPr>
            <a:xfrm>
              <a:off x="843081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15" name="Google Shape;4115;g338445b5360_0_3391"/>
            <p:cNvSpPr/>
            <p:nvPr/>
          </p:nvSpPr>
          <p:spPr>
            <a:xfrm>
              <a:off x="843081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16" name="Google Shape;4116;g338445b5360_0_3391"/>
            <p:cNvSpPr/>
            <p:nvPr/>
          </p:nvSpPr>
          <p:spPr>
            <a:xfrm>
              <a:off x="843079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17" name="Google Shape;4117;g338445b5360_0_3391"/>
            <p:cNvSpPr/>
            <p:nvPr/>
          </p:nvSpPr>
          <p:spPr>
            <a:xfrm>
              <a:off x="843079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18" name="Google Shape;4118;g338445b5360_0_3391"/>
            <p:cNvSpPr/>
            <p:nvPr/>
          </p:nvSpPr>
          <p:spPr>
            <a:xfrm>
              <a:off x="867651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19" name="Google Shape;4119;g338445b5360_0_3391"/>
            <p:cNvSpPr/>
            <p:nvPr/>
          </p:nvSpPr>
          <p:spPr>
            <a:xfrm>
              <a:off x="867651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20" name="Google Shape;4120;g338445b5360_0_3391"/>
            <p:cNvSpPr/>
            <p:nvPr/>
          </p:nvSpPr>
          <p:spPr>
            <a:xfrm>
              <a:off x="867651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21" name="Google Shape;4121;g338445b5360_0_3391"/>
            <p:cNvSpPr/>
            <p:nvPr/>
          </p:nvSpPr>
          <p:spPr>
            <a:xfrm>
              <a:off x="867651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22" name="Google Shape;4122;g338445b5360_0_3391"/>
            <p:cNvSpPr/>
            <p:nvPr/>
          </p:nvSpPr>
          <p:spPr>
            <a:xfrm>
              <a:off x="867651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23" name="Google Shape;4123;g338445b5360_0_3391"/>
            <p:cNvSpPr/>
            <p:nvPr/>
          </p:nvSpPr>
          <p:spPr>
            <a:xfrm>
              <a:off x="867651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24" name="Google Shape;4124;g338445b5360_0_3391"/>
            <p:cNvSpPr/>
            <p:nvPr/>
          </p:nvSpPr>
          <p:spPr>
            <a:xfrm>
              <a:off x="867651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25" name="Google Shape;4125;g338445b5360_0_3391"/>
            <p:cNvSpPr/>
            <p:nvPr/>
          </p:nvSpPr>
          <p:spPr>
            <a:xfrm>
              <a:off x="867651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26" name="Google Shape;4126;g338445b5360_0_3391"/>
            <p:cNvSpPr/>
            <p:nvPr/>
          </p:nvSpPr>
          <p:spPr>
            <a:xfrm>
              <a:off x="867651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27" name="Google Shape;4127;g338445b5360_0_3391"/>
            <p:cNvSpPr/>
            <p:nvPr/>
          </p:nvSpPr>
          <p:spPr>
            <a:xfrm>
              <a:off x="867651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28" name="Google Shape;4128;g338445b5360_0_3391"/>
            <p:cNvSpPr/>
            <p:nvPr/>
          </p:nvSpPr>
          <p:spPr>
            <a:xfrm>
              <a:off x="867651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29" name="Google Shape;4129;g338445b5360_0_3391"/>
            <p:cNvSpPr/>
            <p:nvPr/>
          </p:nvSpPr>
          <p:spPr>
            <a:xfrm>
              <a:off x="867651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30" name="Google Shape;4130;g338445b5360_0_3391"/>
            <p:cNvSpPr/>
            <p:nvPr/>
          </p:nvSpPr>
          <p:spPr>
            <a:xfrm>
              <a:off x="867650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31" name="Google Shape;4131;g338445b5360_0_3391"/>
            <p:cNvSpPr/>
            <p:nvPr/>
          </p:nvSpPr>
          <p:spPr>
            <a:xfrm>
              <a:off x="867650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32" name="Google Shape;4132;g338445b5360_0_3391"/>
            <p:cNvSpPr/>
            <p:nvPr/>
          </p:nvSpPr>
          <p:spPr>
            <a:xfrm>
              <a:off x="867650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33" name="Google Shape;4133;g338445b5360_0_3391"/>
            <p:cNvSpPr/>
            <p:nvPr/>
          </p:nvSpPr>
          <p:spPr>
            <a:xfrm>
              <a:off x="867650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34" name="Google Shape;4134;g338445b5360_0_3391"/>
            <p:cNvSpPr/>
            <p:nvPr/>
          </p:nvSpPr>
          <p:spPr>
            <a:xfrm>
              <a:off x="867650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35" name="Google Shape;4135;g338445b5360_0_3391"/>
            <p:cNvSpPr/>
            <p:nvPr/>
          </p:nvSpPr>
          <p:spPr>
            <a:xfrm>
              <a:off x="867650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36" name="Google Shape;4136;g338445b5360_0_3391"/>
            <p:cNvSpPr/>
            <p:nvPr/>
          </p:nvSpPr>
          <p:spPr>
            <a:xfrm>
              <a:off x="8676493"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37" name="Google Shape;4137;g338445b5360_0_3391"/>
            <p:cNvSpPr/>
            <p:nvPr/>
          </p:nvSpPr>
          <p:spPr>
            <a:xfrm>
              <a:off x="8676493"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38" name="Google Shape;4138;g338445b5360_0_3391"/>
            <p:cNvSpPr/>
            <p:nvPr/>
          </p:nvSpPr>
          <p:spPr>
            <a:xfrm>
              <a:off x="892221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39" name="Google Shape;4139;g338445b5360_0_3391"/>
            <p:cNvSpPr/>
            <p:nvPr/>
          </p:nvSpPr>
          <p:spPr>
            <a:xfrm>
              <a:off x="892221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40" name="Google Shape;4140;g338445b5360_0_3391"/>
            <p:cNvSpPr/>
            <p:nvPr/>
          </p:nvSpPr>
          <p:spPr>
            <a:xfrm>
              <a:off x="892221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41" name="Google Shape;4141;g338445b5360_0_3391"/>
            <p:cNvSpPr/>
            <p:nvPr/>
          </p:nvSpPr>
          <p:spPr>
            <a:xfrm>
              <a:off x="892221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42" name="Google Shape;4142;g338445b5360_0_3391"/>
            <p:cNvSpPr/>
            <p:nvPr/>
          </p:nvSpPr>
          <p:spPr>
            <a:xfrm>
              <a:off x="892221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43" name="Google Shape;4143;g338445b5360_0_3391"/>
            <p:cNvSpPr/>
            <p:nvPr/>
          </p:nvSpPr>
          <p:spPr>
            <a:xfrm>
              <a:off x="892221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44" name="Google Shape;4144;g338445b5360_0_3391"/>
            <p:cNvSpPr/>
            <p:nvPr/>
          </p:nvSpPr>
          <p:spPr>
            <a:xfrm>
              <a:off x="892221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45" name="Google Shape;4145;g338445b5360_0_3391"/>
            <p:cNvSpPr/>
            <p:nvPr/>
          </p:nvSpPr>
          <p:spPr>
            <a:xfrm>
              <a:off x="892221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46" name="Google Shape;4146;g338445b5360_0_3391"/>
            <p:cNvSpPr/>
            <p:nvPr/>
          </p:nvSpPr>
          <p:spPr>
            <a:xfrm>
              <a:off x="892221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47" name="Google Shape;4147;g338445b5360_0_3391"/>
            <p:cNvSpPr/>
            <p:nvPr/>
          </p:nvSpPr>
          <p:spPr>
            <a:xfrm>
              <a:off x="892221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48" name="Google Shape;4148;g338445b5360_0_3391"/>
            <p:cNvSpPr/>
            <p:nvPr/>
          </p:nvSpPr>
          <p:spPr>
            <a:xfrm>
              <a:off x="892221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49" name="Google Shape;4149;g338445b5360_0_3391"/>
            <p:cNvSpPr/>
            <p:nvPr/>
          </p:nvSpPr>
          <p:spPr>
            <a:xfrm>
              <a:off x="892221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50" name="Google Shape;4150;g338445b5360_0_3391"/>
            <p:cNvSpPr/>
            <p:nvPr/>
          </p:nvSpPr>
          <p:spPr>
            <a:xfrm>
              <a:off x="892220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51" name="Google Shape;4151;g338445b5360_0_3391"/>
            <p:cNvSpPr/>
            <p:nvPr/>
          </p:nvSpPr>
          <p:spPr>
            <a:xfrm>
              <a:off x="892220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52" name="Google Shape;4152;g338445b5360_0_3391"/>
            <p:cNvSpPr/>
            <p:nvPr/>
          </p:nvSpPr>
          <p:spPr>
            <a:xfrm>
              <a:off x="892220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53" name="Google Shape;4153;g338445b5360_0_3391"/>
            <p:cNvSpPr/>
            <p:nvPr/>
          </p:nvSpPr>
          <p:spPr>
            <a:xfrm>
              <a:off x="892220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54" name="Google Shape;4154;g338445b5360_0_3391"/>
            <p:cNvSpPr/>
            <p:nvPr/>
          </p:nvSpPr>
          <p:spPr>
            <a:xfrm>
              <a:off x="892220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55" name="Google Shape;4155;g338445b5360_0_3391"/>
            <p:cNvSpPr/>
            <p:nvPr/>
          </p:nvSpPr>
          <p:spPr>
            <a:xfrm>
              <a:off x="892220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56" name="Google Shape;4156;g338445b5360_0_3391"/>
            <p:cNvSpPr/>
            <p:nvPr/>
          </p:nvSpPr>
          <p:spPr>
            <a:xfrm>
              <a:off x="892218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57" name="Google Shape;4157;g338445b5360_0_3391"/>
            <p:cNvSpPr/>
            <p:nvPr/>
          </p:nvSpPr>
          <p:spPr>
            <a:xfrm>
              <a:off x="892218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58" name="Google Shape;4158;g338445b5360_0_3391"/>
            <p:cNvSpPr/>
            <p:nvPr/>
          </p:nvSpPr>
          <p:spPr>
            <a:xfrm>
              <a:off x="2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59" name="Google Shape;4159;g338445b5360_0_3391"/>
            <p:cNvSpPr/>
            <p:nvPr/>
          </p:nvSpPr>
          <p:spPr>
            <a:xfrm>
              <a:off x="21763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60" name="Google Shape;4160;g338445b5360_0_3391"/>
            <p:cNvSpPr/>
            <p:nvPr/>
          </p:nvSpPr>
          <p:spPr>
            <a:xfrm>
              <a:off x="43523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61" name="Google Shape;4161;g338445b5360_0_3391"/>
            <p:cNvSpPr/>
            <p:nvPr/>
          </p:nvSpPr>
          <p:spPr>
            <a:xfrm>
              <a:off x="65284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62" name="Google Shape;4162;g338445b5360_0_3391"/>
            <p:cNvSpPr/>
            <p:nvPr/>
          </p:nvSpPr>
          <p:spPr>
            <a:xfrm>
              <a:off x="87044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63" name="Google Shape;4163;g338445b5360_0_3391"/>
            <p:cNvSpPr/>
            <p:nvPr/>
          </p:nvSpPr>
          <p:spPr>
            <a:xfrm>
              <a:off x="1088054"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64" name="Google Shape;4164;g338445b5360_0_3391"/>
            <p:cNvSpPr/>
            <p:nvPr/>
          </p:nvSpPr>
          <p:spPr>
            <a:xfrm>
              <a:off x="1305660"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65" name="Google Shape;4165;g338445b5360_0_3391"/>
            <p:cNvSpPr/>
            <p:nvPr/>
          </p:nvSpPr>
          <p:spPr>
            <a:xfrm>
              <a:off x="155135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66" name="Google Shape;4166;g338445b5360_0_3391"/>
            <p:cNvSpPr/>
            <p:nvPr/>
          </p:nvSpPr>
          <p:spPr>
            <a:xfrm>
              <a:off x="179705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67" name="Google Shape;4167;g338445b5360_0_3391"/>
            <p:cNvSpPr/>
            <p:nvPr/>
          </p:nvSpPr>
          <p:spPr>
            <a:xfrm>
              <a:off x="204274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68" name="Google Shape;4168;g338445b5360_0_3391"/>
            <p:cNvSpPr/>
            <p:nvPr/>
          </p:nvSpPr>
          <p:spPr>
            <a:xfrm>
              <a:off x="228844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69" name="Google Shape;4169;g338445b5360_0_3391"/>
            <p:cNvSpPr/>
            <p:nvPr/>
          </p:nvSpPr>
          <p:spPr>
            <a:xfrm>
              <a:off x="253413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70" name="Google Shape;4170;g338445b5360_0_3391"/>
            <p:cNvSpPr/>
            <p:nvPr/>
          </p:nvSpPr>
          <p:spPr>
            <a:xfrm>
              <a:off x="277983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71" name="Google Shape;4171;g338445b5360_0_3391"/>
            <p:cNvSpPr/>
            <p:nvPr/>
          </p:nvSpPr>
          <p:spPr>
            <a:xfrm>
              <a:off x="302552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72" name="Google Shape;4172;g338445b5360_0_3391"/>
            <p:cNvSpPr/>
            <p:nvPr/>
          </p:nvSpPr>
          <p:spPr>
            <a:xfrm>
              <a:off x="327122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73" name="Google Shape;4173;g338445b5360_0_3391"/>
            <p:cNvSpPr/>
            <p:nvPr/>
          </p:nvSpPr>
          <p:spPr>
            <a:xfrm>
              <a:off x="351691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74" name="Google Shape;4174;g338445b5360_0_3391"/>
            <p:cNvSpPr/>
            <p:nvPr/>
          </p:nvSpPr>
          <p:spPr>
            <a:xfrm>
              <a:off x="376261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75" name="Google Shape;4175;g338445b5360_0_3391"/>
            <p:cNvSpPr/>
            <p:nvPr/>
          </p:nvSpPr>
          <p:spPr>
            <a:xfrm>
              <a:off x="400830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76" name="Google Shape;4176;g338445b5360_0_3391"/>
            <p:cNvSpPr/>
            <p:nvPr/>
          </p:nvSpPr>
          <p:spPr>
            <a:xfrm>
              <a:off x="425400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77" name="Google Shape;4177;g338445b5360_0_3391"/>
            <p:cNvSpPr/>
            <p:nvPr/>
          </p:nvSpPr>
          <p:spPr>
            <a:xfrm>
              <a:off x="449969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78" name="Google Shape;4178;g338445b5360_0_3391"/>
            <p:cNvSpPr/>
            <p:nvPr/>
          </p:nvSpPr>
          <p:spPr>
            <a:xfrm>
              <a:off x="4745394"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79" name="Google Shape;4179;g338445b5360_0_3391"/>
            <p:cNvSpPr/>
            <p:nvPr/>
          </p:nvSpPr>
          <p:spPr>
            <a:xfrm>
              <a:off x="4991089"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80" name="Google Shape;4180;g338445b5360_0_3391"/>
            <p:cNvSpPr/>
            <p:nvPr/>
          </p:nvSpPr>
          <p:spPr>
            <a:xfrm>
              <a:off x="5236784"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81" name="Google Shape;4181;g338445b5360_0_3391"/>
            <p:cNvSpPr/>
            <p:nvPr/>
          </p:nvSpPr>
          <p:spPr>
            <a:xfrm>
              <a:off x="5482479"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82" name="Google Shape;4182;g338445b5360_0_3391"/>
            <p:cNvSpPr/>
            <p:nvPr/>
          </p:nvSpPr>
          <p:spPr>
            <a:xfrm>
              <a:off x="572817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83" name="Google Shape;4183;g338445b5360_0_3391"/>
            <p:cNvSpPr/>
            <p:nvPr/>
          </p:nvSpPr>
          <p:spPr>
            <a:xfrm>
              <a:off x="5973870"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84" name="Google Shape;4184;g338445b5360_0_3391"/>
            <p:cNvSpPr/>
            <p:nvPr/>
          </p:nvSpPr>
          <p:spPr>
            <a:xfrm>
              <a:off x="621956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85" name="Google Shape;4185;g338445b5360_0_3391"/>
            <p:cNvSpPr/>
            <p:nvPr/>
          </p:nvSpPr>
          <p:spPr>
            <a:xfrm>
              <a:off x="6465260"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86" name="Google Shape;4186;g338445b5360_0_3391"/>
            <p:cNvSpPr/>
            <p:nvPr/>
          </p:nvSpPr>
          <p:spPr>
            <a:xfrm>
              <a:off x="671095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87" name="Google Shape;4187;g338445b5360_0_3391"/>
            <p:cNvSpPr/>
            <p:nvPr/>
          </p:nvSpPr>
          <p:spPr>
            <a:xfrm>
              <a:off x="695665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88" name="Google Shape;4188;g338445b5360_0_3391"/>
            <p:cNvSpPr/>
            <p:nvPr/>
          </p:nvSpPr>
          <p:spPr>
            <a:xfrm>
              <a:off x="720234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89" name="Google Shape;4189;g338445b5360_0_3391"/>
            <p:cNvSpPr/>
            <p:nvPr/>
          </p:nvSpPr>
          <p:spPr>
            <a:xfrm>
              <a:off x="744804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90" name="Google Shape;4190;g338445b5360_0_3391"/>
            <p:cNvSpPr/>
            <p:nvPr/>
          </p:nvSpPr>
          <p:spPr>
            <a:xfrm>
              <a:off x="769373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91" name="Google Shape;4191;g338445b5360_0_3391"/>
            <p:cNvSpPr/>
            <p:nvPr/>
          </p:nvSpPr>
          <p:spPr>
            <a:xfrm>
              <a:off x="793943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92" name="Google Shape;4192;g338445b5360_0_3391"/>
            <p:cNvSpPr/>
            <p:nvPr/>
          </p:nvSpPr>
          <p:spPr>
            <a:xfrm>
              <a:off x="818512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93" name="Google Shape;4193;g338445b5360_0_3391"/>
            <p:cNvSpPr/>
            <p:nvPr/>
          </p:nvSpPr>
          <p:spPr>
            <a:xfrm>
              <a:off x="843082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94" name="Google Shape;4194;g338445b5360_0_3391"/>
            <p:cNvSpPr/>
            <p:nvPr/>
          </p:nvSpPr>
          <p:spPr>
            <a:xfrm>
              <a:off x="867651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95" name="Google Shape;4195;g338445b5360_0_3391"/>
            <p:cNvSpPr/>
            <p:nvPr/>
          </p:nvSpPr>
          <p:spPr>
            <a:xfrm>
              <a:off x="892221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96" name="Google Shape;4196;g338445b5360_0_3391"/>
            <p:cNvSpPr/>
            <p:nvPr/>
          </p:nvSpPr>
          <p:spPr>
            <a:xfrm>
              <a:off x="916791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97" name="Google Shape;4197;g338445b5360_0_3391"/>
            <p:cNvSpPr/>
            <p:nvPr/>
          </p:nvSpPr>
          <p:spPr>
            <a:xfrm>
              <a:off x="916791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98" name="Google Shape;4198;g338445b5360_0_3391"/>
            <p:cNvSpPr/>
            <p:nvPr/>
          </p:nvSpPr>
          <p:spPr>
            <a:xfrm>
              <a:off x="916791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99" name="Google Shape;4199;g338445b5360_0_3391"/>
            <p:cNvSpPr/>
            <p:nvPr/>
          </p:nvSpPr>
          <p:spPr>
            <a:xfrm>
              <a:off x="916791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00" name="Google Shape;4200;g338445b5360_0_3391"/>
            <p:cNvSpPr/>
            <p:nvPr/>
          </p:nvSpPr>
          <p:spPr>
            <a:xfrm>
              <a:off x="916791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01" name="Google Shape;4201;g338445b5360_0_3391"/>
            <p:cNvSpPr/>
            <p:nvPr/>
          </p:nvSpPr>
          <p:spPr>
            <a:xfrm>
              <a:off x="916791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02" name="Google Shape;4202;g338445b5360_0_3391"/>
            <p:cNvSpPr/>
            <p:nvPr/>
          </p:nvSpPr>
          <p:spPr>
            <a:xfrm>
              <a:off x="916791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03" name="Google Shape;4203;g338445b5360_0_3391"/>
            <p:cNvSpPr/>
            <p:nvPr/>
          </p:nvSpPr>
          <p:spPr>
            <a:xfrm>
              <a:off x="916791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04" name="Google Shape;4204;g338445b5360_0_3391"/>
            <p:cNvSpPr/>
            <p:nvPr/>
          </p:nvSpPr>
          <p:spPr>
            <a:xfrm>
              <a:off x="916791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05" name="Google Shape;4205;g338445b5360_0_3391"/>
            <p:cNvSpPr/>
            <p:nvPr/>
          </p:nvSpPr>
          <p:spPr>
            <a:xfrm>
              <a:off x="916791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06" name="Google Shape;4206;g338445b5360_0_3391"/>
            <p:cNvSpPr/>
            <p:nvPr/>
          </p:nvSpPr>
          <p:spPr>
            <a:xfrm>
              <a:off x="916791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07" name="Google Shape;4207;g338445b5360_0_3391"/>
            <p:cNvSpPr/>
            <p:nvPr/>
          </p:nvSpPr>
          <p:spPr>
            <a:xfrm>
              <a:off x="916791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08" name="Google Shape;4208;g338445b5360_0_3391"/>
            <p:cNvSpPr/>
            <p:nvPr/>
          </p:nvSpPr>
          <p:spPr>
            <a:xfrm>
              <a:off x="916790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09" name="Google Shape;4209;g338445b5360_0_3391"/>
            <p:cNvSpPr/>
            <p:nvPr/>
          </p:nvSpPr>
          <p:spPr>
            <a:xfrm>
              <a:off x="916790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10" name="Google Shape;4210;g338445b5360_0_3391"/>
            <p:cNvSpPr/>
            <p:nvPr/>
          </p:nvSpPr>
          <p:spPr>
            <a:xfrm>
              <a:off x="916790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11" name="Google Shape;4211;g338445b5360_0_3391"/>
            <p:cNvSpPr/>
            <p:nvPr/>
          </p:nvSpPr>
          <p:spPr>
            <a:xfrm>
              <a:off x="916790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12" name="Google Shape;4212;g338445b5360_0_3391"/>
            <p:cNvSpPr/>
            <p:nvPr/>
          </p:nvSpPr>
          <p:spPr>
            <a:xfrm>
              <a:off x="916790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13" name="Google Shape;4213;g338445b5360_0_3391"/>
            <p:cNvSpPr/>
            <p:nvPr/>
          </p:nvSpPr>
          <p:spPr>
            <a:xfrm>
              <a:off x="916790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14" name="Google Shape;4214;g338445b5360_0_3391"/>
            <p:cNvSpPr/>
            <p:nvPr/>
          </p:nvSpPr>
          <p:spPr>
            <a:xfrm>
              <a:off x="916788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15" name="Google Shape;4215;g338445b5360_0_3391"/>
            <p:cNvSpPr/>
            <p:nvPr/>
          </p:nvSpPr>
          <p:spPr>
            <a:xfrm>
              <a:off x="916788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16" name="Google Shape;4216;g338445b5360_0_3391"/>
            <p:cNvSpPr/>
            <p:nvPr/>
          </p:nvSpPr>
          <p:spPr>
            <a:xfrm>
              <a:off x="916791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217" name="Google Shape;4217;g338445b5360_0_3391"/>
          <p:cNvGrpSpPr/>
          <p:nvPr/>
        </p:nvGrpSpPr>
        <p:grpSpPr>
          <a:xfrm>
            <a:off x="314192" y="272193"/>
            <a:ext cx="11578277" cy="6313442"/>
            <a:chOff x="235650" y="204150"/>
            <a:chExt cx="8683925" cy="4735200"/>
          </a:xfrm>
        </p:grpSpPr>
        <p:sp>
          <p:nvSpPr>
            <p:cNvPr id="4218" name="Google Shape;4218;g338445b5360_0_3391"/>
            <p:cNvSpPr/>
            <p:nvPr/>
          </p:nvSpPr>
          <p:spPr>
            <a:xfrm>
              <a:off x="235650" y="204150"/>
              <a:ext cx="8672700" cy="4735200"/>
            </a:xfrm>
            <a:prstGeom prst="roundRect">
              <a:avLst>
                <a:gd fmla="val 3441" name="adj"/>
              </a:avLst>
            </a:prstGeom>
            <a:solidFill>
              <a:schemeClr val="lt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4219" name="Google Shape;4219;g338445b5360_0_3391"/>
            <p:cNvCxnSpPr/>
            <p:nvPr/>
          </p:nvCxnSpPr>
          <p:spPr>
            <a:xfrm>
              <a:off x="240875" y="543800"/>
              <a:ext cx="8678700" cy="0"/>
            </a:xfrm>
            <a:prstGeom prst="straightConnector1">
              <a:avLst/>
            </a:prstGeom>
            <a:noFill/>
            <a:ln cap="flat" cmpd="sng" w="9525">
              <a:solidFill>
                <a:schemeClr val="dk1"/>
              </a:solidFill>
              <a:prstDash val="solid"/>
              <a:round/>
              <a:headEnd len="med" w="med" type="none"/>
              <a:tailEnd len="med" w="med" type="none"/>
            </a:ln>
          </p:spPr>
        </p:cxnSp>
        <p:sp>
          <p:nvSpPr>
            <p:cNvPr id="4220" name="Google Shape;4220;g338445b5360_0_3391"/>
            <p:cNvSpPr/>
            <p:nvPr/>
          </p:nvSpPr>
          <p:spPr>
            <a:xfrm>
              <a:off x="378425" y="290500"/>
              <a:ext cx="200700" cy="195300"/>
            </a:xfrm>
            <a:prstGeom prst="roundRect">
              <a:avLst>
                <a:gd fmla="val 7198" name="adj"/>
              </a:avLst>
            </a:prstGeom>
            <a:solidFill>
              <a:schemeClr val="lt2"/>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21" name="Google Shape;4221;g338445b5360_0_3391"/>
            <p:cNvSpPr/>
            <p:nvPr/>
          </p:nvSpPr>
          <p:spPr>
            <a:xfrm>
              <a:off x="683075" y="290500"/>
              <a:ext cx="200700" cy="195300"/>
            </a:xfrm>
            <a:prstGeom prst="roundRect">
              <a:avLst>
                <a:gd fmla="val 7198" name="adj"/>
              </a:avLst>
            </a:prstGeom>
            <a:solidFill>
              <a:schemeClr val="accent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22" name="Google Shape;4222;g338445b5360_0_3391"/>
            <p:cNvSpPr/>
            <p:nvPr/>
          </p:nvSpPr>
          <p:spPr>
            <a:xfrm>
              <a:off x="987725" y="290500"/>
              <a:ext cx="200700" cy="195300"/>
            </a:xfrm>
            <a:prstGeom prst="roundRect">
              <a:avLst>
                <a:gd fmla="val 7198" name="adj"/>
              </a:avLst>
            </a:prstGeom>
            <a:solidFill>
              <a:schemeClr val="accent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223" name="Google Shape;4223;g338445b5360_0_3391"/>
          <p:cNvSpPr txBox="1"/>
          <p:nvPr>
            <p:ph type="title"/>
          </p:nvPr>
        </p:nvSpPr>
        <p:spPr>
          <a:xfrm>
            <a:off x="960000" y="593367"/>
            <a:ext cx="10272000" cy="763500"/>
          </a:xfrm>
          <a:prstGeom prst="rect">
            <a:avLst/>
          </a:prstGeom>
        </p:spPr>
        <p:txBody>
          <a:bodyPr anchorCtr="0" anchor="t" bIns="0" lIns="0" spcFirstLastPara="1" rIns="0" wrap="square" tIns="60925">
            <a:normAutofit/>
          </a:bodyPr>
          <a:lstStyle>
            <a:lvl1pPr lvl="0">
              <a:spcBef>
                <a:spcPts val="0"/>
              </a:spcBef>
              <a:spcAft>
                <a:spcPts val="0"/>
              </a:spcAft>
              <a:buSzPts val="48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224" name="Google Shape;4224;g338445b5360_0_3391"/>
          <p:cNvSpPr txBox="1"/>
          <p:nvPr>
            <p:ph idx="1" type="body"/>
          </p:nvPr>
        </p:nvSpPr>
        <p:spPr>
          <a:xfrm>
            <a:off x="960000" y="1467567"/>
            <a:ext cx="10272000" cy="536400"/>
          </a:xfrm>
          <a:prstGeom prst="rect">
            <a:avLst/>
          </a:prstGeom>
        </p:spPr>
        <p:txBody>
          <a:bodyPr anchorCtr="0" anchor="t" bIns="60925" lIns="121900" spcFirstLastPara="1" rIns="121900" wrap="square" tIns="60925">
            <a:normAutofit/>
          </a:bodyPr>
          <a:lstStyle>
            <a:lvl1pPr indent="-450850" lvl="0" marL="457200" algn="ctr">
              <a:lnSpc>
                <a:spcPct val="100000"/>
              </a:lnSpc>
              <a:spcBef>
                <a:spcPts val="0"/>
              </a:spcBef>
              <a:spcAft>
                <a:spcPts val="0"/>
              </a:spcAft>
              <a:buSzPts val="3500"/>
              <a:buFont typeface="Nunito Light"/>
              <a:buChar char="●"/>
              <a:defRPr/>
            </a:lvl1pPr>
            <a:lvl2pPr indent="-355600" lvl="1" marL="914400">
              <a:lnSpc>
                <a:spcPct val="100000"/>
              </a:lnSpc>
              <a:spcBef>
                <a:spcPts val="0"/>
              </a:spcBef>
              <a:spcAft>
                <a:spcPts val="0"/>
              </a:spcAft>
              <a:buSzPts val="2000"/>
              <a:buFont typeface="Nunito Light"/>
              <a:buChar char="○"/>
              <a:defRPr/>
            </a:lvl2pPr>
            <a:lvl3pPr indent="-323850" lvl="2" marL="1371600">
              <a:lnSpc>
                <a:spcPct val="100000"/>
              </a:lnSpc>
              <a:spcBef>
                <a:spcPts val="0"/>
              </a:spcBef>
              <a:spcAft>
                <a:spcPts val="0"/>
              </a:spcAft>
              <a:buSzPts val="1500"/>
              <a:buFont typeface="Nunito Light"/>
              <a:buChar char="■"/>
              <a:defRPr/>
            </a:lvl3pPr>
            <a:lvl4pPr indent="-311150" lvl="3" marL="1828800">
              <a:lnSpc>
                <a:spcPct val="100000"/>
              </a:lnSpc>
              <a:spcBef>
                <a:spcPts val="0"/>
              </a:spcBef>
              <a:spcAft>
                <a:spcPts val="0"/>
              </a:spcAft>
              <a:buSzPts val="1300"/>
              <a:buFont typeface="Nunito Light"/>
              <a:buChar char="●"/>
              <a:defRPr/>
            </a:lvl4pPr>
            <a:lvl5pPr indent="-311150" lvl="4" marL="2286000">
              <a:lnSpc>
                <a:spcPct val="100000"/>
              </a:lnSpc>
              <a:spcBef>
                <a:spcPts val="0"/>
              </a:spcBef>
              <a:spcAft>
                <a:spcPts val="0"/>
              </a:spcAft>
              <a:buSzPts val="1300"/>
              <a:buFont typeface="Nunito Light"/>
              <a:buChar char="○"/>
              <a:defRPr/>
            </a:lvl5pPr>
            <a:lvl6pPr indent="-317500" lvl="5" marL="2743200">
              <a:lnSpc>
                <a:spcPct val="100000"/>
              </a:lnSpc>
              <a:spcBef>
                <a:spcPts val="0"/>
              </a:spcBef>
              <a:spcAft>
                <a:spcPts val="0"/>
              </a:spcAft>
              <a:buSzPts val="1400"/>
              <a:buFont typeface="Nunito Light"/>
              <a:buChar char="■"/>
              <a:defRPr/>
            </a:lvl6pPr>
            <a:lvl7pPr indent="-311150" lvl="6" marL="3200400">
              <a:lnSpc>
                <a:spcPct val="100000"/>
              </a:lnSpc>
              <a:spcBef>
                <a:spcPts val="0"/>
              </a:spcBef>
              <a:spcAft>
                <a:spcPts val="0"/>
              </a:spcAft>
              <a:buSzPts val="1300"/>
              <a:buFont typeface="Nunito Light"/>
              <a:buChar char="●"/>
              <a:defRPr/>
            </a:lvl7pPr>
            <a:lvl8pPr indent="-330200" lvl="7" marL="3657600">
              <a:lnSpc>
                <a:spcPct val="100000"/>
              </a:lnSpc>
              <a:spcBef>
                <a:spcPts val="0"/>
              </a:spcBef>
              <a:spcAft>
                <a:spcPts val="0"/>
              </a:spcAft>
              <a:buSzPts val="1600"/>
              <a:buFont typeface="Nunito Light"/>
              <a:buChar char="○"/>
              <a:defRPr/>
            </a:lvl8pPr>
            <a:lvl9pPr indent="-317500" lvl="8" marL="4114800">
              <a:lnSpc>
                <a:spcPct val="100000"/>
              </a:lnSpc>
              <a:spcBef>
                <a:spcPts val="0"/>
              </a:spcBef>
              <a:spcAft>
                <a:spcPts val="0"/>
              </a:spcAft>
              <a:buSzPts val="1400"/>
              <a:buFont typeface="Nunito Light"/>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4225" name="Shape 4225"/>
        <p:cNvGrpSpPr/>
        <p:nvPr/>
      </p:nvGrpSpPr>
      <p:grpSpPr>
        <a:xfrm>
          <a:off x="0" y="0"/>
          <a:ext cx="0" cy="0"/>
          <a:chOff x="0" y="0"/>
          <a:chExt cx="0" cy="0"/>
        </a:xfrm>
      </p:grpSpPr>
      <p:grpSp>
        <p:nvGrpSpPr>
          <p:cNvPr id="4226" name="Google Shape;4226;g338445b5360_0_4220"/>
          <p:cNvGrpSpPr/>
          <p:nvPr/>
        </p:nvGrpSpPr>
        <p:grpSpPr>
          <a:xfrm>
            <a:off x="50867" y="47235"/>
            <a:ext cx="12090264" cy="6763357"/>
            <a:chOff x="0" y="-63776"/>
            <a:chExt cx="9309513" cy="5207389"/>
          </a:xfrm>
        </p:grpSpPr>
        <p:sp>
          <p:nvSpPr>
            <p:cNvPr id="4227" name="Google Shape;4227;g338445b5360_0_4220"/>
            <p:cNvSpPr/>
            <p:nvPr/>
          </p:nvSpPr>
          <p:spPr>
            <a:xfrm>
              <a:off x="2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28" name="Google Shape;4228;g338445b5360_0_4220"/>
            <p:cNvSpPr/>
            <p:nvPr/>
          </p:nvSpPr>
          <p:spPr>
            <a:xfrm>
              <a:off x="2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29" name="Google Shape;4229;g338445b5360_0_4220"/>
            <p:cNvSpPr/>
            <p:nvPr/>
          </p:nvSpPr>
          <p:spPr>
            <a:xfrm>
              <a:off x="2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30" name="Google Shape;4230;g338445b5360_0_4220"/>
            <p:cNvSpPr/>
            <p:nvPr/>
          </p:nvSpPr>
          <p:spPr>
            <a:xfrm>
              <a:off x="2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31" name="Google Shape;4231;g338445b5360_0_4220"/>
            <p:cNvSpPr/>
            <p:nvPr/>
          </p:nvSpPr>
          <p:spPr>
            <a:xfrm>
              <a:off x="2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32" name="Google Shape;4232;g338445b5360_0_4220"/>
            <p:cNvSpPr/>
            <p:nvPr/>
          </p:nvSpPr>
          <p:spPr>
            <a:xfrm>
              <a:off x="2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33" name="Google Shape;4233;g338445b5360_0_4220"/>
            <p:cNvSpPr/>
            <p:nvPr/>
          </p:nvSpPr>
          <p:spPr>
            <a:xfrm>
              <a:off x="2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34" name="Google Shape;4234;g338445b5360_0_4220"/>
            <p:cNvSpPr/>
            <p:nvPr/>
          </p:nvSpPr>
          <p:spPr>
            <a:xfrm>
              <a:off x="2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35" name="Google Shape;4235;g338445b5360_0_4220"/>
            <p:cNvSpPr/>
            <p:nvPr/>
          </p:nvSpPr>
          <p:spPr>
            <a:xfrm>
              <a:off x="2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36" name="Google Shape;4236;g338445b5360_0_4220"/>
            <p:cNvSpPr/>
            <p:nvPr/>
          </p:nvSpPr>
          <p:spPr>
            <a:xfrm>
              <a:off x="2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37" name="Google Shape;4237;g338445b5360_0_4220"/>
            <p:cNvSpPr/>
            <p:nvPr/>
          </p:nvSpPr>
          <p:spPr>
            <a:xfrm>
              <a:off x="2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38" name="Google Shape;4238;g338445b5360_0_4220"/>
            <p:cNvSpPr/>
            <p:nvPr/>
          </p:nvSpPr>
          <p:spPr>
            <a:xfrm>
              <a:off x="2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39" name="Google Shape;4239;g338445b5360_0_4220"/>
            <p:cNvSpPr/>
            <p:nvPr/>
          </p:nvSpPr>
          <p:spPr>
            <a:xfrm>
              <a:off x="1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40" name="Google Shape;4240;g338445b5360_0_4220"/>
            <p:cNvSpPr/>
            <p:nvPr/>
          </p:nvSpPr>
          <p:spPr>
            <a:xfrm>
              <a:off x="1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41" name="Google Shape;4241;g338445b5360_0_4220"/>
            <p:cNvSpPr/>
            <p:nvPr/>
          </p:nvSpPr>
          <p:spPr>
            <a:xfrm>
              <a:off x="1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42" name="Google Shape;4242;g338445b5360_0_4220"/>
            <p:cNvSpPr/>
            <p:nvPr/>
          </p:nvSpPr>
          <p:spPr>
            <a:xfrm>
              <a:off x="1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43" name="Google Shape;4243;g338445b5360_0_4220"/>
            <p:cNvSpPr/>
            <p:nvPr/>
          </p:nvSpPr>
          <p:spPr>
            <a:xfrm>
              <a:off x="1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44" name="Google Shape;4244;g338445b5360_0_4220"/>
            <p:cNvSpPr/>
            <p:nvPr/>
          </p:nvSpPr>
          <p:spPr>
            <a:xfrm>
              <a:off x="1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45" name="Google Shape;4245;g338445b5360_0_4220"/>
            <p:cNvSpPr/>
            <p:nvPr/>
          </p:nvSpPr>
          <p:spPr>
            <a:xfrm>
              <a:off x="0"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46" name="Google Shape;4246;g338445b5360_0_4220"/>
            <p:cNvSpPr/>
            <p:nvPr/>
          </p:nvSpPr>
          <p:spPr>
            <a:xfrm>
              <a:off x="0"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47" name="Google Shape;4247;g338445b5360_0_4220"/>
            <p:cNvSpPr/>
            <p:nvPr/>
          </p:nvSpPr>
          <p:spPr>
            <a:xfrm>
              <a:off x="21763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48" name="Google Shape;4248;g338445b5360_0_4220"/>
            <p:cNvSpPr/>
            <p:nvPr/>
          </p:nvSpPr>
          <p:spPr>
            <a:xfrm>
              <a:off x="21763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49" name="Google Shape;4249;g338445b5360_0_4220"/>
            <p:cNvSpPr/>
            <p:nvPr/>
          </p:nvSpPr>
          <p:spPr>
            <a:xfrm>
              <a:off x="21763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50" name="Google Shape;4250;g338445b5360_0_4220"/>
            <p:cNvSpPr/>
            <p:nvPr/>
          </p:nvSpPr>
          <p:spPr>
            <a:xfrm>
              <a:off x="21763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51" name="Google Shape;4251;g338445b5360_0_4220"/>
            <p:cNvSpPr/>
            <p:nvPr/>
          </p:nvSpPr>
          <p:spPr>
            <a:xfrm>
              <a:off x="21763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52" name="Google Shape;4252;g338445b5360_0_4220"/>
            <p:cNvSpPr/>
            <p:nvPr/>
          </p:nvSpPr>
          <p:spPr>
            <a:xfrm>
              <a:off x="21763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53" name="Google Shape;4253;g338445b5360_0_4220"/>
            <p:cNvSpPr/>
            <p:nvPr/>
          </p:nvSpPr>
          <p:spPr>
            <a:xfrm>
              <a:off x="21763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54" name="Google Shape;4254;g338445b5360_0_4220"/>
            <p:cNvSpPr/>
            <p:nvPr/>
          </p:nvSpPr>
          <p:spPr>
            <a:xfrm>
              <a:off x="21763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55" name="Google Shape;4255;g338445b5360_0_4220"/>
            <p:cNvSpPr/>
            <p:nvPr/>
          </p:nvSpPr>
          <p:spPr>
            <a:xfrm>
              <a:off x="21763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56" name="Google Shape;4256;g338445b5360_0_4220"/>
            <p:cNvSpPr/>
            <p:nvPr/>
          </p:nvSpPr>
          <p:spPr>
            <a:xfrm>
              <a:off x="21763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57" name="Google Shape;4257;g338445b5360_0_4220"/>
            <p:cNvSpPr/>
            <p:nvPr/>
          </p:nvSpPr>
          <p:spPr>
            <a:xfrm>
              <a:off x="21763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58" name="Google Shape;4258;g338445b5360_0_4220"/>
            <p:cNvSpPr/>
            <p:nvPr/>
          </p:nvSpPr>
          <p:spPr>
            <a:xfrm>
              <a:off x="21763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59" name="Google Shape;4259;g338445b5360_0_4220"/>
            <p:cNvSpPr/>
            <p:nvPr/>
          </p:nvSpPr>
          <p:spPr>
            <a:xfrm>
              <a:off x="21761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60" name="Google Shape;4260;g338445b5360_0_4220"/>
            <p:cNvSpPr/>
            <p:nvPr/>
          </p:nvSpPr>
          <p:spPr>
            <a:xfrm>
              <a:off x="21761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61" name="Google Shape;4261;g338445b5360_0_4220"/>
            <p:cNvSpPr/>
            <p:nvPr/>
          </p:nvSpPr>
          <p:spPr>
            <a:xfrm>
              <a:off x="21761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62" name="Google Shape;4262;g338445b5360_0_4220"/>
            <p:cNvSpPr/>
            <p:nvPr/>
          </p:nvSpPr>
          <p:spPr>
            <a:xfrm>
              <a:off x="21761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63" name="Google Shape;4263;g338445b5360_0_4220"/>
            <p:cNvSpPr/>
            <p:nvPr/>
          </p:nvSpPr>
          <p:spPr>
            <a:xfrm>
              <a:off x="21761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64" name="Google Shape;4264;g338445b5360_0_4220"/>
            <p:cNvSpPr/>
            <p:nvPr/>
          </p:nvSpPr>
          <p:spPr>
            <a:xfrm>
              <a:off x="21761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65" name="Google Shape;4265;g338445b5360_0_4220"/>
            <p:cNvSpPr/>
            <p:nvPr/>
          </p:nvSpPr>
          <p:spPr>
            <a:xfrm>
              <a:off x="21760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66" name="Google Shape;4266;g338445b5360_0_4220"/>
            <p:cNvSpPr/>
            <p:nvPr/>
          </p:nvSpPr>
          <p:spPr>
            <a:xfrm>
              <a:off x="21760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67" name="Google Shape;4267;g338445b5360_0_4220"/>
            <p:cNvSpPr/>
            <p:nvPr/>
          </p:nvSpPr>
          <p:spPr>
            <a:xfrm>
              <a:off x="43523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68" name="Google Shape;4268;g338445b5360_0_4220"/>
            <p:cNvSpPr/>
            <p:nvPr/>
          </p:nvSpPr>
          <p:spPr>
            <a:xfrm>
              <a:off x="43523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69" name="Google Shape;4269;g338445b5360_0_4220"/>
            <p:cNvSpPr/>
            <p:nvPr/>
          </p:nvSpPr>
          <p:spPr>
            <a:xfrm>
              <a:off x="43523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70" name="Google Shape;4270;g338445b5360_0_4220"/>
            <p:cNvSpPr/>
            <p:nvPr/>
          </p:nvSpPr>
          <p:spPr>
            <a:xfrm>
              <a:off x="43523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71" name="Google Shape;4271;g338445b5360_0_4220"/>
            <p:cNvSpPr/>
            <p:nvPr/>
          </p:nvSpPr>
          <p:spPr>
            <a:xfrm>
              <a:off x="43523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72" name="Google Shape;4272;g338445b5360_0_4220"/>
            <p:cNvSpPr/>
            <p:nvPr/>
          </p:nvSpPr>
          <p:spPr>
            <a:xfrm>
              <a:off x="43523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73" name="Google Shape;4273;g338445b5360_0_4220"/>
            <p:cNvSpPr/>
            <p:nvPr/>
          </p:nvSpPr>
          <p:spPr>
            <a:xfrm>
              <a:off x="43523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74" name="Google Shape;4274;g338445b5360_0_4220"/>
            <p:cNvSpPr/>
            <p:nvPr/>
          </p:nvSpPr>
          <p:spPr>
            <a:xfrm>
              <a:off x="43523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75" name="Google Shape;4275;g338445b5360_0_4220"/>
            <p:cNvSpPr/>
            <p:nvPr/>
          </p:nvSpPr>
          <p:spPr>
            <a:xfrm>
              <a:off x="43523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76" name="Google Shape;4276;g338445b5360_0_4220"/>
            <p:cNvSpPr/>
            <p:nvPr/>
          </p:nvSpPr>
          <p:spPr>
            <a:xfrm>
              <a:off x="43523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77" name="Google Shape;4277;g338445b5360_0_4220"/>
            <p:cNvSpPr/>
            <p:nvPr/>
          </p:nvSpPr>
          <p:spPr>
            <a:xfrm>
              <a:off x="43523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78" name="Google Shape;4278;g338445b5360_0_4220"/>
            <p:cNvSpPr/>
            <p:nvPr/>
          </p:nvSpPr>
          <p:spPr>
            <a:xfrm>
              <a:off x="43523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79" name="Google Shape;4279;g338445b5360_0_4220"/>
            <p:cNvSpPr/>
            <p:nvPr/>
          </p:nvSpPr>
          <p:spPr>
            <a:xfrm>
              <a:off x="43522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0" name="Google Shape;4280;g338445b5360_0_4220"/>
            <p:cNvSpPr/>
            <p:nvPr/>
          </p:nvSpPr>
          <p:spPr>
            <a:xfrm>
              <a:off x="43522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1" name="Google Shape;4281;g338445b5360_0_4220"/>
            <p:cNvSpPr/>
            <p:nvPr/>
          </p:nvSpPr>
          <p:spPr>
            <a:xfrm>
              <a:off x="43522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2" name="Google Shape;4282;g338445b5360_0_4220"/>
            <p:cNvSpPr/>
            <p:nvPr/>
          </p:nvSpPr>
          <p:spPr>
            <a:xfrm>
              <a:off x="43522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3" name="Google Shape;4283;g338445b5360_0_4220"/>
            <p:cNvSpPr/>
            <p:nvPr/>
          </p:nvSpPr>
          <p:spPr>
            <a:xfrm>
              <a:off x="43522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4" name="Google Shape;4284;g338445b5360_0_4220"/>
            <p:cNvSpPr/>
            <p:nvPr/>
          </p:nvSpPr>
          <p:spPr>
            <a:xfrm>
              <a:off x="43522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5" name="Google Shape;4285;g338445b5360_0_4220"/>
            <p:cNvSpPr/>
            <p:nvPr/>
          </p:nvSpPr>
          <p:spPr>
            <a:xfrm>
              <a:off x="43521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6" name="Google Shape;4286;g338445b5360_0_4220"/>
            <p:cNvSpPr/>
            <p:nvPr/>
          </p:nvSpPr>
          <p:spPr>
            <a:xfrm>
              <a:off x="43521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7" name="Google Shape;4287;g338445b5360_0_4220"/>
            <p:cNvSpPr/>
            <p:nvPr/>
          </p:nvSpPr>
          <p:spPr>
            <a:xfrm>
              <a:off x="65284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8" name="Google Shape;4288;g338445b5360_0_4220"/>
            <p:cNvSpPr/>
            <p:nvPr/>
          </p:nvSpPr>
          <p:spPr>
            <a:xfrm>
              <a:off x="65284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9" name="Google Shape;4289;g338445b5360_0_4220"/>
            <p:cNvSpPr/>
            <p:nvPr/>
          </p:nvSpPr>
          <p:spPr>
            <a:xfrm>
              <a:off x="65284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0" name="Google Shape;4290;g338445b5360_0_4220"/>
            <p:cNvSpPr/>
            <p:nvPr/>
          </p:nvSpPr>
          <p:spPr>
            <a:xfrm>
              <a:off x="65284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1" name="Google Shape;4291;g338445b5360_0_4220"/>
            <p:cNvSpPr/>
            <p:nvPr/>
          </p:nvSpPr>
          <p:spPr>
            <a:xfrm>
              <a:off x="65284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2" name="Google Shape;4292;g338445b5360_0_4220"/>
            <p:cNvSpPr/>
            <p:nvPr/>
          </p:nvSpPr>
          <p:spPr>
            <a:xfrm>
              <a:off x="65284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3" name="Google Shape;4293;g338445b5360_0_4220"/>
            <p:cNvSpPr/>
            <p:nvPr/>
          </p:nvSpPr>
          <p:spPr>
            <a:xfrm>
              <a:off x="65284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4" name="Google Shape;4294;g338445b5360_0_4220"/>
            <p:cNvSpPr/>
            <p:nvPr/>
          </p:nvSpPr>
          <p:spPr>
            <a:xfrm>
              <a:off x="65284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5" name="Google Shape;4295;g338445b5360_0_4220"/>
            <p:cNvSpPr/>
            <p:nvPr/>
          </p:nvSpPr>
          <p:spPr>
            <a:xfrm>
              <a:off x="65284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6" name="Google Shape;4296;g338445b5360_0_4220"/>
            <p:cNvSpPr/>
            <p:nvPr/>
          </p:nvSpPr>
          <p:spPr>
            <a:xfrm>
              <a:off x="65284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7" name="Google Shape;4297;g338445b5360_0_4220"/>
            <p:cNvSpPr/>
            <p:nvPr/>
          </p:nvSpPr>
          <p:spPr>
            <a:xfrm>
              <a:off x="65284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8" name="Google Shape;4298;g338445b5360_0_4220"/>
            <p:cNvSpPr/>
            <p:nvPr/>
          </p:nvSpPr>
          <p:spPr>
            <a:xfrm>
              <a:off x="65284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9" name="Google Shape;4299;g338445b5360_0_4220"/>
            <p:cNvSpPr/>
            <p:nvPr/>
          </p:nvSpPr>
          <p:spPr>
            <a:xfrm>
              <a:off x="65283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00" name="Google Shape;4300;g338445b5360_0_4220"/>
            <p:cNvSpPr/>
            <p:nvPr/>
          </p:nvSpPr>
          <p:spPr>
            <a:xfrm>
              <a:off x="65283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01" name="Google Shape;4301;g338445b5360_0_4220"/>
            <p:cNvSpPr/>
            <p:nvPr/>
          </p:nvSpPr>
          <p:spPr>
            <a:xfrm>
              <a:off x="65283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02" name="Google Shape;4302;g338445b5360_0_4220"/>
            <p:cNvSpPr/>
            <p:nvPr/>
          </p:nvSpPr>
          <p:spPr>
            <a:xfrm>
              <a:off x="65283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03" name="Google Shape;4303;g338445b5360_0_4220"/>
            <p:cNvSpPr/>
            <p:nvPr/>
          </p:nvSpPr>
          <p:spPr>
            <a:xfrm>
              <a:off x="65283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04" name="Google Shape;4304;g338445b5360_0_4220"/>
            <p:cNvSpPr/>
            <p:nvPr/>
          </p:nvSpPr>
          <p:spPr>
            <a:xfrm>
              <a:off x="65283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05" name="Google Shape;4305;g338445b5360_0_4220"/>
            <p:cNvSpPr/>
            <p:nvPr/>
          </p:nvSpPr>
          <p:spPr>
            <a:xfrm>
              <a:off x="65281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06" name="Google Shape;4306;g338445b5360_0_4220"/>
            <p:cNvSpPr/>
            <p:nvPr/>
          </p:nvSpPr>
          <p:spPr>
            <a:xfrm>
              <a:off x="65281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07" name="Google Shape;4307;g338445b5360_0_4220"/>
            <p:cNvSpPr/>
            <p:nvPr/>
          </p:nvSpPr>
          <p:spPr>
            <a:xfrm>
              <a:off x="87044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08" name="Google Shape;4308;g338445b5360_0_4220"/>
            <p:cNvSpPr/>
            <p:nvPr/>
          </p:nvSpPr>
          <p:spPr>
            <a:xfrm>
              <a:off x="87044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09" name="Google Shape;4309;g338445b5360_0_4220"/>
            <p:cNvSpPr/>
            <p:nvPr/>
          </p:nvSpPr>
          <p:spPr>
            <a:xfrm>
              <a:off x="87044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10" name="Google Shape;4310;g338445b5360_0_4220"/>
            <p:cNvSpPr/>
            <p:nvPr/>
          </p:nvSpPr>
          <p:spPr>
            <a:xfrm>
              <a:off x="87044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11" name="Google Shape;4311;g338445b5360_0_4220"/>
            <p:cNvSpPr/>
            <p:nvPr/>
          </p:nvSpPr>
          <p:spPr>
            <a:xfrm>
              <a:off x="87044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12" name="Google Shape;4312;g338445b5360_0_4220"/>
            <p:cNvSpPr/>
            <p:nvPr/>
          </p:nvSpPr>
          <p:spPr>
            <a:xfrm>
              <a:off x="87044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13" name="Google Shape;4313;g338445b5360_0_4220"/>
            <p:cNvSpPr/>
            <p:nvPr/>
          </p:nvSpPr>
          <p:spPr>
            <a:xfrm>
              <a:off x="87044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14" name="Google Shape;4314;g338445b5360_0_4220"/>
            <p:cNvSpPr/>
            <p:nvPr/>
          </p:nvSpPr>
          <p:spPr>
            <a:xfrm>
              <a:off x="87044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15" name="Google Shape;4315;g338445b5360_0_4220"/>
            <p:cNvSpPr/>
            <p:nvPr/>
          </p:nvSpPr>
          <p:spPr>
            <a:xfrm>
              <a:off x="87044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16" name="Google Shape;4316;g338445b5360_0_4220"/>
            <p:cNvSpPr/>
            <p:nvPr/>
          </p:nvSpPr>
          <p:spPr>
            <a:xfrm>
              <a:off x="87044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17" name="Google Shape;4317;g338445b5360_0_4220"/>
            <p:cNvSpPr/>
            <p:nvPr/>
          </p:nvSpPr>
          <p:spPr>
            <a:xfrm>
              <a:off x="87044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18" name="Google Shape;4318;g338445b5360_0_4220"/>
            <p:cNvSpPr/>
            <p:nvPr/>
          </p:nvSpPr>
          <p:spPr>
            <a:xfrm>
              <a:off x="87044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19" name="Google Shape;4319;g338445b5360_0_4220"/>
            <p:cNvSpPr/>
            <p:nvPr/>
          </p:nvSpPr>
          <p:spPr>
            <a:xfrm>
              <a:off x="870436"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20" name="Google Shape;4320;g338445b5360_0_4220"/>
            <p:cNvSpPr/>
            <p:nvPr/>
          </p:nvSpPr>
          <p:spPr>
            <a:xfrm>
              <a:off x="870436"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21" name="Google Shape;4321;g338445b5360_0_4220"/>
            <p:cNvSpPr/>
            <p:nvPr/>
          </p:nvSpPr>
          <p:spPr>
            <a:xfrm>
              <a:off x="870436"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22" name="Google Shape;4322;g338445b5360_0_4220"/>
            <p:cNvSpPr/>
            <p:nvPr/>
          </p:nvSpPr>
          <p:spPr>
            <a:xfrm>
              <a:off x="870436"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23" name="Google Shape;4323;g338445b5360_0_4220"/>
            <p:cNvSpPr/>
            <p:nvPr/>
          </p:nvSpPr>
          <p:spPr>
            <a:xfrm>
              <a:off x="870436"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24" name="Google Shape;4324;g338445b5360_0_4220"/>
            <p:cNvSpPr/>
            <p:nvPr/>
          </p:nvSpPr>
          <p:spPr>
            <a:xfrm>
              <a:off x="870436"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25" name="Google Shape;4325;g338445b5360_0_4220"/>
            <p:cNvSpPr/>
            <p:nvPr/>
          </p:nvSpPr>
          <p:spPr>
            <a:xfrm>
              <a:off x="870424"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26" name="Google Shape;4326;g338445b5360_0_4220"/>
            <p:cNvSpPr/>
            <p:nvPr/>
          </p:nvSpPr>
          <p:spPr>
            <a:xfrm>
              <a:off x="870424"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27" name="Google Shape;4327;g338445b5360_0_4220"/>
            <p:cNvSpPr/>
            <p:nvPr/>
          </p:nvSpPr>
          <p:spPr>
            <a:xfrm>
              <a:off x="1088054"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28" name="Google Shape;4328;g338445b5360_0_4220"/>
            <p:cNvSpPr/>
            <p:nvPr/>
          </p:nvSpPr>
          <p:spPr>
            <a:xfrm>
              <a:off x="1088054"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29" name="Google Shape;4329;g338445b5360_0_4220"/>
            <p:cNvSpPr/>
            <p:nvPr/>
          </p:nvSpPr>
          <p:spPr>
            <a:xfrm>
              <a:off x="1088054"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30" name="Google Shape;4330;g338445b5360_0_4220"/>
            <p:cNvSpPr/>
            <p:nvPr/>
          </p:nvSpPr>
          <p:spPr>
            <a:xfrm>
              <a:off x="1088054"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31" name="Google Shape;4331;g338445b5360_0_4220"/>
            <p:cNvSpPr/>
            <p:nvPr/>
          </p:nvSpPr>
          <p:spPr>
            <a:xfrm>
              <a:off x="1088054"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32" name="Google Shape;4332;g338445b5360_0_4220"/>
            <p:cNvSpPr/>
            <p:nvPr/>
          </p:nvSpPr>
          <p:spPr>
            <a:xfrm>
              <a:off x="1088054"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33" name="Google Shape;4333;g338445b5360_0_4220"/>
            <p:cNvSpPr/>
            <p:nvPr/>
          </p:nvSpPr>
          <p:spPr>
            <a:xfrm>
              <a:off x="1088054"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34" name="Google Shape;4334;g338445b5360_0_4220"/>
            <p:cNvSpPr/>
            <p:nvPr/>
          </p:nvSpPr>
          <p:spPr>
            <a:xfrm>
              <a:off x="1088054"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35" name="Google Shape;4335;g338445b5360_0_4220"/>
            <p:cNvSpPr/>
            <p:nvPr/>
          </p:nvSpPr>
          <p:spPr>
            <a:xfrm>
              <a:off x="1088054"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36" name="Google Shape;4336;g338445b5360_0_4220"/>
            <p:cNvSpPr/>
            <p:nvPr/>
          </p:nvSpPr>
          <p:spPr>
            <a:xfrm>
              <a:off x="1088054"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37" name="Google Shape;4337;g338445b5360_0_4220"/>
            <p:cNvSpPr/>
            <p:nvPr/>
          </p:nvSpPr>
          <p:spPr>
            <a:xfrm>
              <a:off x="1088054"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38" name="Google Shape;4338;g338445b5360_0_4220"/>
            <p:cNvSpPr/>
            <p:nvPr/>
          </p:nvSpPr>
          <p:spPr>
            <a:xfrm>
              <a:off x="1088054"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39" name="Google Shape;4339;g338445b5360_0_4220"/>
            <p:cNvSpPr/>
            <p:nvPr/>
          </p:nvSpPr>
          <p:spPr>
            <a:xfrm>
              <a:off x="108804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40" name="Google Shape;4340;g338445b5360_0_4220"/>
            <p:cNvSpPr/>
            <p:nvPr/>
          </p:nvSpPr>
          <p:spPr>
            <a:xfrm>
              <a:off x="108804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41" name="Google Shape;4341;g338445b5360_0_4220"/>
            <p:cNvSpPr/>
            <p:nvPr/>
          </p:nvSpPr>
          <p:spPr>
            <a:xfrm>
              <a:off x="108804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42" name="Google Shape;4342;g338445b5360_0_4220"/>
            <p:cNvSpPr/>
            <p:nvPr/>
          </p:nvSpPr>
          <p:spPr>
            <a:xfrm>
              <a:off x="108804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43" name="Google Shape;4343;g338445b5360_0_4220"/>
            <p:cNvSpPr/>
            <p:nvPr/>
          </p:nvSpPr>
          <p:spPr>
            <a:xfrm>
              <a:off x="108804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44" name="Google Shape;4344;g338445b5360_0_4220"/>
            <p:cNvSpPr/>
            <p:nvPr/>
          </p:nvSpPr>
          <p:spPr>
            <a:xfrm>
              <a:off x="108804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45" name="Google Shape;4345;g338445b5360_0_4220"/>
            <p:cNvSpPr/>
            <p:nvPr/>
          </p:nvSpPr>
          <p:spPr>
            <a:xfrm>
              <a:off x="1088029"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46" name="Google Shape;4346;g338445b5360_0_4220"/>
            <p:cNvSpPr/>
            <p:nvPr/>
          </p:nvSpPr>
          <p:spPr>
            <a:xfrm>
              <a:off x="1088029"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47" name="Google Shape;4347;g338445b5360_0_4220"/>
            <p:cNvSpPr/>
            <p:nvPr/>
          </p:nvSpPr>
          <p:spPr>
            <a:xfrm>
              <a:off x="1305660"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48" name="Google Shape;4348;g338445b5360_0_4220"/>
            <p:cNvSpPr/>
            <p:nvPr/>
          </p:nvSpPr>
          <p:spPr>
            <a:xfrm>
              <a:off x="1305660"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49" name="Google Shape;4349;g338445b5360_0_4220"/>
            <p:cNvSpPr/>
            <p:nvPr/>
          </p:nvSpPr>
          <p:spPr>
            <a:xfrm>
              <a:off x="1305660"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50" name="Google Shape;4350;g338445b5360_0_4220"/>
            <p:cNvSpPr/>
            <p:nvPr/>
          </p:nvSpPr>
          <p:spPr>
            <a:xfrm>
              <a:off x="1305660"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51" name="Google Shape;4351;g338445b5360_0_4220"/>
            <p:cNvSpPr/>
            <p:nvPr/>
          </p:nvSpPr>
          <p:spPr>
            <a:xfrm>
              <a:off x="1305660"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52" name="Google Shape;4352;g338445b5360_0_4220"/>
            <p:cNvSpPr/>
            <p:nvPr/>
          </p:nvSpPr>
          <p:spPr>
            <a:xfrm>
              <a:off x="1305660"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53" name="Google Shape;4353;g338445b5360_0_4220"/>
            <p:cNvSpPr/>
            <p:nvPr/>
          </p:nvSpPr>
          <p:spPr>
            <a:xfrm>
              <a:off x="1305660"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54" name="Google Shape;4354;g338445b5360_0_4220"/>
            <p:cNvSpPr/>
            <p:nvPr/>
          </p:nvSpPr>
          <p:spPr>
            <a:xfrm>
              <a:off x="1305660"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55" name="Google Shape;4355;g338445b5360_0_4220"/>
            <p:cNvSpPr/>
            <p:nvPr/>
          </p:nvSpPr>
          <p:spPr>
            <a:xfrm>
              <a:off x="1305660"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56" name="Google Shape;4356;g338445b5360_0_4220"/>
            <p:cNvSpPr/>
            <p:nvPr/>
          </p:nvSpPr>
          <p:spPr>
            <a:xfrm>
              <a:off x="1305660"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57" name="Google Shape;4357;g338445b5360_0_4220"/>
            <p:cNvSpPr/>
            <p:nvPr/>
          </p:nvSpPr>
          <p:spPr>
            <a:xfrm>
              <a:off x="1305660"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58" name="Google Shape;4358;g338445b5360_0_4220"/>
            <p:cNvSpPr/>
            <p:nvPr/>
          </p:nvSpPr>
          <p:spPr>
            <a:xfrm>
              <a:off x="1305660"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59" name="Google Shape;4359;g338445b5360_0_4220"/>
            <p:cNvSpPr/>
            <p:nvPr/>
          </p:nvSpPr>
          <p:spPr>
            <a:xfrm>
              <a:off x="130564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60" name="Google Shape;4360;g338445b5360_0_4220"/>
            <p:cNvSpPr/>
            <p:nvPr/>
          </p:nvSpPr>
          <p:spPr>
            <a:xfrm>
              <a:off x="130564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61" name="Google Shape;4361;g338445b5360_0_4220"/>
            <p:cNvSpPr/>
            <p:nvPr/>
          </p:nvSpPr>
          <p:spPr>
            <a:xfrm>
              <a:off x="130564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62" name="Google Shape;4362;g338445b5360_0_4220"/>
            <p:cNvSpPr/>
            <p:nvPr/>
          </p:nvSpPr>
          <p:spPr>
            <a:xfrm>
              <a:off x="130564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63" name="Google Shape;4363;g338445b5360_0_4220"/>
            <p:cNvSpPr/>
            <p:nvPr/>
          </p:nvSpPr>
          <p:spPr>
            <a:xfrm>
              <a:off x="130564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64" name="Google Shape;4364;g338445b5360_0_4220"/>
            <p:cNvSpPr/>
            <p:nvPr/>
          </p:nvSpPr>
          <p:spPr>
            <a:xfrm>
              <a:off x="130564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65" name="Google Shape;4365;g338445b5360_0_4220"/>
            <p:cNvSpPr/>
            <p:nvPr/>
          </p:nvSpPr>
          <p:spPr>
            <a:xfrm>
              <a:off x="1305635"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66" name="Google Shape;4366;g338445b5360_0_4220"/>
            <p:cNvSpPr/>
            <p:nvPr/>
          </p:nvSpPr>
          <p:spPr>
            <a:xfrm>
              <a:off x="1305635"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67" name="Google Shape;4367;g338445b5360_0_4220"/>
            <p:cNvSpPr/>
            <p:nvPr/>
          </p:nvSpPr>
          <p:spPr>
            <a:xfrm>
              <a:off x="155135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68" name="Google Shape;4368;g338445b5360_0_4220"/>
            <p:cNvSpPr/>
            <p:nvPr/>
          </p:nvSpPr>
          <p:spPr>
            <a:xfrm>
              <a:off x="155135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69" name="Google Shape;4369;g338445b5360_0_4220"/>
            <p:cNvSpPr/>
            <p:nvPr/>
          </p:nvSpPr>
          <p:spPr>
            <a:xfrm>
              <a:off x="155135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70" name="Google Shape;4370;g338445b5360_0_4220"/>
            <p:cNvSpPr/>
            <p:nvPr/>
          </p:nvSpPr>
          <p:spPr>
            <a:xfrm>
              <a:off x="155135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71" name="Google Shape;4371;g338445b5360_0_4220"/>
            <p:cNvSpPr/>
            <p:nvPr/>
          </p:nvSpPr>
          <p:spPr>
            <a:xfrm>
              <a:off x="155135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72" name="Google Shape;4372;g338445b5360_0_4220"/>
            <p:cNvSpPr/>
            <p:nvPr/>
          </p:nvSpPr>
          <p:spPr>
            <a:xfrm>
              <a:off x="155135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73" name="Google Shape;4373;g338445b5360_0_4220"/>
            <p:cNvSpPr/>
            <p:nvPr/>
          </p:nvSpPr>
          <p:spPr>
            <a:xfrm>
              <a:off x="155135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74" name="Google Shape;4374;g338445b5360_0_4220"/>
            <p:cNvSpPr/>
            <p:nvPr/>
          </p:nvSpPr>
          <p:spPr>
            <a:xfrm>
              <a:off x="155135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75" name="Google Shape;4375;g338445b5360_0_4220"/>
            <p:cNvSpPr/>
            <p:nvPr/>
          </p:nvSpPr>
          <p:spPr>
            <a:xfrm>
              <a:off x="155135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76" name="Google Shape;4376;g338445b5360_0_4220"/>
            <p:cNvSpPr/>
            <p:nvPr/>
          </p:nvSpPr>
          <p:spPr>
            <a:xfrm>
              <a:off x="155135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77" name="Google Shape;4377;g338445b5360_0_4220"/>
            <p:cNvSpPr/>
            <p:nvPr/>
          </p:nvSpPr>
          <p:spPr>
            <a:xfrm>
              <a:off x="155135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78" name="Google Shape;4378;g338445b5360_0_4220"/>
            <p:cNvSpPr/>
            <p:nvPr/>
          </p:nvSpPr>
          <p:spPr>
            <a:xfrm>
              <a:off x="155135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79" name="Google Shape;4379;g338445b5360_0_4220"/>
            <p:cNvSpPr/>
            <p:nvPr/>
          </p:nvSpPr>
          <p:spPr>
            <a:xfrm>
              <a:off x="155134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80" name="Google Shape;4380;g338445b5360_0_4220"/>
            <p:cNvSpPr/>
            <p:nvPr/>
          </p:nvSpPr>
          <p:spPr>
            <a:xfrm>
              <a:off x="155134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81" name="Google Shape;4381;g338445b5360_0_4220"/>
            <p:cNvSpPr/>
            <p:nvPr/>
          </p:nvSpPr>
          <p:spPr>
            <a:xfrm>
              <a:off x="155134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82" name="Google Shape;4382;g338445b5360_0_4220"/>
            <p:cNvSpPr/>
            <p:nvPr/>
          </p:nvSpPr>
          <p:spPr>
            <a:xfrm>
              <a:off x="155134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83" name="Google Shape;4383;g338445b5360_0_4220"/>
            <p:cNvSpPr/>
            <p:nvPr/>
          </p:nvSpPr>
          <p:spPr>
            <a:xfrm>
              <a:off x="155134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84" name="Google Shape;4384;g338445b5360_0_4220"/>
            <p:cNvSpPr/>
            <p:nvPr/>
          </p:nvSpPr>
          <p:spPr>
            <a:xfrm>
              <a:off x="155134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85" name="Google Shape;4385;g338445b5360_0_4220"/>
            <p:cNvSpPr/>
            <p:nvPr/>
          </p:nvSpPr>
          <p:spPr>
            <a:xfrm>
              <a:off x="155133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86" name="Google Shape;4386;g338445b5360_0_4220"/>
            <p:cNvSpPr/>
            <p:nvPr/>
          </p:nvSpPr>
          <p:spPr>
            <a:xfrm>
              <a:off x="155133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87" name="Google Shape;4387;g338445b5360_0_4220"/>
            <p:cNvSpPr/>
            <p:nvPr/>
          </p:nvSpPr>
          <p:spPr>
            <a:xfrm>
              <a:off x="179705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88" name="Google Shape;4388;g338445b5360_0_4220"/>
            <p:cNvSpPr/>
            <p:nvPr/>
          </p:nvSpPr>
          <p:spPr>
            <a:xfrm>
              <a:off x="179705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89" name="Google Shape;4389;g338445b5360_0_4220"/>
            <p:cNvSpPr/>
            <p:nvPr/>
          </p:nvSpPr>
          <p:spPr>
            <a:xfrm>
              <a:off x="179705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90" name="Google Shape;4390;g338445b5360_0_4220"/>
            <p:cNvSpPr/>
            <p:nvPr/>
          </p:nvSpPr>
          <p:spPr>
            <a:xfrm>
              <a:off x="179705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91" name="Google Shape;4391;g338445b5360_0_4220"/>
            <p:cNvSpPr/>
            <p:nvPr/>
          </p:nvSpPr>
          <p:spPr>
            <a:xfrm>
              <a:off x="179705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92" name="Google Shape;4392;g338445b5360_0_4220"/>
            <p:cNvSpPr/>
            <p:nvPr/>
          </p:nvSpPr>
          <p:spPr>
            <a:xfrm>
              <a:off x="179705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93" name="Google Shape;4393;g338445b5360_0_4220"/>
            <p:cNvSpPr/>
            <p:nvPr/>
          </p:nvSpPr>
          <p:spPr>
            <a:xfrm>
              <a:off x="179705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94" name="Google Shape;4394;g338445b5360_0_4220"/>
            <p:cNvSpPr/>
            <p:nvPr/>
          </p:nvSpPr>
          <p:spPr>
            <a:xfrm>
              <a:off x="179705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95" name="Google Shape;4395;g338445b5360_0_4220"/>
            <p:cNvSpPr/>
            <p:nvPr/>
          </p:nvSpPr>
          <p:spPr>
            <a:xfrm>
              <a:off x="179705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96" name="Google Shape;4396;g338445b5360_0_4220"/>
            <p:cNvSpPr/>
            <p:nvPr/>
          </p:nvSpPr>
          <p:spPr>
            <a:xfrm>
              <a:off x="179705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97" name="Google Shape;4397;g338445b5360_0_4220"/>
            <p:cNvSpPr/>
            <p:nvPr/>
          </p:nvSpPr>
          <p:spPr>
            <a:xfrm>
              <a:off x="179705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98" name="Google Shape;4398;g338445b5360_0_4220"/>
            <p:cNvSpPr/>
            <p:nvPr/>
          </p:nvSpPr>
          <p:spPr>
            <a:xfrm>
              <a:off x="179705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99" name="Google Shape;4399;g338445b5360_0_4220"/>
            <p:cNvSpPr/>
            <p:nvPr/>
          </p:nvSpPr>
          <p:spPr>
            <a:xfrm>
              <a:off x="179703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00" name="Google Shape;4400;g338445b5360_0_4220"/>
            <p:cNvSpPr/>
            <p:nvPr/>
          </p:nvSpPr>
          <p:spPr>
            <a:xfrm>
              <a:off x="179703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01" name="Google Shape;4401;g338445b5360_0_4220"/>
            <p:cNvSpPr/>
            <p:nvPr/>
          </p:nvSpPr>
          <p:spPr>
            <a:xfrm>
              <a:off x="179703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02" name="Google Shape;4402;g338445b5360_0_4220"/>
            <p:cNvSpPr/>
            <p:nvPr/>
          </p:nvSpPr>
          <p:spPr>
            <a:xfrm>
              <a:off x="179703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03" name="Google Shape;4403;g338445b5360_0_4220"/>
            <p:cNvSpPr/>
            <p:nvPr/>
          </p:nvSpPr>
          <p:spPr>
            <a:xfrm>
              <a:off x="179703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04" name="Google Shape;4404;g338445b5360_0_4220"/>
            <p:cNvSpPr/>
            <p:nvPr/>
          </p:nvSpPr>
          <p:spPr>
            <a:xfrm>
              <a:off x="179703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05" name="Google Shape;4405;g338445b5360_0_4220"/>
            <p:cNvSpPr/>
            <p:nvPr/>
          </p:nvSpPr>
          <p:spPr>
            <a:xfrm>
              <a:off x="179702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06" name="Google Shape;4406;g338445b5360_0_4220"/>
            <p:cNvSpPr/>
            <p:nvPr/>
          </p:nvSpPr>
          <p:spPr>
            <a:xfrm>
              <a:off x="179702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07" name="Google Shape;4407;g338445b5360_0_4220"/>
            <p:cNvSpPr/>
            <p:nvPr/>
          </p:nvSpPr>
          <p:spPr>
            <a:xfrm>
              <a:off x="204274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08" name="Google Shape;4408;g338445b5360_0_4220"/>
            <p:cNvSpPr/>
            <p:nvPr/>
          </p:nvSpPr>
          <p:spPr>
            <a:xfrm>
              <a:off x="204274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09" name="Google Shape;4409;g338445b5360_0_4220"/>
            <p:cNvSpPr/>
            <p:nvPr/>
          </p:nvSpPr>
          <p:spPr>
            <a:xfrm>
              <a:off x="204274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10" name="Google Shape;4410;g338445b5360_0_4220"/>
            <p:cNvSpPr/>
            <p:nvPr/>
          </p:nvSpPr>
          <p:spPr>
            <a:xfrm>
              <a:off x="204274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11" name="Google Shape;4411;g338445b5360_0_4220"/>
            <p:cNvSpPr/>
            <p:nvPr/>
          </p:nvSpPr>
          <p:spPr>
            <a:xfrm>
              <a:off x="204274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12" name="Google Shape;4412;g338445b5360_0_4220"/>
            <p:cNvSpPr/>
            <p:nvPr/>
          </p:nvSpPr>
          <p:spPr>
            <a:xfrm>
              <a:off x="204274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13" name="Google Shape;4413;g338445b5360_0_4220"/>
            <p:cNvSpPr/>
            <p:nvPr/>
          </p:nvSpPr>
          <p:spPr>
            <a:xfrm>
              <a:off x="204274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14" name="Google Shape;4414;g338445b5360_0_4220"/>
            <p:cNvSpPr/>
            <p:nvPr/>
          </p:nvSpPr>
          <p:spPr>
            <a:xfrm>
              <a:off x="204274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15" name="Google Shape;4415;g338445b5360_0_4220"/>
            <p:cNvSpPr/>
            <p:nvPr/>
          </p:nvSpPr>
          <p:spPr>
            <a:xfrm>
              <a:off x="204274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16" name="Google Shape;4416;g338445b5360_0_4220"/>
            <p:cNvSpPr/>
            <p:nvPr/>
          </p:nvSpPr>
          <p:spPr>
            <a:xfrm>
              <a:off x="204274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17" name="Google Shape;4417;g338445b5360_0_4220"/>
            <p:cNvSpPr/>
            <p:nvPr/>
          </p:nvSpPr>
          <p:spPr>
            <a:xfrm>
              <a:off x="204274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18" name="Google Shape;4418;g338445b5360_0_4220"/>
            <p:cNvSpPr/>
            <p:nvPr/>
          </p:nvSpPr>
          <p:spPr>
            <a:xfrm>
              <a:off x="204274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19" name="Google Shape;4419;g338445b5360_0_4220"/>
            <p:cNvSpPr/>
            <p:nvPr/>
          </p:nvSpPr>
          <p:spPr>
            <a:xfrm>
              <a:off x="204273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20" name="Google Shape;4420;g338445b5360_0_4220"/>
            <p:cNvSpPr/>
            <p:nvPr/>
          </p:nvSpPr>
          <p:spPr>
            <a:xfrm>
              <a:off x="204273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21" name="Google Shape;4421;g338445b5360_0_4220"/>
            <p:cNvSpPr/>
            <p:nvPr/>
          </p:nvSpPr>
          <p:spPr>
            <a:xfrm>
              <a:off x="204273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22" name="Google Shape;4422;g338445b5360_0_4220"/>
            <p:cNvSpPr/>
            <p:nvPr/>
          </p:nvSpPr>
          <p:spPr>
            <a:xfrm>
              <a:off x="204273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23" name="Google Shape;4423;g338445b5360_0_4220"/>
            <p:cNvSpPr/>
            <p:nvPr/>
          </p:nvSpPr>
          <p:spPr>
            <a:xfrm>
              <a:off x="204273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24" name="Google Shape;4424;g338445b5360_0_4220"/>
            <p:cNvSpPr/>
            <p:nvPr/>
          </p:nvSpPr>
          <p:spPr>
            <a:xfrm>
              <a:off x="204273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25" name="Google Shape;4425;g338445b5360_0_4220"/>
            <p:cNvSpPr/>
            <p:nvPr/>
          </p:nvSpPr>
          <p:spPr>
            <a:xfrm>
              <a:off x="204272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26" name="Google Shape;4426;g338445b5360_0_4220"/>
            <p:cNvSpPr/>
            <p:nvPr/>
          </p:nvSpPr>
          <p:spPr>
            <a:xfrm>
              <a:off x="204272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27" name="Google Shape;4427;g338445b5360_0_4220"/>
            <p:cNvSpPr/>
            <p:nvPr/>
          </p:nvSpPr>
          <p:spPr>
            <a:xfrm>
              <a:off x="228844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28" name="Google Shape;4428;g338445b5360_0_4220"/>
            <p:cNvSpPr/>
            <p:nvPr/>
          </p:nvSpPr>
          <p:spPr>
            <a:xfrm>
              <a:off x="228844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29" name="Google Shape;4429;g338445b5360_0_4220"/>
            <p:cNvSpPr/>
            <p:nvPr/>
          </p:nvSpPr>
          <p:spPr>
            <a:xfrm>
              <a:off x="228844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30" name="Google Shape;4430;g338445b5360_0_4220"/>
            <p:cNvSpPr/>
            <p:nvPr/>
          </p:nvSpPr>
          <p:spPr>
            <a:xfrm>
              <a:off x="228844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31" name="Google Shape;4431;g338445b5360_0_4220"/>
            <p:cNvSpPr/>
            <p:nvPr/>
          </p:nvSpPr>
          <p:spPr>
            <a:xfrm>
              <a:off x="228844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32" name="Google Shape;4432;g338445b5360_0_4220"/>
            <p:cNvSpPr/>
            <p:nvPr/>
          </p:nvSpPr>
          <p:spPr>
            <a:xfrm>
              <a:off x="228844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33" name="Google Shape;4433;g338445b5360_0_4220"/>
            <p:cNvSpPr/>
            <p:nvPr/>
          </p:nvSpPr>
          <p:spPr>
            <a:xfrm>
              <a:off x="228844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34" name="Google Shape;4434;g338445b5360_0_4220"/>
            <p:cNvSpPr/>
            <p:nvPr/>
          </p:nvSpPr>
          <p:spPr>
            <a:xfrm>
              <a:off x="228844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35" name="Google Shape;4435;g338445b5360_0_4220"/>
            <p:cNvSpPr/>
            <p:nvPr/>
          </p:nvSpPr>
          <p:spPr>
            <a:xfrm>
              <a:off x="228844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36" name="Google Shape;4436;g338445b5360_0_4220"/>
            <p:cNvSpPr/>
            <p:nvPr/>
          </p:nvSpPr>
          <p:spPr>
            <a:xfrm>
              <a:off x="228844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37" name="Google Shape;4437;g338445b5360_0_4220"/>
            <p:cNvSpPr/>
            <p:nvPr/>
          </p:nvSpPr>
          <p:spPr>
            <a:xfrm>
              <a:off x="228844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38" name="Google Shape;4438;g338445b5360_0_4220"/>
            <p:cNvSpPr/>
            <p:nvPr/>
          </p:nvSpPr>
          <p:spPr>
            <a:xfrm>
              <a:off x="228844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39" name="Google Shape;4439;g338445b5360_0_4220"/>
            <p:cNvSpPr/>
            <p:nvPr/>
          </p:nvSpPr>
          <p:spPr>
            <a:xfrm>
              <a:off x="228842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40" name="Google Shape;4440;g338445b5360_0_4220"/>
            <p:cNvSpPr/>
            <p:nvPr/>
          </p:nvSpPr>
          <p:spPr>
            <a:xfrm>
              <a:off x="228842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41" name="Google Shape;4441;g338445b5360_0_4220"/>
            <p:cNvSpPr/>
            <p:nvPr/>
          </p:nvSpPr>
          <p:spPr>
            <a:xfrm>
              <a:off x="228842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42" name="Google Shape;4442;g338445b5360_0_4220"/>
            <p:cNvSpPr/>
            <p:nvPr/>
          </p:nvSpPr>
          <p:spPr>
            <a:xfrm>
              <a:off x="228842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43" name="Google Shape;4443;g338445b5360_0_4220"/>
            <p:cNvSpPr/>
            <p:nvPr/>
          </p:nvSpPr>
          <p:spPr>
            <a:xfrm>
              <a:off x="228842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44" name="Google Shape;4444;g338445b5360_0_4220"/>
            <p:cNvSpPr/>
            <p:nvPr/>
          </p:nvSpPr>
          <p:spPr>
            <a:xfrm>
              <a:off x="228842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45" name="Google Shape;4445;g338445b5360_0_4220"/>
            <p:cNvSpPr/>
            <p:nvPr/>
          </p:nvSpPr>
          <p:spPr>
            <a:xfrm>
              <a:off x="228841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46" name="Google Shape;4446;g338445b5360_0_4220"/>
            <p:cNvSpPr/>
            <p:nvPr/>
          </p:nvSpPr>
          <p:spPr>
            <a:xfrm>
              <a:off x="228841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47" name="Google Shape;4447;g338445b5360_0_4220"/>
            <p:cNvSpPr/>
            <p:nvPr/>
          </p:nvSpPr>
          <p:spPr>
            <a:xfrm>
              <a:off x="253413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48" name="Google Shape;4448;g338445b5360_0_4220"/>
            <p:cNvSpPr/>
            <p:nvPr/>
          </p:nvSpPr>
          <p:spPr>
            <a:xfrm>
              <a:off x="253413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49" name="Google Shape;4449;g338445b5360_0_4220"/>
            <p:cNvSpPr/>
            <p:nvPr/>
          </p:nvSpPr>
          <p:spPr>
            <a:xfrm>
              <a:off x="253413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50" name="Google Shape;4450;g338445b5360_0_4220"/>
            <p:cNvSpPr/>
            <p:nvPr/>
          </p:nvSpPr>
          <p:spPr>
            <a:xfrm>
              <a:off x="253413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51" name="Google Shape;4451;g338445b5360_0_4220"/>
            <p:cNvSpPr/>
            <p:nvPr/>
          </p:nvSpPr>
          <p:spPr>
            <a:xfrm>
              <a:off x="253413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52" name="Google Shape;4452;g338445b5360_0_4220"/>
            <p:cNvSpPr/>
            <p:nvPr/>
          </p:nvSpPr>
          <p:spPr>
            <a:xfrm>
              <a:off x="253413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53" name="Google Shape;4453;g338445b5360_0_4220"/>
            <p:cNvSpPr/>
            <p:nvPr/>
          </p:nvSpPr>
          <p:spPr>
            <a:xfrm>
              <a:off x="253413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54" name="Google Shape;4454;g338445b5360_0_4220"/>
            <p:cNvSpPr/>
            <p:nvPr/>
          </p:nvSpPr>
          <p:spPr>
            <a:xfrm>
              <a:off x="253413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55" name="Google Shape;4455;g338445b5360_0_4220"/>
            <p:cNvSpPr/>
            <p:nvPr/>
          </p:nvSpPr>
          <p:spPr>
            <a:xfrm>
              <a:off x="253413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56" name="Google Shape;4456;g338445b5360_0_4220"/>
            <p:cNvSpPr/>
            <p:nvPr/>
          </p:nvSpPr>
          <p:spPr>
            <a:xfrm>
              <a:off x="253413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57" name="Google Shape;4457;g338445b5360_0_4220"/>
            <p:cNvSpPr/>
            <p:nvPr/>
          </p:nvSpPr>
          <p:spPr>
            <a:xfrm>
              <a:off x="253413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58" name="Google Shape;4458;g338445b5360_0_4220"/>
            <p:cNvSpPr/>
            <p:nvPr/>
          </p:nvSpPr>
          <p:spPr>
            <a:xfrm>
              <a:off x="253413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59" name="Google Shape;4459;g338445b5360_0_4220"/>
            <p:cNvSpPr/>
            <p:nvPr/>
          </p:nvSpPr>
          <p:spPr>
            <a:xfrm>
              <a:off x="253412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60" name="Google Shape;4460;g338445b5360_0_4220"/>
            <p:cNvSpPr/>
            <p:nvPr/>
          </p:nvSpPr>
          <p:spPr>
            <a:xfrm>
              <a:off x="253412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61" name="Google Shape;4461;g338445b5360_0_4220"/>
            <p:cNvSpPr/>
            <p:nvPr/>
          </p:nvSpPr>
          <p:spPr>
            <a:xfrm>
              <a:off x="253412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62" name="Google Shape;4462;g338445b5360_0_4220"/>
            <p:cNvSpPr/>
            <p:nvPr/>
          </p:nvSpPr>
          <p:spPr>
            <a:xfrm>
              <a:off x="253412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63" name="Google Shape;4463;g338445b5360_0_4220"/>
            <p:cNvSpPr/>
            <p:nvPr/>
          </p:nvSpPr>
          <p:spPr>
            <a:xfrm>
              <a:off x="253412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64" name="Google Shape;4464;g338445b5360_0_4220"/>
            <p:cNvSpPr/>
            <p:nvPr/>
          </p:nvSpPr>
          <p:spPr>
            <a:xfrm>
              <a:off x="253412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65" name="Google Shape;4465;g338445b5360_0_4220"/>
            <p:cNvSpPr/>
            <p:nvPr/>
          </p:nvSpPr>
          <p:spPr>
            <a:xfrm>
              <a:off x="253411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66" name="Google Shape;4466;g338445b5360_0_4220"/>
            <p:cNvSpPr/>
            <p:nvPr/>
          </p:nvSpPr>
          <p:spPr>
            <a:xfrm>
              <a:off x="253411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67" name="Google Shape;4467;g338445b5360_0_4220"/>
            <p:cNvSpPr/>
            <p:nvPr/>
          </p:nvSpPr>
          <p:spPr>
            <a:xfrm>
              <a:off x="277983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68" name="Google Shape;4468;g338445b5360_0_4220"/>
            <p:cNvSpPr/>
            <p:nvPr/>
          </p:nvSpPr>
          <p:spPr>
            <a:xfrm>
              <a:off x="277983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69" name="Google Shape;4469;g338445b5360_0_4220"/>
            <p:cNvSpPr/>
            <p:nvPr/>
          </p:nvSpPr>
          <p:spPr>
            <a:xfrm>
              <a:off x="277983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70" name="Google Shape;4470;g338445b5360_0_4220"/>
            <p:cNvSpPr/>
            <p:nvPr/>
          </p:nvSpPr>
          <p:spPr>
            <a:xfrm>
              <a:off x="277983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71" name="Google Shape;4471;g338445b5360_0_4220"/>
            <p:cNvSpPr/>
            <p:nvPr/>
          </p:nvSpPr>
          <p:spPr>
            <a:xfrm>
              <a:off x="277983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72" name="Google Shape;4472;g338445b5360_0_4220"/>
            <p:cNvSpPr/>
            <p:nvPr/>
          </p:nvSpPr>
          <p:spPr>
            <a:xfrm>
              <a:off x="277983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73" name="Google Shape;4473;g338445b5360_0_4220"/>
            <p:cNvSpPr/>
            <p:nvPr/>
          </p:nvSpPr>
          <p:spPr>
            <a:xfrm>
              <a:off x="277983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74" name="Google Shape;4474;g338445b5360_0_4220"/>
            <p:cNvSpPr/>
            <p:nvPr/>
          </p:nvSpPr>
          <p:spPr>
            <a:xfrm>
              <a:off x="277983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75" name="Google Shape;4475;g338445b5360_0_4220"/>
            <p:cNvSpPr/>
            <p:nvPr/>
          </p:nvSpPr>
          <p:spPr>
            <a:xfrm>
              <a:off x="277983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76" name="Google Shape;4476;g338445b5360_0_4220"/>
            <p:cNvSpPr/>
            <p:nvPr/>
          </p:nvSpPr>
          <p:spPr>
            <a:xfrm>
              <a:off x="277983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77" name="Google Shape;4477;g338445b5360_0_4220"/>
            <p:cNvSpPr/>
            <p:nvPr/>
          </p:nvSpPr>
          <p:spPr>
            <a:xfrm>
              <a:off x="277983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78" name="Google Shape;4478;g338445b5360_0_4220"/>
            <p:cNvSpPr/>
            <p:nvPr/>
          </p:nvSpPr>
          <p:spPr>
            <a:xfrm>
              <a:off x="277983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79" name="Google Shape;4479;g338445b5360_0_4220"/>
            <p:cNvSpPr/>
            <p:nvPr/>
          </p:nvSpPr>
          <p:spPr>
            <a:xfrm>
              <a:off x="277981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80" name="Google Shape;4480;g338445b5360_0_4220"/>
            <p:cNvSpPr/>
            <p:nvPr/>
          </p:nvSpPr>
          <p:spPr>
            <a:xfrm>
              <a:off x="277981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81" name="Google Shape;4481;g338445b5360_0_4220"/>
            <p:cNvSpPr/>
            <p:nvPr/>
          </p:nvSpPr>
          <p:spPr>
            <a:xfrm>
              <a:off x="277981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82" name="Google Shape;4482;g338445b5360_0_4220"/>
            <p:cNvSpPr/>
            <p:nvPr/>
          </p:nvSpPr>
          <p:spPr>
            <a:xfrm>
              <a:off x="277981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83" name="Google Shape;4483;g338445b5360_0_4220"/>
            <p:cNvSpPr/>
            <p:nvPr/>
          </p:nvSpPr>
          <p:spPr>
            <a:xfrm>
              <a:off x="277981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84" name="Google Shape;4484;g338445b5360_0_4220"/>
            <p:cNvSpPr/>
            <p:nvPr/>
          </p:nvSpPr>
          <p:spPr>
            <a:xfrm>
              <a:off x="277981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85" name="Google Shape;4485;g338445b5360_0_4220"/>
            <p:cNvSpPr/>
            <p:nvPr/>
          </p:nvSpPr>
          <p:spPr>
            <a:xfrm>
              <a:off x="277980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86" name="Google Shape;4486;g338445b5360_0_4220"/>
            <p:cNvSpPr/>
            <p:nvPr/>
          </p:nvSpPr>
          <p:spPr>
            <a:xfrm>
              <a:off x="277980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87" name="Google Shape;4487;g338445b5360_0_4220"/>
            <p:cNvSpPr/>
            <p:nvPr/>
          </p:nvSpPr>
          <p:spPr>
            <a:xfrm>
              <a:off x="302552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88" name="Google Shape;4488;g338445b5360_0_4220"/>
            <p:cNvSpPr/>
            <p:nvPr/>
          </p:nvSpPr>
          <p:spPr>
            <a:xfrm>
              <a:off x="302552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89" name="Google Shape;4489;g338445b5360_0_4220"/>
            <p:cNvSpPr/>
            <p:nvPr/>
          </p:nvSpPr>
          <p:spPr>
            <a:xfrm>
              <a:off x="302552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90" name="Google Shape;4490;g338445b5360_0_4220"/>
            <p:cNvSpPr/>
            <p:nvPr/>
          </p:nvSpPr>
          <p:spPr>
            <a:xfrm>
              <a:off x="302552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91" name="Google Shape;4491;g338445b5360_0_4220"/>
            <p:cNvSpPr/>
            <p:nvPr/>
          </p:nvSpPr>
          <p:spPr>
            <a:xfrm>
              <a:off x="302552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92" name="Google Shape;4492;g338445b5360_0_4220"/>
            <p:cNvSpPr/>
            <p:nvPr/>
          </p:nvSpPr>
          <p:spPr>
            <a:xfrm>
              <a:off x="302552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93" name="Google Shape;4493;g338445b5360_0_4220"/>
            <p:cNvSpPr/>
            <p:nvPr/>
          </p:nvSpPr>
          <p:spPr>
            <a:xfrm>
              <a:off x="302552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94" name="Google Shape;4494;g338445b5360_0_4220"/>
            <p:cNvSpPr/>
            <p:nvPr/>
          </p:nvSpPr>
          <p:spPr>
            <a:xfrm>
              <a:off x="302552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95" name="Google Shape;4495;g338445b5360_0_4220"/>
            <p:cNvSpPr/>
            <p:nvPr/>
          </p:nvSpPr>
          <p:spPr>
            <a:xfrm>
              <a:off x="302552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96" name="Google Shape;4496;g338445b5360_0_4220"/>
            <p:cNvSpPr/>
            <p:nvPr/>
          </p:nvSpPr>
          <p:spPr>
            <a:xfrm>
              <a:off x="302552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97" name="Google Shape;4497;g338445b5360_0_4220"/>
            <p:cNvSpPr/>
            <p:nvPr/>
          </p:nvSpPr>
          <p:spPr>
            <a:xfrm>
              <a:off x="302552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98" name="Google Shape;4498;g338445b5360_0_4220"/>
            <p:cNvSpPr/>
            <p:nvPr/>
          </p:nvSpPr>
          <p:spPr>
            <a:xfrm>
              <a:off x="302552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99" name="Google Shape;4499;g338445b5360_0_4220"/>
            <p:cNvSpPr/>
            <p:nvPr/>
          </p:nvSpPr>
          <p:spPr>
            <a:xfrm>
              <a:off x="302551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00" name="Google Shape;4500;g338445b5360_0_4220"/>
            <p:cNvSpPr/>
            <p:nvPr/>
          </p:nvSpPr>
          <p:spPr>
            <a:xfrm>
              <a:off x="302551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01" name="Google Shape;4501;g338445b5360_0_4220"/>
            <p:cNvSpPr/>
            <p:nvPr/>
          </p:nvSpPr>
          <p:spPr>
            <a:xfrm>
              <a:off x="302551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02" name="Google Shape;4502;g338445b5360_0_4220"/>
            <p:cNvSpPr/>
            <p:nvPr/>
          </p:nvSpPr>
          <p:spPr>
            <a:xfrm>
              <a:off x="302551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03" name="Google Shape;4503;g338445b5360_0_4220"/>
            <p:cNvSpPr/>
            <p:nvPr/>
          </p:nvSpPr>
          <p:spPr>
            <a:xfrm>
              <a:off x="302551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04" name="Google Shape;4504;g338445b5360_0_4220"/>
            <p:cNvSpPr/>
            <p:nvPr/>
          </p:nvSpPr>
          <p:spPr>
            <a:xfrm>
              <a:off x="302551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05" name="Google Shape;4505;g338445b5360_0_4220"/>
            <p:cNvSpPr/>
            <p:nvPr/>
          </p:nvSpPr>
          <p:spPr>
            <a:xfrm>
              <a:off x="302550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06" name="Google Shape;4506;g338445b5360_0_4220"/>
            <p:cNvSpPr/>
            <p:nvPr/>
          </p:nvSpPr>
          <p:spPr>
            <a:xfrm>
              <a:off x="302550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07" name="Google Shape;4507;g338445b5360_0_4220"/>
            <p:cNvSpPr/>
            <p:nvPr/>
          </p:nvSpPr>
          <p:spPr>
            <a:xfrm>
              <a:off x="327122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08" name="Google Shape;4508;g338445b5360_0_4220"/>
            <p:cNvSpPr/>
            <p:nvPr/>
          </p:nvSpPr>
          <p:spPr>
            <a:xfrm>
              <a:off x="327122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09" name="Google Shape;4509;g338445b5360_0_4220"/>
            <p:cNvSpPr/>
            <p:nvPr/>
          </p:nvSpPr>
          <p:spPr>
            <a:xfrm>
              <a:off x="327122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10" name="Google Shape;4510;g338445b5360_0_4220"/>
            <p:cNvSpPr/>
            <p:nvPr/>
          </p:nvSpPr>
          <p:spPr>
            <a:xfrm>
              <a:off x="327122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11" name="Google Shape;4511;g338445b5360_0_4220"/>
            <p:cNvSpPr/>
            <p:nvPr/>
          </p:nvSpPr>
          <p:spPr>
            <a:xfrm>
              <a:off x="327122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12" name="Google Shape;4512;g338445b5360_0_4220"/>
            <p:cNvSpPr/>
            <p:nvPr/>
          </p:nvSpPr>
          <p:spPr>
            <a:xfrm>
              <a:off x="327122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13" name="Google Shape;4513;g338445b5360_0_4220"/>
            <p:cNvSpPr/>
            <p:nvPr/>
          </p:nvSpPr>
          <p:spPr>
            <a:xfrm>
              <a:off x="327122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14" name="Google Shape;4514;g338445b5360_0_4220"/>
            <p:cNvSpPr/>
            <p:nvPr/>
          </p:nvSpPr>
          <p:spPr>
            <a:xfrm>
              <a:off x="327122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15" name="Google Shape;4515;g338445b5360_0_4220"/>
            <p:cNvSpPr/>
            <p:nvPr/>
          </p:nvSpPr>
          <p:spPr>
            <a:xfrm>
              <a:off x="327122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16" name="Google Shape;4516;g338445b5360_0_4220"/>
            <p:cNvSpPr/>
            <p:nvPr/>
          </p:nvSpPr>
          <p:spPr>
            <a:xfrm>
              <a:off x="327122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17" name="Google Shape;4517;g338445b5360_0_4220"/>
            <p:cNvSpPr/>
            <p:nvPr/>
          </p:nvSpPr>
          <p:spPr>
            <a:xfrm>
              <a:off x="327122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18" name="Google Shape;4518;g338445b5360_0_4220"/>
            <p:cNvSpPr/>
            <p:nvPr/>
          </p:nvSpPr>
          <p:spPr>
            <a:xfrm>
              <a:off x="327122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19" name="Google Shape;4519;g338445b5360_0_4220"/>
            <p:cNvSpPr/>
            <p:nvPr/>
          </p:nvSpPr>
          <p:spPr>
            <a:xfrm>
              <a:off x="327121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20" name="Google Shape;4520;g338445b5360_0_4220"/>
            <p:cNvSpPr/>
            <p:nvPr/>
          </p:nvSpPr>
          <p:spPr>
            <a:xfrm>
              <a:off x="327121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21" name="Google Shape;4521;g338445b5360_0_4220"/>
            <p:cNvSpPr/>
            <p:nvPr/>
          </p:nvSpPr>
          <p:spPr>
            <a:xfrm>
              <a:off x="327121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22" name="Google Shape;4522;g338445b5360_0_4220"/>
            <p:cNvSpPr/>
            <p:nvPr/>
          </p:nvSpPr>
          <p:spPr>
            <a:xfrm>
              <a:off x="327121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23" name="Google Shape;4523;g338445b5360_0_4220"/>
            <p:cNvSpPr/>
            <p:nvPr/>
          </p:nvSpPr>
          <p:spPr>
            <a:xfrm>
              <a:off x="327121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24" name="Google Shape;4524;g338445b5360_0_4220"/>
            <p:cNvSpPr/>
            <p:nvPr/>
          </p:nvSpPr>
          <p:spPr>
            <a:xfrm>
              <a:off x="327121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25" name="Google Shape;4525;g338445b5360_0_4220"/>
            <p:cNvSpPr/>
            <p:nvPr/>
          </p:nvSpPr>
          <p:spPr>
            <a:xfrm>
              <a:off x="327119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26" name="Google Shape;4526;g338445b5360_0_4220"/>
            <p:cNvSpPr/>
            <p:nvPr/>
          </p:nvSpPr>
          <p:spPr>
            <a:xfrm>
              <a:off x="327119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27" name="Google Shape;4527;g338445b5360_0_4220"/>
            <p:cNvSpPr/>
            <p:nvPr/>
          </p:nvSpPr>
          <p:spPr>
            <a:xfrm>
              <a:off x="351691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28" name="Google Shape;4528;g338445b5360_0_4220"/>
            <p:cNvSpPr/>
            <p:nvPr/>
          </p:nvSpPr>
          <p:spPr>
            <a:xfrm>
              <a:off x="351691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29" name="Google Shape;4529;g338445b5360_0_4220"/>
            <p:cNvSpPr/>
            <p:nvPr/>
          </p:nvSpPr>
          <p:spPr>
            <a:xfrm>
              <a:off x="351691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30" name="Google Shape;4530;g338445b5360_0_4220"/>
            <p:cNvSpPr/>
            <p:nvPr/>
          </p:nvSpPr>
          <p:spPr>
            <a:xfrm>
              <a:off x="351691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31" name="Google Shape;4531;g338445b5360_0_4220"/>
            <p:cNvSpPr/>
            <p:nvPr/>
          </p:nvSpPr>
          <p:spPr>
            <a:xfrm>
              <a:off x="351691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32" name="Google Shape;4532;g338445b5360_0_4220"/>
            <p:cNvSpPr/>
            <p:nvPr/>
          </p:nvSpPr>
          <p:spPr>
            <a:xfrm>
              <a:off x="351691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33" name="Google Shape;4533;g338445b5360_0_4220"/>
            <p:cNvSpPr/>
            <p:nvPr/>
          </p:nvSpPr>
          <p:spPr>
            <a:xfrm>
              <a:off x="351691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34" name="Google Shape;4534;g338445b5360_0_4220"/>
            <p:cNvSpPr/>
            <p:nvPr/>
          </p:nvSpPr>
          <p:spPr>
            <a:xfrm>
              <a:off x="351691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35" name="Google Shape;4535;g338445b5360_0_4220"/>
            <p:cNvSpPr/>
            <p:nvPr/>
          </p:nvSpPr>
          <p:spPr>
            <a:xfrm>
              <a:off x="351691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36" name="Google Shape;4536;g338445b5360_0_4220"/>
            <p:cNvSpPr/>
            <p:nvPr/>
          </p:nvSpPr>
          <p:spPr>
            <a:xfrm>
              <a:off x="351691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37" name="Google Shape;4537;g338445b5360_0_4220"/>
            <p:cNvSpPr/>
            <p:nvPr/>
          </p:nvSpPr>
          <p:spPr>
            <a:xfrm>
              <a:off x="351691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38" name="Google Shape;4538;g338445b5360_0_4220"/>
            <p:cNvSpPr/>
            <p:nvPr/>
          </p:nvSpPr>
          <p:spPr>
            <a:xfrm>
              <a:off x="351691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39" name="Google Shape;4539;g338445b5360_0_4220"/>
            <p:cNvSpPr/>
            <p:nvPr/>
          </p:nvSpPr>
          <p:spPr>
            <a:xfrm>
              <a:off x="351690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40" name="Google Shape;4540;g338445b5360_0_4220"/>
            <p:cNvSpPr/>
            <p:nvPr/>
          </p:nvSpPr>
          <p:spPr>
            <a:xfrm>
              <a:off x="351690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41" name="Google Shape;4541;g338445b5360_0_4220"/>
            <p:cNvSpPr/>
            <p:nvPr/>
          </p:nvSpPr>
          <p:spPr>
            <a:xfrm>
              <a:off x="351690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42" name="Google Shape;4542;g338445b5360_0_4220"/>
            <p:cNvSpPr/>
            <p:nvPr/>
          </p:nvSpPr>
          <p:spPr>
            <a:xfrm>
              <a:off x="351690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43" name="Google Shape;4543;g338445b5360_0_4220"/>
            <p:cNvSpPr/>
            <p:nvPr/>
          </p:nvSpPr>
          <p:spPr>
            <a:xfrm>
              <a:off x="351690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44" name="Google Shape;4544;g338445b5360_0_4220"/>
            <p:cNvSpPr/>
            <p:nvPr/>
          </p:nvSpPr>
          <p:spPr>
            <a:xfrm>
              <a:off x="351690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45" name="Google Shape;4545;g338445b5360_0_4220"/>
            <p:cNvSpPr/>
            <p:nvPr/>
          </p:nvSpPr>
          <p:spPr>
            <a:xfrm>
              <a:off x="3516893"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46" name="Google Shape;4546;g338445b5360_0_4220"/>
            <p:cNvSpPr/>
            <p:nvPr/>
          </p:nvSpPr>
          <p:spPr>
            <a:xfrm>
              <a:off x="3516893"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47" name="Google Shape;4547;g338445b5360_0_4220"/>
            <p:cNvSpPr/>
            <p:nvPr/>
          </p:nvSpPr>
          <p:spPr>
            <a:xfrm>
              <a:off x="376261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48" name="Google Shape;4548;g338445b5360_0_4220"/>
            <p:cNvSpPr/>
            <p:nvPr/>
          </p:nvSpPr>
          <p:spPr>
            <a:xfrm>
              <a:off x="376261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49" name="Google Shape;4549;g338445b5360_0_4220"/>
            <p:cNvSpPr/>
            <p:nvPr/>
          </p:nvSpPr>
          <p:spPr>
            <a:xfrm>
              <a:off x="376261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50" name="Google Shape;4550;g338445b5360_0_4220"/>
            <p:cNvSpPr/>
            <p:nvPr/>
          </p:nvSpPr>
          <p:spPr>
            <a:xfrm>
              <a:off x="376261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51" name="Google Shape;4551;g338445b5360_0_4220"/>
            <p:cNvSpPr/>
            <p:nvPr/>
          </p:nvSpPr>
          <p:spPr>
            <a:xfrm>
              <a:off x="376261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52" name="Google Shape;4552;g338445b5360_0_4220"/>
            <p:cNvSpPr/>
            <p:nvPr/>
          </p:nvSpPr>
          <p:spPr>
            <a:xfrm>
              <a:off x="376261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53" name="Google Shape;4553;g338445b5360_0_4220"/>
            <p:cNvSpPr/>
            <p:nvPr/>
          </p:nvSpPr>
          <p:spPr>
            <a:xfrm>
              <a:off x="376261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54" name="Google Shape;4554;g338445b5360_0_4220"/>
            <p:cNvSpPr/>
            <p:nvPr/>
          </p:nvSpPr>
          <p:spPr>
            <a:xfrm>
              <a:off x="376261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55" name="Google Shape;4555;g338445b5360_0_4220"/>
            <p:cNvSpPr/>
            <p:nvPr/>
          </p:nvSpPr>
          <p:spPr>
            <a:xfrm>
              <a:off x="376261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56" name="Google Shape;4556;g338445b5360_0_4220"/>
            <p:cNvSpPr/>
            <p:nvPr/>
          </p:nvSpPr>
          <p:spPr>
            <a:xfrm>
              <a:off x="376261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57" name="Google Shape;4557;g338445b5360_0_4220"/>
            <p:cNvSpPr/>
            <p:nvPr/>
          </p:nvSpPr>
          <p:spPr>
            <a:xfrm>
              <a:off x="376261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58" name="Google Shape;4558;g338445b5360_0_4220"/>
            <p:cNvSpPr/>
            <p:nvPr/>
          </p:nvSpPr>
          <p:spPr>
            <a:xfrm>
              <a:off x="376261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59" name="Google Shape;4559;g338445b5360_0_4220"/>
            <p:cNvSpPr/>
            <p:nvPr/>
          </p:nvSpPr>
          <p:spPr>
            <a:xfrm>
              <a:off x="376260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60" name="Google Shape;4560;g338445b5360_0_4220"/>
            <p:cNvSpPr/>
            <p:nvPr/>
          </p:nvSpPr>
          <p:spPr>
            <a:xfrm>
              <a:off x="376260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61" name="Google Shape;4561;g338445b5360_0_4220"/>
            <p:cNvSpPr/>
            <p:nvPr/>
          </p:nvSpPr>
          <p:spPr>
            <a:xfrm>
              <a:off x="376260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62" name="Google Shape;4562;g338445b5360_0_4220"/>
            <p:cNvSpPr/>
            <p:nvPr/>
          </p:nvSpPr>
          <p:spPr>
            <a:xfrm>
              <a:off x="376260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63" name="Google Shape;4563;g338445b5360_0_4220"/>
            <p:cNvSpPr/>
            <p:nvPr/>
          </p:nvSpPr>
          <p:spPr>
            <a:xfrm>
              <a:off x="376260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64" name="Google Shape;4564;g338445b5360_0_4220"/>
            <p:cNvSpPr/>
            <p:nvPr/>
          </p:nvSpPr>
          <p:spPr>
            <a:xfrm>
              <a:off x="376260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65" name="Google Shape;4565;g338445b5360_0_4220"/>
            <p:cNvSpPr/>
            <p:nvPr/>
          </p:nvSpPr>
          <p:spPr>
            <a:xfrm>
              <a:off x="376258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66" name="Google Shape;4566;g338445b5360_0_4220"/>
            <p:cNvSpPr/>
            <p:nvPr/>
          </p:nvSpPr>
          <p:spPr>
            <a:xfrm>
              <a:off x="376258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67" name="Google Shape;4567;g338445b5360_0_4220"/>
            <p:cNvSpPr/>
            <p:nvPr/>
          </p:nvSpPr>
          <p:spPr>
            <a:xfrm>
              <a:off x="400830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68" name="Google Shape;4568;g338445b5360_0_4220"/>
            <p:cNvSpPr/>
            <p:nvPr/>
          </p:nvSpPr>
          <p:spPr>
            <a:xfrm>
              <a:off x="400830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69" name="Google Shape;4569;g338445b5360_0_4220"/>
            <p:cNvSpPr/>
            <p:nvPr/>
          </p:nvSpPr>
          <p:spPr>
            <a:xfrm>
              <a:off x="400830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70" name="Google Shape;4570;g338445b5360_0_4220"/>
            <p:cNvSpPr/>
            <p:nvPr/>
          </p:nvSpPr>
          <p:spPr>
            <a:xfrm>
              <a:off x="400830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71" name="Google Shape;4571;g338445b5360_0_4220"/>
            <p:cNvSpPr/>
            <p:nvPr/>
          </p:nvSpPr>
          <p:spPr>
            <a:xfrm>
              <a:off x="400830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72" name="Google Shape;4572;g338445b5360_0_4220"/>
            <p:cNvSpPr/>
            <p:nvPr/>
          </p:nvSpPr>
          <p:spPr>
            <a:xfrm>
              <a:off x="400830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73" name="Google Shape;4573;g338445b5360_0_4220"/>
            <p:cNvSpPr/>
            <p:nvPr/>
          </p:nvSpPr>
          <p:spPr>
            <a:xfrm>
              <a:off x="400830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74" name="Google Shape;4574;g338445b5360_0_4220"/>
            <p:cNvSpPr/>
            <p:nvPr/>
          </p:nvSpPr>
          <p:spPr>
            <a:xfrm>
              <a:off x="400830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75" name="Google Shape;4575;g338445b5360_0_4220"/>
            <p:cNvSpPr/>
            <p:nvPr/>
          </p:nvSpPr>
          <p:spPr>
            <a:xfrm>
              <a:off x="400830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76" name="Google Shape;4576;g338445b5360_0_4220"/>
            <p:cNvSpPr/>
            <p:nvPr/>
          </p:nvSpPr>
          <p:spPr>
            <a:xfrm>
              <a:off x="400830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77" name="Google Shape;4577;g338445b5360_0_4220"/>
            <p:cNvSpPr/>
            <p:nvPr/>
          </p:nvSpPr>
          <p:spPr>
            <a:xfrm>
              <a:off x="400830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78" name="Google Shape;4578;g338445b5360_0_4220"/>
            <p:cNvSpPr/>
            <p:nvPr/>
          </p:nvSpPr>
          <p:spPr>
            <a:xfrm>
              <a:off x="400830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79" name="Google Shape;4579;g338445b5360_0_4220"/>
            <p:cNvSpPr/>
            <p:nvPr/>
          </p:nvSpPr>
          <p:spPr>
            <a:xfrm>
              <a:off x="400829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80" name="Google Shape;4580;g338445b5360_0_4220"/>
            <p:cNvSpPr/>
            <p:nvPr/>
          </p:nvSpPr>
          <p:spPr>
            <a:xfrm>
              <a:off x="400829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81" name="Google Shape;4581;g338445b5360_0_4220"/>
            <p:cNvSpPr/>
            <p:nvPr/>
          </p:nvSpPr>
          <p:spPr>
            <a:xfrm>
              <a:off x="400829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82" name="Google Shape;4582;g338445b5360_0_4220"/>
            <p:cNvSpPr/>
            <p:nvPr/>
          </p:nvSpPr>
          <p:spPr>
            <a:xfrm>
              <a:off x="400829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83" name="Google Shape;4583;g338445b5360_0_4220"/>
            <p:cNvSpPr/>
            <p:nvPr/>
          </p:nvSpPr>
          <p:spPr>
            <a:xfrm>
              <a:off x="400829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84" name="Google Shape;4584;g338445b5360_0_4220"/>
            <p:cNvSpPr/>
            <p:nvPr/>
          </p:nvSpPr>
          <p:spPr>
            <a:xfrm>
              <a:off x="400829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85" name="Google Shape;4585;g338445b5360_0_4220"/>
            <p:cNvSpPr/>
            <p:nvPr/>
          </p:nvSpPr>
          <p:spPr>
            <a:xfrm>
              <a:off x="4008283"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86" name="Google Shape;4586;g338445b5360_0_4220"/>
            <p:cNvSpPr/>
            <p:nvPr/>
          </p:nvSpPr>
          <p:spPr>
            <a:xfrm>
              <a:off x="4008283"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87" name="Google Shape;4587;g338445b5360_0_4220"/>
            <p:cNvSpPr/>
            <p:nvPr/>
          </p:nvSpPr>
          <p:spPr>
            <a:xfrm>
              <a:off x="425400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88" name="Google Shape;4588;g338445b5360_0_4220"/>
            <p:cNvSpPr/>
            <p:nvPr/>
          </p:nvSpPr>
          <p:spPr>
            <a:xfrm>
              <a:off x="425400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89" name="Google Shape;4589;g338445b5360_0_4220"/>
            <p:cNvSpPr/>
            <p:nvPr/>
          </p:nvSpPr>
          <p:spPr>
            <a:xfrm>
              <a:off x="425400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0" name="Google Shape;4590;g338445b5360_0_4220"/>
            <p:cNvSpPr/>
            <p:nvPr/>
          </p:nvSpPr>
          <p:spPr>
            <a:xfrm>
              <a:off x="425400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1" name="Google Shape;4591;g338445b5360_0_4220"/>
            <p:cNvSpPr/>
            <p:nvPr/>
          </p:nvSpPr>
          <p:spPr>
            <a:xfrm>
              <a:off x="425400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2" name="Google Shape;4592;g338445b5360_0_4220"/>
            <p:cNvSpPr/>
            <p:nvPr/>
          </p:nvSpPr>
          <p:spPr>
            <a:xfrm>
              <a:off x="425400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3" name="Google Shape;4593;g338445b5360_0_4220"/>
            <p:cNvSpPr/>
            <p:nvPr/>
          </p:nvSpPr>
          <p:spPr>
            <a:xfrm>
              <a:off x="425400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4" name="Google Shape;4594;g338445b5360_0_4220"/>
            <p:cNvSpPr/>
            <p:nvPr/>
          </p:nvSpPr>
          <p:spPr>
            <a:xfrm>
              <a:off x="425400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5" name="Google Shape;4595;g338445b5360_0_4220"/>
            <p:cNvSpPr/>
            <p:nvPr/>
          </p:nvSpPr>
          <p:spPr>
            <a:xfrm>
              <a:off x="425400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6" name="Google Shape;4596;g338445b5360_0_4220"/>
            <p:cNvSpPr/>
            <p:nvPr/>
          </p:nvSpPr>
          <p:spPr>
            <a:xfrm>
              <a:off x="425400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7" name="Google Shape;4597;g338445b5360_0_4220"/>
            <p:cNvSpPr/>
            <p:nvPr/>
          </p:nvSpPr>
          <p:spPr>
            <a:xfrm>
              <a:off x="425400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8" name="Google Shape;4598;g338445b5360_0_4220"/>
            <p:cNvSpPr/>
            <p:nvPr/>
          </p:nvSpPr>
          <p:spPr>
            <a:xfrm>
              <a:off x="425400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9" name="Google Shape;4599;g338445b5360_0_4220"/>
            <p:cNvSpPr/>
            <p:nvPr/>
          </p:nvSpPr>
          <p:spPr>
            <a:xfrm>
              <a:off x="4253991"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00" name="Google Shape;4600;g338445b5360_0_4220"/>
            <p:cNvSpPr/>
            <p:nvPr/>
          </p:nvSpPr>
          <p:spPr>
            <a:xfrm>
              <a:off x="4253991"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01" name="Google Shape;4601;g338445b5360_0_4220"/>
            <p:cNvSpPr/>
            <p:nvPr/>
          </p:nvSpPr>
          <p:spPr>
            <a:xfrm>
              <a:off x="4253991"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02" name="Google Shape;4602;g338445b5360_0_4220"/>
            <p:cNvSpPr/>
            <p:nvPr/>
          </p:nvSpPr>
          <p:spPr>
            <a:xfrm>
              <a:off x="4253991"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03" name="Google Shape;4603;g338445b5360_0_4220"/>
            <p:cNvSpPr/>
            <p:nvPr/>
          </p:nvSpPr>
          <p:spPr>
            <a:xfrm>
              <a:off x="4253991"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04" name="Google Shape;4604;g338445b5360_0_4220"/>
            <p:cNvSpPr/>
            <p:nvPr/>
          </p:nvSpPr>
          <p:spPr>
            <a:xfrm>
              <a:off x="4253991"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05" name="Google Shape;4605;g338445b5360_0_4220"/>
            <p:cNvSpPr/>
            <p:nvPr/>
          </p:nvSpPr>
          <p:spPr>
            <a:xfrm>
              <a:off x="425397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06" name="Google Shape;4606;g338445b5360_0_4220"/>
            <p:cNvSpPr/>
            <p:nvPr/>
          </p:nvSpPr>
          <p:spPr>
            <a:xfrm>
              <a:off x="425397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07" name="Google Shape;4607;g338445b5360_0_4220"/>
            <p:cNvSpPr/>
            <p:nvPr/>
          </p:nvSpPr>
          <p:spPr>
            <a:xfrm>
              <a:off x="449969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08" name="Google Shape;4608;g338445b5360_0_4220"/>
            <p:cNvSpPr/>
            <p:nvPr/>
          </p:nvSpPr>
          <p:spPr>
            <a:xfrm>
              <a:off x="449969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09" name="Google Shape;4609;g338445b5360_0_4220"/>
            <p:cNvSpPr/>
            <p:nvPr/>
          </p:nvSpPr>
          <p:spPr>
            <a:xfrm>
              <a:off x="449969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0" name="Google Shape;4610;g338445b5360_0_4220"/>
            <p:cNvSpPr/>
            <p:nvPr/>
          </p:nvSpPr>
          <p:spPr>
            <a:xfrm>
              <a:off x="449969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1" name="Google Shape;4611;g338445b5360_0_4220"/>
            <p:cNvSpPr/>
            <p:nvPr/>
          </p:nvSpPr>
          <p:spPr>
            <a:xfrm>
              <a:off x="449969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2" name="Google Shape;4612;g338445b5360_0_4220"/>
            <p:cNvSpPr/>
            <p:nvPr/>
          </p:nvSpPr>
          <p:spPr>
            <a:xfrm>
              <a:off x="449969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3" name="Google Shape;4613;g338445b5360_0_4220"/>
            <p:cNvSpPr/>
            <p:nvPr/>
          </p:nvSpPr>
          <p:spPr>
            <a:xfrm>
              <a:off x="449969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4" name="Google Shape;4614;g338445b5360_0_4220"/>
            <p:cNvSpPr/>
            <p:nvPr/>
          </p:nvSpPr>
          <p:spPr>
            <a:xfrm>
              <a:off x="449969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5" name="Google Shape;4615;g338445b5360_0_4220"/>
            <p:cNvSpPr/>
            <p:nvPr/>
          </p:nvSpPr>
          <p:spPr>
            <a:xfrm>
              <a:off x="449969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6" name="Google Shape;4616;g338445b5360_0_4220"/>
            <p:cNvSpPr/>
            <p:nvPr/>
          </p:nvSpPr>
          <p:spPr>
            <a:xfrm>
              <a:off x="449969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7" name="Google Shape;4617;g338445b5360_0_4220"/>
            <p:cNvSpPr/>
            <p:nvPr/>
          </p:nvSpPr>
          <p:spPr>
            <a:xfrm>
              <a:off x="449969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8" name="Google Shape;4618;g338445b5360_0_4220"/>
            <p:cNvSpPr/>
            <p:nvPr/>
          </p:nvSpPr>
          <p:spPr>
            <a:xfrm>
              <a:off x="449969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9" name="Google Shape;4619;g338445b5360_0_4220"/>
            <p:cNvSpPr/>
            <p:nvPr/>
          </p:nvSpPr>
          <p:spPr>
            <a:xfrm>
              <a:off x="4499686"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20" name="Google Shape;4620;g338445b5360_0_4220"/>
            <p:cNvSpPr/>
            <p:nvPr/>
          </p:nvSpPr>
          <p:spPr>
            <a:xfrm>
              <a:off x="4499686"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21" name="Google Shape;4621;g338445b5360_0_4220"/>
            <p:cNvSpPr/>
            <p:nvPr/>
          </p:nvSpPr>
          <p:spPr>
            <a:xfrm>
              <a:off x="4499686"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22" name="Google Shape;4622;g338445b5360_0_4220"/>
            <p:cNvSpPr/>
            <p:nvPr/>
          </p:nvSpPr>
          <p:spPr>
            <a:xfrm>
              <a:off x="4499686"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23" name="Google Shape;4623;g338445b5360_0_4220"/>
            <p:cNvSpPr/>
            <p:nvPr/>
          </p:nvSpPr>
          <p:spPr>
            <a:xfrm>
              <a:off x="4499686"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24" name="Google Shape;4624;g338445b5360_0_4220"/>
            <p:cNvSpPr/>
            <p:nvPr/>
          </p:nvSpPr>
          <p:spPr>
            <a:xfrm>
              <a:off x="4499686"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25" name="Google Shape;4625;g338445b5360_0_4220"/>
            <p:cNvSpPr/>
            <p:nvPr/>
          </p:nvSpPr>
          <p:spPr>
            <a:xfrm>
              <a:off x="4499674"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26" name="Google Shape;4626;g338445b5360_0_4220"/>
            <p:cNvSpPr/>
            <p:nvPr/>
          </p:nvSpPr>
          <p:spPr>
            <a:xfrm>
              <a:off x="4499674"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27" name="Google Shape;4627;g338445b5360_0_4220"/>
            <p:cNvSpPr/>
            <p:nvPr/>
          </p:nvSpPr>
          <p:spPr>
            <a:xfrm>
              <a:off x="4745394"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28" name="Google Shape;4628;g338445b5360_0_4220"/>
            <p:cNvSpPr/>
            <p:nvPr/>
          </p:nvSpPr>
          <p:spPr>
            <a:xfrm>
              <a:off x="4745394"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29" name="Google Shape;4629;g338445b5360_0_4220"/>
            <p:cNvSpPr/>
            <p:nvPr/>
          </p:nvSpPr>
          <p:spPr>
            <a:xfrm>
              <a:off x="4745394"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30" name="Google Shape;4630;g338445b5360_0_4220"/>
            <p:cNvSpPr/>
            <p:nvPr/>
          </p:nvSpPr>
          <p:spPr>
            <a:xfrm>
              <a:off x="4745394"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31" name="Google Shape;4631;g338445b5360_0_4220"/>
            <p:cNvSpPr/>
            <p:nvPr/>
          </p:nvSpPr>
          <p:spPr>
            <a:xfrm>
              <a:off x="4745394"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32" name="Google Shape;4632;g338445b5360_0_4220"/>
            <p:cNvSpPr/>
            <p:nvPr/>
          </p:nvSpPr>
          <p:spPr>
            <a:xfrm>
              <a:off x="4745394"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33" name="Google Shape;4633;g338445b5360_0_4220"/>
            <p:cNvSpPr/>
            <p:nvPr/>
          </p:nvSpPr>
          <p:spPr>
            <a:xfrm>
              <a:off x="4745394"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34" name="Google Shape;4634;g338445b5360_0_4220"/>
            <p:cNvSpPr/>
            <p:nvPr/>
          </p:nvSpPr>
          <p:spPr>
            <a:xfrm>
              <a:off x="4745394"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35" name="Google Shape;4635;g338445b5360_0_4220"/>
            <p:cNvSpPr/>
            <p:nvPr/>
          </p:nvSpPr>
          <p:spPr>
            <a:xfrm>
              <a:off x="4745394"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36" name="Google Shape;4636;g338445b5360_0_4220"/>
            <p:cNvSpPr/>
            <p:nvPr/>
          </p:nvSpPr>
          <p:spPr>
            <a:xfrm>
              <a:off x="4745394"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37" name="Google Shape;4637;g338445b5360_0_4220"/>
            <p:cNvSpPr/>
            <p:nvPr/>
          </p:nvSpPr>
          <p:spPr>
            <a:xfrm>
              <a:off x="4745394"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38" name="Google Shape;4638;g338445b5360_0_4220"/>
            <p:cNvSpPr/>
            <p:nvPr/>
          </p:nvSpPr>
          <p:spPr>
            <a:xfrm>
              <a:off x="4745394"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39" name="Google Shape;4639;g338445b5360_0_4220"/>
            <p:cNvSpPr/>
            <p:nvPr/>
          </p:nvSpPr>
          <p:spPr>
            <a:xfrm>
              <a:off x="4745381"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40" name="Google Shape;4640;g338445b5360_0_4220"/>
            <p:cNvSpPr/>
            <p:nvPr/>
          </p:nvSpPr>
          <p:spPr>
            <a:xfrm>
              <a:off x="4745381"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41" name="Google Shape;4641;g338445b5360_0_4220"/>
            <p:cNvSpPr/>
            <p:nvPr/>
          </p:nvSpPr>
          <p:spPr>
            <a:xfrm>
              <a:off x="4745381"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42" name="Google Shape;4642;g338445b5360_0_4220"/>
            <p:cNvSpPr/>
            <p:nvPr/>
          </p:nvSpPr>
          <p:spPr>
            <a:xfrm>
              <a:off x="4745381"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43" name="Google Shape;4643;g338445b5360_0_4220"/>
            <p:cNvSpPr/>
            <p:nvPr/>
          </p:nvSpPr>
          <p:spPr>
            <a:xfrm>
              <a:off x="4745381"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44" name="Google Shape;4644;g338445b5360_0_4220"/>
            <p:cNvSpPr/>
            <p:nvPr/>
          </p:nvSpPr>
          <p:spPr>
            <a:xfrm>
              <a:off x="4745381"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45" name="Google Shape;4645;g338445b5360_0_4220"/>
            <p:cNvSpPr/>
            <p:nvPr/>
          </p:nvSpPr>
          <p:spPr>
            <a:xfrm>
              <a:off x="4745369"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46" name="Google Shape;4646;g338445b5360_0_4220"/>
            <p:cNvSpPr/>
            <p:nvPr/>
          </p:nvSpPr>
          <p:spPr>
            <a:xfrm>
              <a:off x="4745369"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47" name="Google Shape;4647;g338445b5360_0_4220"/>
            <p:cNvSpPr/>
            <p:nvPr/>
          </p:nvSpPr>
          <p:spPr>
            <a:xfrm>
              <a:off x="4991089"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48" name="Google Shape;4648;g338445b5360_0_4220"/>
            <p:cNvSpPr/>
            <p:nvPr/>
          </p:nvSpPr>
          <p:spPr>
            <a:xfrm>
              <a:off x="4991089"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49" name="Google Shape;4649;g338445b5360_0_4220"/>
            <p:cNvSpPr/>
            <p:nvPr/>
          </p:nvSpPr>
          <p:spPr>
            <a:xfrm>
              <a:off x="4991089"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50" name="Google Shape;4650;g338445b5360_0_4220"/>
            <p:cNvSpPr/>
            <p:nvPr/>
          </p:nvSpPr>
          <p:spPr>
            <a:xfrm>
              <a:off x="4991089"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51" name="Google Shape;4651;g338445b5360_0_4220"/>
            <p:cNvSpPr/>
            <p:nvPr/>
          </p:nvSpPr>
          <p:spPr>
            <a:xfrm>
              <a:off x="4991089"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52" name="Google Shape;4652;g338445b5360_0_4220"/>
            <p:cNvSpPr/>
            <p:nvPr/>
          </p:nvSpPr>
          <p:spPr>
            <a:xfrm>
              <a:off x="4991089"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53" name="Google Shape;4653;g338445b5360_0_4220"/>
            <p:cNvSpPr/>
            <p:nvPr/>
          </p:nvSpPr>
          <p:spPr>
            <a:xfrm>
              <a:off x="4991089"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54" name="Google Shape;4654;g338445b5360_0_4220"/>
            <p:cNvSpPr/>
            <p:nvPr/>
          </p:nvSpPr>
          <p:spPr>
            <a:xfrm>
              <a:off x="4991089"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55" name="Google Shape;4655;g338445b5360_0_4220"/>
            <p:cNvSpPr/>
            <p:nvPr/>
          </p:nvSpPr>
          <p:spPr>
            <a:xfrm>
              <a:off x="4991089"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56" name="Google Shape;4656;g338445b5360_0_4220"/>
            <p:cNvSpPr/>
            <p:nvPr/>
          </p:nvSpPr>
          <p:spPr>
            <a:xfrm>
              <a:off x="4991089"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57" name="Google Shape;4657;g338445b5360_0_4220"/>
            <p:cNvSpPr/>
            <p:nvPr/>
          </p:nvSpPr>
          <p:spPr>
            <a:xfrm>
              <a:off x="4991089"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58" name="Google Shape;4658;g338445b5360_0_4220"/>
            <p:cNvSpPr/>
            <p:nvPr/>
          </p:nvSpPr>
          <p:spPr>
            <a:xfrm>
              <a:off x="4991089"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59" name="Google Shape;4659;g338445b5360_0_4220"/>
            <p:cNvSpPr/>
            <p:nvPr/>
          </p:nvSpPr>
          <p:spPr>
            <a:xfrm>
              <a:off x="4991076"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60" name="Google Shape;4660;g338445b5360_0_4220"/>
            <p:cNvSpPr/>
            <p:nvPr/>
          </p:nvSpPr>
          <p:spPr>
            <a:xfrm>
              <a:off x="4991076"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61" name="Google Shape;4661;g338445b5360_0_4220"/>
            <p:cNvSpPr/>
            <p:nvPr/>
          </p:nvSpPr>
          <p:spPr>
            <a:xfrm>
              <a:off x="4991076"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62" name="Google Shape;4662;g338445b5360_0_4220"/>
            <p:cNvSpPr/>
            <p:nvPr/>
          </p:nvSpPr>
          <p:spPr>
            <a:xfrm>
              <a:off x="4991076"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63" name="Google Shape;4663;g338445b5360_0_4220"/>
            <p:cNvSpPr/>
            <p:nvPr/>
          </p:nvSpPr>
          <p:spPr>
            <a:xfrm>
              <a:off x="4991076"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64" name="Google Shape;4664;g338445b5360_0_4220"/>
            <p:cNvSpPr/>
            <p:nvPr/>
          </p:nvSpPr>
          <p:spPr>
            <a:xfrm>
              <a:off x="4991076"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65" name="Google Shape;4665;g338445b5360_0_4220"/>
            <p:cNvSpPr/>
            <p:nvPr/>
          </p:nvSpPr>
          <p:spPr>
            <a:xfrm>
              <a:off x="4991064"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66" name="Google Shape;4666;g338445b5360_0_4220"/>
            <p:cNvSpPr/>
            <p:nvPr/>
          </p:nvSpPr>
          <p:spPr>
            <a:xfrm>
              <a:off x="4991064"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67" name="Google Shape;4667;g338445b5360_0_4220"/>
            <p:cNvSpPr/>
            <p:nvPr/>
          </p:nvSpPr>
          <p:spPr>
            <a:xfrm>
              <a:off x="5236784"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68" name="Google Shape;4668;g338445b5360_0_4220"/>
            <p:cNvSpPr/>
            <p:nvPr/>
          </p:nvSpPr>
          <p:spPr>
            <a:xfrm>
              <a:off x="5236784"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69" name="Google Shape;4669;g338445b5360_0_4220"/>
            <p:cNvSpPr/>
            <p:nvPr/>
          </p:nvSpPr>
          <p:spPr>
            <a:xfrm>
              <a:off x="5236784"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70" name="Google Shape;4670;g338445b5360_0_4220"/>
            <p:cNvSpPr/>
            <p:nvPr/>
          </p:nvSpPr>
          <p:spPr>
            <a:xfrm>
              <a:off x="5236784"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71" name="Google Shape;4671;g338445b5360_0_4220"/>
            <p:cNvSpPr/>
            <p:nvPr/>
          </p:nvSpPr>
          <p:spPr>
            <a:xfrm>
              <a:off x="5236784"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72" name="Google Shape;4672;g338445b5360_0_4220"/>
            <p:cNvSpPr/>
            <p:nvPr/>
          </p:nvSpPr>
          <p:spPr>
            <a:xfrm>
              <a:off x="5236784"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73" name="Google Shape;4673;g338445b5360_0_4220"/>
            <p:cNvSpPr/>
            <p:nvPr/>
          </p:nvSpPr>
          <p:spPr>
            <a:xfrm>
              <a:off x="5236784"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74" name="Google Shape;4674;g338445b5360_0_4220"/>
            <p:cNvSpPr/>
            <p:nvPr/>
          </p:nvSpPr>
          <p:spPr>
            <a:xfrm>
              <a:off x="5236784"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75" name="Google Shape;4675;g338445b5360_0_4220"/>
            <p:cNvSpPr/>
            <p:nvPr/>
          </p:nvSpPr>
          <p:spPr>
            <a:xfrm>
              <a:off x="5236784"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76" name="Google Shape;4676;g338445b5360_0_4220"/>
            <p:cNvSpPr/>
            <p:nvPr/>
          </p:nvSpPr>
          <p:spPr>
            <a:xfrm>
              <a:off x="5236784"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77" name="Google Shape;4677;g338445b5360_0_4220"/>
            <p:cNvSpPr/>
            <p:nvPr/>
          </p:nvSpPr>
          <p:spPr>
            <a:xfrm>
              <a:off x="5236784"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78" name="Google Shape;4678;g338445b5360_0_4220"/>
            <p:cNvSpPr/>
            <p:nvPr/>
          </p:nvSpPr>
          <p:spPr>
            <a:xfrm>
              <a:off x="5236784"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79" name="Google Shape;4679;g338445b5360_0_4220"/>
            <p:cNvSpPr/>
            <p:nvPr/>
          </p:nvSpPr>
          <p:spPr>
            <a:xfrm>
              <a:off x="523677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80" name="Google Shape;4680;g338445b5360_0_4220"/>
            <p:cNvSpPr/>
            <p:nvPr/>
          </p:nvSpPr>
          <p:spPr>
            <a:xfrm>
              <a:off x="523677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81" name="Google Shape;4681;g338445b5360_0_4220"/>
            <p:cNvSpPr/>
            <p:nvPr/>
          </p:nvSpPr>
          <p:spPr>
            <a:xfrm>
              <a:off x="523677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82" name="Google Shape;4682;g338445b5360_0_4220"/>
            <p:cNvSpPr/>
            <p:nvPr/>
          </p:nvSpPr>
          <p:spPr>
            <a:xfrm>
              <a:off x="523677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83" name="Google Shape;4683;g338445b5360_0_4220"/>
            <p:cNvSpPr/>
            <p:nvPr/>
          </p:nvSpPr>
          <p:spPr>
            <a:xfrm>
              <a:off x="523677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84" name="Google Shape;4684;g338445b5360_0_4220"/>
            <p:cNvSpPr/>
            <p:nvPr/>
          </p:nvSpPr>
          <p:spPr>
            <a:xfrm>
              <a:off x="523677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85" name="Google Shape;4685;g338445b5360_0_4220"/>
            <p:cNvSpPr/>
            <p:nvPr/>
          </p:nvSpPr>
          <p:spPr>
            <a:xfrm>
              <a:off x="5236759"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86" name="Google Shape;4686;g338445b5360_0_4220"/>
            <p:cNvSpPr/>
            <p:nvPr/>
          </p:nvSpPr>
          <p:spPr>
            <a:xfrm>
              <a:off x="5236759"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87" name="Google Shape;4687;g338445b5360_0_4220"/>
            <p:cNvSpPr/>
            <p:nvPr/>
          </p:nvSpPr>
          <p:spPr>
            <a:xfrm>
              <a:off x="5482479"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88" name="Google Shape;4688;g338445b5360_0_4220"/>
            <p:cNvSpPr/>
            <p:nvPr/>
          </p:nvSpPr>
          <p:spPr>
            <a:xfrm>
              <a:off x="5482479"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89" name="Google Shape;4689;g338445b5360_0_4220"/>
            <p:cNvSpPr/>
            <p:nvPr/>
          </p:nvSpPr>
          <p:spPr>
            <a:xfrm>
              <a:off x="5482479"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90" name="Google Shape;4690;g338445b5360_0_4220"/>
            <p:cNvSpPr/>
            <p:nvPr/>
          </p:nvSpPr>
          <p:spPr>
            <a:xfrm>
              <a:off x="5482479"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91" name="Google Shape;4691;g338445b5360_0_4220"/>
            <p:cNvSpPr/>
            <p:nvPr/>
          </p:nvSpPr>
          <p:spPr>
            <a:xfrm>
              <a:off x="5482479"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92" name="Google Shape;4692;g338445b5360_0_4220"/>
            <p:cNvSpPr/>
            <p:nvPr/>
          </p:nvSpPr>
          <p:spPr>
            <a:xfrm>
              <a:off x="5482479"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93" name="Google Shape;4693;g338445b5360_0_4220"/>
            <p:cNvSpPr/>
            <p:nvPr/>
          </p:nvSpPr>
          <p:spPr>
            <a:xfrm>
              <a:off x="5482479"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94" name="Google Shape;4694;g338445b5360_0_4220"/>
            <p:cNvSpPr/>
            <p:nvPr/>
          </p:nvSpPr>
          <p:spPr>
            <a:xfrm>
              <a:off x="5482479"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95" name="Google Shape;4695;g338445b5360_0_4220"/>
            <p:cNvSpPr/>
            <p:nvPr/>
          </p:nvSpPr>
          <p:spPr>
            <a:xfrm>
              <a:off x="5482479"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96" name="Google Shape;4696;g338445b5360_0_4220"/>
            <p:cNvSpPr/>
            <p:nvPr/>
          </p:nvSpPr>
          <p:spPr>
            <a:xfrm>
              <a:off x="5482479"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97" name="Google Shape;4697;g338445b5360_0_4220"/>
            <p:cNvSpPr/>
            <p:nvPr/>
          </p:nvSpPr>
          <p:spPr>
            <a:xfrm>
              <a:off x="5482479"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98" name="Google Shape;4698;g338445b5360_0_4220"/>
            <p:cNvSpPr/>
            <p:nvPr/>
          </p:nvSpPr>
          <p:spPr>
            <a:xfrm>
              <a:off x="5482479"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99" name="Google Shape;4699;g338445b5360_0_4220"/>
            <p:cNvSpPr/>
            <p:nvPr/>
          </p:nvSpPr>
          <p:spPr>
            <a:xfrm>
              <a:off x="5482467"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00" name="Google Shape;4700;g338445b5360_0_4220"/>
            <p:cNvSpPr/>
            <p:nvPr/>
          </p:nvSpPr>
          <p:spPr>
            <a:xfrm>
              <a:off x="5482467"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01" name="Google Shape;4701;g338445b5360_0_4220"/>
            <p:cNvSpPr/>
            <p:nvPr/>
          </p:nvSpPr>
          <p:spPr>
            <a:xfrm>
              <a:off x="5482467"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02" name="Google Shape;4702;g338445b5360_0_4220"/>
            <p:cNvSpPr/>
            <p:nvPr/>
          </p:nvSpPr>
          <p:spPr>
            <a:xfrm>
              <a:off x="5482467"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03" name="Google Shape;4703;g338445b5360_0_4220"/>
            <p:cNvSpPr/>
            <p:nvPr/>
          </p:nvSpPr>
          <p:spPr>
            <a:xfrm>
              <a:off x="5482467"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04" name="Google Shape;4704;g338445b5360_0_4220"/>
            <p:cNvSpPr/>
            <p:nvPr/>
          </p:nvSpPr>
          <p:spPr>
            <a:xfrm>
              <a:off x="5482467"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05" name="Google Shape;4705;g338445b5360_0_4220"/>
            <p:cNvSpPr/>
            <p:nvPr/>
          </p:nvSpPr>
          <p:spPr>
            <a:xfrm>
              <a:off x="5482455"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06" name="Google Shape;4706;g338445b5360_0_4220"/>
            <p:cNvSpPr/>
            <p:nvPr/>
          </p:nvSpPr>
          <p:spPr>
            <a:xfrm>
              <a:off x="5482455"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07" name="Google Shape;4707;g338445b5360_0_4220"/>
            <p:cNvSpPr/>
            <p:nvPr/>
          </p:nvSpPr>
          <p:spPr>
            <a:xfrm>
              <a:off x="572817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08" name="Google Shape;4708;g338445b5360_0_4220"/>
            <p:cNvSpPr/>
            <p:nvPr/>
          </p:nvSpPr>
          <p:spPr>
            <a:xfrm>
              <a:off x="572817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09" name="Google Shape;4709;g338445b5360_0_4220"/>
            <p:cNvSpPr/>
            <p:nvPr/>
          </p:nvSpPr>
          <p:spPr>
            <a:xfrm>
              <a:off x="572817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10" name="Google Shape;4710;g338445b5360_0_4220"/>
            <p:cNvSpPr/>
            <p:nvPr/>
          </p:nvSpPr>
          <p:spPr>
            <a:xfrm>
              <a:off x="572817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11" name="Google Shape;4711;g338445b5360_0_4220"/>
            <p:cNvSpPr/>
            <p:nvPr/>
          </p:nvSpPr>
          <p:spPr>
            <a:xfrm>
              <a:off x="572817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12" name="Google Shape;4712;g338445b5360_0_4220"/>
            <p:cNvSpPr/>
            <p:nvPr/>
          </p:nvSpPr>
          <p:spPr>
            <a:xfrm>
              <a:off x="572817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13" name="Google Shape;4713;g338445b5360_0_4220"/>
            <p:cNvSpPr/>
            <p:nvPr/>
          </p:nvSpPr>
          <p:spPr>
            <a:xfrm>
              <a:off x="572817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14" name="Google Shape;4714;g338445b5360_0_4220"/>
            <p:cNvSpPr/>
            <p:nvPr/>
          </p:nvSpPr>
          <p:spPr>
            <a:xfrm>
              <a:off x="572817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15" name="Google Shape;4715;g338445b5360_0_4220"/>
            <p:cNvSpPr/>
            <p:nvPr/>
          </p:nvSpPr>
          <p:spPr>
            <a:xfrm>
              <a:off x="572817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16" name="Google Shape;4716;g338445b5360_0_4220"/>
            <p:cNvSpPr/>
            <p:nvPr/>
          </p:nvSpPr>
          <p:spPr>
            <a:xfrm>
              <a:off x="572817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17" name="Google Shape;4717;g338445b5360_0_4220"/>
            <p:cNvSpPr/>
            <p:nvPr/>
          </p:nvSpPr>
          <p:spPr>
            <a:xfrm>
              <a:off x="572817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18" name="Google Shape;4718;g338445b5360_0_4220"/>
            <p:cNvSpPr/>
            <p:nvPr/>
          </p:nvSpPr>
          <p:spPr>
            <a:xfrm>
              <a:off x="572817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19" name="Google Shape;4719;g338445b5360_0_4220"/>
            <p:cNvSpPr/>
            <p:nvPr/>
          </p:nvSpPr>
          <p:spPr>
            <a:xfrm>
              <a:off x="5728162"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20" name="Google Shape;4720;g338445b5360_0_4220"/>
            <p:cNvSpPr/>
            <p:nvPr/>
          </p:nvSpPr>
          <p:spPr>
            <a:xfrm>
              <a:off x="5728162"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21" name="Google Shape;4721;g338445b5360_0_4220"/>
            <p:cNvSpPr/>
            <p:nvPr/>
          </p:nvSpPr>
          <p:spPr>
            <a:xfrm>
              <a:off x="5728162"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22" name="Google Shape;4722;g338445b5360_0_4220"/>
            <p:cNvSpPr/>
            <p:nvPr/>
          </p:nvSpPr>
          <p:spPr>
            <a:xfrm>
              <a:off x="5728162"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23" name="Google Shape;4723;g338445b5360_0_4220"/>
            <p:cNvSpPr/>
            <p:nvPr/>
          </p:nvSpPr>
          <p:spPr>
            <a:xfrm>
              <a:off x="5728162"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24" name="Google Shape;4724;g338445b5360_0_4220"/>
            <p:cNvSpPr/>
            <p:nvPr/>
          </p:nvSpPr>
          <p:spPr>
            <a:xfrm>
              <a:off x="5728162"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25" name="Google Shape;4725;g338445b5360_0_4220"/>
            <p:cNvSpPr/>
            <p:nvPr/>
          </p:nvSpPr>
          <p:spPr>
            <a:xfrm>
              <a:off x="5728150"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26" name="Google Shape;4726;g338445b5360_0_4220"/>
            <p:cNvSpPr/>
            <p:nvPr/>
          </p:nvSpPr>
          <p:spPr>
            <a:xfrm>
              <a:off x="5728150"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27" name="Google Shape;4727;g338445b5360_0_4220"/>
            <p:cNvSpPr/>
            <p:nvPr/>
          </p:nvSpPr>
          <p:spPr>
            <a:xfrm>
              <a:off x="5973870"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28" name="Google Shape;4728;g338445b5360_0_4220"/>
            <p:cNvSpPr/>
            <p:nvPr/>
          </p:nvSpPr>
          <p:spPr>
            <a:xfrm>
              <a:off x="5973870"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29" name="Google Shape;4729;g338445b5360_0_4220"/>
            <p:cNvSpPr/>
            <p:nvPr/>
          </p:nvSpPr>
          <p:spPr>
            <a:xfrm>
              <a:off x="5973870"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30" name="Google Shape;4730;g338445b5360_0_4220"/>
            <p:cNvSpPr/>
            <p:nvPr/>
          </p:nvSpPr>
          <p:spPr>
            <a:xfrm>
              <a:off x="5973870"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31" name="Google Shape;4731;g338445b5360_0_4220"/>
            <p:cNvSpPr/>
            <p:nvPr/>
          </p:nvSpPr>
          <p:spPr>
            <a:xfrm>
              <a:off x="5973870"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32" name="Google Shape;4732;g338445b5360_0_4220"/>
            <p:cNvSpPr/>
            <p:nvPr/>
          </p:nvSpPr>
          <p:spPr>
            <a:xfrm>
              <a:off x="5973870"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33" name="Google Shape;4733;g338445b5360_0_4220"/>
            <p:cNvSpPr/>
            <p:nvPr/>
          </p:nvSpPr>
          <p:spPr>
            <a:xfrm>
              <a:off x="5973870"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34" name="Google Shape;4734;g338445b5360_0_4220"/>
            <p:cNvSpPr/>
            <p:nvPr/>
          </p:nvSpPr>
          <p:spPr>
            <a:xfrm>
              <a:off x="5973870"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35" name="Google Shape;4735;g338445b5360_0_4220"/>
            <p:cNvSpPr/>
            <p:nvPr/>
          </p:nvSpPr>
          <p:spPr>
            <a:xfrm>
              <a:off x="5973870"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36" name="Google Shape;4736;g338445b5360_0_4220"/>
            <p:cNvSpPr/>
            <p:nvPr/>
          </p:nvSpPr>
          <p:spPr>
            <a:xfrm>
              <a:off x="5973870"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37" name="Google Shape;4737;g338445b5360_0_4220"/>
            <p:cNvSpPr/>
            <p:nvPr/>
          </p:nvSpPr>
          <p:spPr>
            <a:xfrm>
              <a:off x="5973870"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38" name="Google Shape;4738;g338445b5360_0_4220"/>
            <p:cNvSpPr/>
            <p:nvPr/>
          </p:nvSpPr>
          <p:spPr>
            <a:xfrm>
              <a:off x="5973870"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39" name="Google Shape;4739;g338445b5360_0_4220"/>
            <p:cNvSpPr/>
            <p:nvPr/>
          </p:nvSpPr>
          <p:spPr>
            <a:xfrm>
              <a:off x="5973857"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40" name="Google Shape;4740;g338445b5360_0_4220"/>
            <p:cNvSpPr/>
            <p:nvPr/>
          </p:nvSpPr>
          <p:spPr>
            <a:xfrm>
              <a:off x="5973857"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41" name="Google Shape;4741;g338445b5360_0_4220"/>
            <p:cNvSpPr/>
            <p:nvPr/>
          </p:nvSpPr>
          <p:spPr>
            <a:xfrm>
              <a:off x="5973857"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42" name="Google Shape;4742;g338445b5360_0_4220"/>
            <p:cNvSpPr/>
            <p:nvPr/>
          </p:nvSpPr>
          <p:spPr>
            <a:xfrm>
              <a:off x="5973857"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43" name="Google Shape;4743;g338445b5360_0_4220"/>
            <p:cNvSpPr/>
            <p:nvPr/>
          </p:nvSpPr>
          <p:spPr>
            <a:xfrm>
              <a:off x="5973857"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44" name="Google Shape;4744;g338445b5360_0_4220"/>
            <p:cNvSpPr/>
            <p:nvPr/>
          </p:nvSpPr>
          <p:spPr>
            <a:xfrm>
              <a:off x="5973857"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45" name="Google Shape;4745;g338445b5360_0_4220"/>
            <p:cNvSpPr/>
            <p:nvPr/>
          </p:nvSpPr>
          <p:spPr>
            <a:xfrm>
              <a:off x="5973845"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46" name="Google Shape;4746;g338445b5360_0_4220"/>
            <p:cNvSpPr/>
            <p:nvPr/>
          </p:nvSpPr>
          <p:spPr>
            <a:xfrm>
              <a:off x="5973845"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47" name="Google Shape;4747;g338445b5360_0_4220"/>
            <p:cNvSpPr/>
            <p:nvPr/>
          </p:nvSpPr>
          <p:spPr>
            <a:xfrm>
              <a:off x="6219565"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48" name="Google Shape;4748;g338445b5360_0_4220"/>
            <p:cNvSpPr/>
            <p:nvPr/>
          </p:nvSpPr>
          <p:spPr>
            <a:xfrm>
              <a:off x="6219565"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49" name="Google Shape;4749;g338445b5360_0_4220"/>
            <p:cNvSpPr/>
            <p:nvPr/>
          </p:nvSpPr>
          <p:spPr>
            <a:xfrm>
              <a:off x="6219565"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50" name="Google Shape;4750;g338445b5360_0_4220"/>
            <p:cNvSpPr/>
            <p:nvPr/>
          </p:nvSpPr>
          <p:spPr>
            <a:xfrm>
              <a:off x="6219565"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51" name="Google Shape;4751;g338445b5360_0_4220"/>
            <p:cNvSpPr/>
            <p:nvPr/>
          </p:nvSpPr>
          <p:spPr>
            <a:xfrm>
              <a:off x="6219565"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52" name="Google Shape;4752;g338445b5360_0_4220"/>
            <p:cNvSpPr/>
            <p:nvPr/>
          </p:nvSpPr>
          <p:spPr>
            <a:xfrm>
              <a:off x="6219565"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53" name="Google Shape;4753;g338445b5360_0_4220"/>
            <p:cNvSpPr/>
            <p:nvPr/>
          </p:nvSpPr>
          <p:spPr>
            <a:xfrm>
              <a:off x="6219565"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54" name="Google Shape;4754;g338445b5360_0_4220"/>
            <p:cNvSpPr/>
            <p:nvPr/>
          </p:nvSpPr>
          <p:spPr>
            <a:xfrm>
              <a:off x="6219565"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55" name="Google Shape;4755;g338445b5360_0_4220"/>
            <p:cNvSpPr/>
            <p:nvPr/>
          </p:nvSpPr>
          <p:spPr>
            <a:xfrm>
              <a:off x="6219565"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56" name="Google Shape;4756;g338445b5360_0_4220"/>
            <p:cNvSpPr/>
            <p:nvPr/>
          </p:nvSpPr>
          <p:spPr>
            <a:xfrm>
              <a:off x="6219565"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57" name="Google Shape;4757;g338445b5360_0_4220"/>
            <p:cNvSpPr/>
            <p:nvPr/>
          </p:nvSpPr>
          <p:spPr>
            <a:xfrm>
              <a:off x="6219565"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58" name="Google Shape;4758;g338445b5360_0_4220"/>
            <p:cNvSpPr/>
            <p:nvPr/>
          </p:nvSpPr>
          <p:spPr>
            <a:xfrm>
              <a:off x="6219565"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59" name="Google Shape;4759;g338445b5360_0_4220"/>
            <p:cNvSpPr/>
            <p:nvPr/>
          </p:nvSpPr>
          <p:spPr>
            <a:xfrm>
              <a:off x="621955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60" name="Google Shape;4760;g338445b5360_0_4220"/>
            <p:cNvSpPr/>
            <p:nvPr/>
          </p:nvSpPr>
          <p:spPr>
            <a:xfrm>
              <a:off x="621955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61" name="Google Shape;4761;g338445b5360_0_4220"/>
            <p:cNvSpPr/>
            <p:nvPr/>
          </p:nvSpPr>
          <p:spPr>
            <a:xfrm>
              <a:off x="621955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62" name="Google Shape;4762;g338445b5360_0_4220"/>
            <p:cNvSpPr/>
            <p:nvPr/>
          </p:nvSpPr>
          <p:spPr>
            <a:xfrm>
              <a:off x="621955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63" name="Google Shape;4763;g338445b5360_0_4220"/>
            <p:cNvSpPr/>
            <p:nvPr/>
          </p:nvSpPr>
          <p:spPr>
            <a:xfrm>
              <a:off x="621955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64" name="Google Shape;4764;g338445b5360_0_4220"/>
            <p:cNvSpPr/>
            <p:nvPr/>
          </p:nvSpPr>
          <p:spPr>
            <a:xfrm>
              <a:off x="621955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65" name="Google Shape;4765;g338445b5360_0_4220"/>
            <p:cNvSpPr/>
            <p:nvPr/>
          </p:nvSpPr>
          <p:spPr>
            <a:xfrm>
              <a:off x="6219540"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66" name="Google Shape;4766;g338445b5360_0_4220"/>
            <p:cNvSpPr/>
            <p:nvPr/>
          </p:nvSpPr>
          <p:spPr>
            <a:xfrm>
              <a:off x="6219540"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67" name="Google Shape;4767;g338445b5360_0_4220"/>
            <p:cNvSpPr/>
            <p:nvPr/>
          </p:nvSpPr>
          <p:spPr>
            <a:xfrm>
              <a:off x="6465260"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68" name="Google Shape;4768;g338445b5360_0_4220"/>
            <p:cNvSpPr/>
            <p:nvPr/>
          </p:nvSpPr>
          <p:spPr>
            <a:xfrm>
              <a:off x="6465260"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69" name="Google Shape;4769;g338445b5360_0_4220"/>
            <p:cNvSpPr/>
            <p:nvPr/>
          </p:nvSpPr>
          <p:spPr>
            <a:xfrm>
              <a:off x="6465260"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70" name="Google Shape;4770;g338445b5360_0_4220"/>
            <p:cNvSpPr/>
            <p:nvPr/>
          </p:nvSpPr>
          <p:spPr>
            <a:xfrm>
              <a:off x="6465260"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71" name="Google Shape;4771;g338445b5360_0_4220"/>
            <p:cNvSpPr/>
            <p:nvPr/>
          </p:nvSpPr>
          <p:spPr>
            <a:xfrm>
              <a:off x="6465260"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72" name="Google Shape;4772;g338445b5360_0_4220"/>
            <p:cNvSpPr/>
            <p:nvPr/>
          </p:nvSpPr>
          <p:spPr>
            <a:xfrm>
              <a:off x="6465260"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73" name="Google Shape;4773;g338445b5360_0_4220"/>
            <p:cNvSpPr/>
            <p:nvPr/>
          </p:nvSpPr>
          <p:spPr>
            <a:xfrm>
              <a:off x="6465260"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74" name="Google Shape;4774;g338445b5360_0_4220"/>
            <p:cNvSpPr/>
            <p:nvPr/>
          </p:nvSpPr>
          <p:spPr>
            <a:xfrm>
              <a:off x="6465260"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75" name="Google Shape;4775;g338445b5360_0_4220"/>
            <p:cNvSpPr/>
            <p:nvPr/>
          </p:nvSpPr>
          <p:spPr>
            <a:xfrm>
              <a:off x="6465260"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76" name="Google Shape;4776;g338445b5360_0_4220"/>
            <p:cNvSpPr/>
            <p:nvPr/>
          </p:nvSpPr>
          <p:spPr>
            <a:xfrm>
              <a:off x="6465260"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77" name="Google Shape;4777;g338445b5360_0_4220"/>
            <p:cNvSpPr/>
            <p:nvPr/>
          </p:nvSpPr>
          <p:spPr>
            <a:xfrm>
              <a:off x="6465260"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78" name="Google Shape;4778;g338445b5360_0_4220"/>
            <p:cNvSpPr/>
            <p:nvPr/>
          </p:nvSpPr>
          <p:spPr>
            <a:xfrm>
              <a:off x="6465260"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79" name="Google Shape;4779;g338445b5360_0_4220"/>
            <p:cNvSpPr/>
            <p:nvPr/>
          </p:nvSpPr>
          <p:spPr>
            <a:xfrm>
              <a:off x="646524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80" name="Google Shape;4780;g338445b5360_0_4220"/>
            <p:cNvSpPr/>
            <p:nvPr/>
          </p:nvSpPr>
          <p:spPr>
            <a:xfrm>
              <a:off x="646524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81" name="Google Shape;4781;g338445b5360_0_4220"/>
            <p:cNvSpPr/>
            <p:nvPr/>
          </p:nvSpPr>
          <p:spPr>
            <a:xfrm>
              <a:off x="646524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82" name="Google Shape;4782;g338445b5360_0_4220"/>
            <p:cNvSpPr/>
            <p:nvPr/>
          </p:nvSpPr>
          <p:spPr>
            <a:xfrm>
              <a:off x="646524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83" name="Google Shape;4783;g338445b5360_0_4220"/>
            <p:cNvSpPr/>
            <p:nvPr/>
          </p:nvSpPr>
          <p:spPr>
            <a:xfrm>
              <a:off x="646524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84" name="Google Shape;4784;g338445b5360_0_4220"/>
            <p:cNvSpPr/>
            <p:nvPr/>
          </p:nvSpPr>
          <p:spPr>
            <a:xfrm>
              <a:off x="646524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85" name="Google Shape;4785;g338445b5360_0_4220"/>
            <p:cNvSpPr/>
            <p:nvPr/>
          </p:nvSpPr>
          <p:spPr>
            <a:xfrm>
              <a:off x="646523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86" name="Google Shape;4786;g338445b5360_0_4220"/>
            <p:cNvSpPr/>
            <p:nvPr/>
          </p:nvSpPr>
          <p:spPr>
            <a:xfrm>
              <a:off x="646523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87" name="Google Shape;4787;g338445b5360_0_4220"/>
            <p:cNvSpPr/>
            <p:nvPr/>
          </p:nvSpPr>
          <p:spPr>
            <a:xfrm>
              <a:off x="671095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88" name="Google Shape;4788;g338445b5360_0_4220"/>
            <p:cNvSpPr/>
            <p:nvPr/>
          </p:nvSpPr>
          <p:spPr>
            <a:xfrm>
              <a:off x="671095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89" name="Google Shape;4789;g338445b5360_0_4220"/>
            <p:cNvSpPr/>
            <p:nvPr/>
          </p:nvSpPr>
          <p:spPr>
            <a:xfrm>
              <a:off x="671095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90" name="Google Shape;4790;g338445b5360_0_4220"/>
            <p:cNvSpPr/>
            <p:nvPr/>
          </p:nvSpPr>
          <p:spPr>
            <a:xfrm>
              <a:off x="671095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91" name="Google Shape;4791;g338445b5360_0_4220"/>
            <p:cNvSpPr/>
            <p:nvPr/>
          </p:nvSpPr>
          <p:spPr>
            <a:xfrm>
              <a:off x="671095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92" name="Google Shape;4792;g338445b5360_0_4220"/>
            <p:cNvSpPr/>
            <p:nvPr/>
          </p:nvSpPr>
          <p:spPr>
            <a:xfrm>
              <a:off x="671095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93" name="Google Shape;4793;g338445b5360_0_4220"/>
            <p:cNvSpPr/>
            <p:nvPr/>
          </p:nvSpPr>
          <p:spPr>
            <a:xfrm>
              <a:off x="671095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94" name="Google Shape;4794;g338445b5360_0_4220"/>
            <p:cNvSpPr/>
            <p:nvPr/>
          </p:nvSpPr>
          <p:spPr>
            <a:xfrm>
              <a:off x="671095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95" name="Google Shape;4795;g338445b5360_0_4220"/>
            <p:cNvSpPr/>
            <p:nvPr/>
          </p:nvSpPr>
          <p:spPr>
            <a:xfrm>
              <a:off x="671095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96" name="Google Shape;4796;g338445b5360_0_4220"/>
            <p:cNvSpPr/>
            <p:nvPr/>
          </p:nvSpPr>
          <p:spPr>
            <a:xfrm>
              <a:off x="671095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97" name="Google Shape;4797;g338445b5360_0_4220"/>
            <p:cNvSpPr/>
            <p:nvPr/>
          </p:nvSpPr>
          <p:spPr>
            <a:xfrm>
              <a:off x="671095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98" name="Google Shape;4798;g338445b5360_0_4220"/>
            <p:cNvSpPr/>
            <p:nvPr/>
          </p:nvSpPr>
          <p:spPr>
            <a:xfrm>
              <a:off x="671095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99" name="Google Shape;4799;g338445b5360_0_4220"/>
            <p:cNvSpPr/>
            <p:nvPr/>
          </p:nvSpPr>
          <p:spPr>
            <a:xfrm>
              <a:off x="6710943"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00" name="Google Shape;4800;g338445b5360_0_4220"/>
            <p:cNvSpPr/>
            <p:nvPr/>
          </p:nvSpPr>
          <p:spPr>
            <a:xfrm>
              <a:off x="6710943"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01" name="Google Shape;4801;g338445b5360_0_4220"/>
            <p:cNvSpPr/>
            <p:nvPr/>
          </p:nvSpPr>
          <p:spPr>
            <a:xfrm>
              <a:off x="6710943"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02" name="Google Shape;4802;g338445b5360_0_4220"/>
            <p:cNvSpPr/>
            <p:nvPr/>
          </p:nvSpPr>
          <p:spPr>
            <a:xfrm>
              <a:off x="6710943"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03" name="Google Shape;4803;g338445b5360_0_4220"/>
            <p:cNvSpPr/>
            <p:nvPr/>
          </p:nvSpPr>
          <p:spPr>
            <a:xfrm>
              <a:off x="6710943"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04" name="Google Shape;4804;g338445b5360_0_4220"/>
            <p:cNvSpPr/>
            <p:nvPr/>
          </p:nvSpPr>
          <p:spPr>
            <a:xfrm>
              <a:off x="6710943"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05" name="Google Shape;4805;g338445b5360_0_4220"/>
            <p:cNvSpPr/>
            <p:nvPr/>
          </p:nvSpPr>
          <p:spPr>
            <a:xfrm>
              <a:off x="671093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06" name="Google Shape;4806;g338445b5360_0_4220"/>
            <p:cNvSpPr/>
            <p:nvPr/>
          </p:nvSpPr>
          <p:spPr>
            <a:xfrm>
              <a:off x="671093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07" name="Google Shape;4807;g338445b5360_0_4220"/>
            <p:cNvSpPr/>
            <p:nvPr/>
          </p:nvSpPr>
          <p:spPr>
            <a:xfrm>
              <a:off x="695665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08" name="Google Shape;4808;g338445b5360_0_4220"/>
            <p:cNvSpPr/>
            <p:nvPr/>
          </p:nvSpPr>
          <p:spPr>
            <a:xfrm>
              <a:off x="695665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09" name="Google Shape;4809;g338445b5360_0_4220"/>
            <p:cNvSpPr/>
            <p:nvPr/>
          </p:nvSpPr>
          <p:spPr>
            <a:xfrm>
              <a:off x="695665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10" name="Google Shape;4810;g338445b5360_0_4220"/>
            <p:cNvSpPr/>
            <p:nvPr/>
          </p:nvSpPr>
          <p:spPr>
            <a:xfrm>
              <a:off x="695665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11" name="Google Shape;4811;g338445b5360_0_4220"/>
            <p:cNvSpPr/>
            <p:nvPr/>
          </p:nvSpPr>
          <p:spPr>
            <a:xfrm>
              <a:off x="695665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12" name="Google Shape;4812;g338445b5360_0_4220"/>
            <p:cNvSpPr/>
            <p:nvPr/>
          </p:nvSpPr>
          <p:spPr>
            <a:xfrm>
              <a:off x="695665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13" name="Google Shape;4813;g338445b5360_0_4220"/>
            <p:cNvSpPr/>
            <p:nvPr/>
          </p:nvSpPr>
          <p:spPr>
            <a:xfrm>
              <a:off x="695665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14" name="Google Shape;4814;g338445b5360_0_4220"/>
            <p:cNvSpPr/>
            <p:nvPr/>
          </p:nvSpPr>
          <p:spPr>
            <a:xfrm>
              <a:off x="695665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15" name="Google Shape;4815;g338445b5360_0_4220"/>
            <p:cNvSpPr/>
            <p:nvPr/>
          </p:nvSpPr>
          <p:spPr>
            <a:xfrm>
              <a:off x="695665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16" name="Google Shape;4816;g338445b5360_0_4220"/>
            <p:cNvSpPr/>
            <p:nvPr/>
          </p:nvSpPr>
          <p:spPr>
            <a:xfrm>
              <a:off x="695665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17" name="Google Shape;4817;g338445b5360_0_4220"/>
            <p:cNvSpPr/>
            <p:nvPr/>
          </p:nvSpPr>
          <p:spPr>
            <a:xfrm>
              <a:off x="695665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18" name="Google Shape;4818;g338445b5360_0_4220"/>
            <p:cNvSpPr/>
            <p:nvPr/>
          </p:nvSpPr>
          <p:spPr>
            <a:xfrm>
              <a:off x="695665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19" name="Google Shape;4819;g338445b5360_0_4220"/>
            <p:cNvSpPr/>
            <p:nvPr/>
          </p:nvSpPr>
          <p:spPr>
            <a:xfrm>
              <a:off x="6956638"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20" name="Google Shape;4820;g338445b5360_0_4220"/>
            <p:cNvSpPr/>
            <p:nvPr/>
          </p:nvSpPr>
          <p:spPr>
            <a:xfrm>
              <a:off x="6956638"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21" name="Google Shape;4821;g338445b5360_0_4220"/>
            <p:cNvSpPr/>
            <p:nvPr/>
          </p:nvSpPr>
          <p:spPr>
            <a:xfrm>
              <a:off x="6956638"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22" name="Google Shape;4822;g338445b5360_0_4220"/>
            <p:cNvSpPr/>
            <p:nvPr/>
          </p:nvSpPr>
          <p:spPr>
            <a:xfrm>
              <a:off x="6956638"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23" name="Google Shape;4823;g338445b5360_0_4220"/>
            <p:cNvSpPr/>
            <p:nvPr/>
          </p:nvSpPr>
          <p:spPr>
            <a:xfrm>
              <a:off x="6956638"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24" name="Google Shape;4824;g338445b5360_0_4220"/>
            <p:cNvSpPr/>
            <p:nvPr/>
          </p:nvSpPr>
          <p:spPr>
            <a:xfrm>
              <a:off x="6956638"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25" name="Google Shape;4825;g338445b5360_0_4220"/>
            <p:cNvSpPr/>
            <p:nvPr/>
          </p:nvSpPr>
          <p:spPr>
            <a:xfrm>
              <a:off x="6956626"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26" name="Google Shape;4826;g338445b5360_0_4220"/>
            <p:cNvSpPr/>
            <p:nvPr/>
          </p:nvSpPr>
          <p:spPr>
            <a:xfrm>
              <a:off x="6956626"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27" name="Google Shape;4827;g338445b5360_0_4220"/>
            <p:cNvSpPr/>
            <p:nvPr/>
          </p:nvSpPr>
          <p:spPr>
            <a:xfrm>
              <a:off x="7202346"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28" name="Google Shape;4828;g338445b5360_0_4220"/>
            <p:cNvSpPr/>
            <p:nvPr/>
          </p:nvSpPr>
          <p:spPr>
            <a:xfrm>
              <a:off x="7202346"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29" name="Google Shape;4829;g338445b5360_0_4220"/>
            <p:cNvSpPr/>
            <p:nvPr/>
          </p:nvSpPr>
          <p:spPr>
            <a:xfrm>
              <a:off x="7202346"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30" name="Google Shape;4830;g338445b5360_0_4220"/>
            <p:cNvSpPr/>
            <p:nvPr/>
          </p:nvSpPr>
          <p:spPr>
            <a:xfrm>
              <a:off x="7202346"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31" name="Google Shape;4831;g338445b5360_0_4220"/>
            <p:cNvSpPr/>
            <p:nvPr/>
          </p:nvSpPr>
          <p:spPr>
            <a:xfrm>
              <a:off x="7202346"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32" name="Google Shape;4832;g338445b5360_0_4220"/>
            <p:cNvSpPr/>
            <p:nvPr/>
          </p:nvSpPr>
          <p:spPr>
            <a:xfrm>
              <a:off x="7202346"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33" name="Google Shape;4833;g338445b5360_0_4220"/>
            <p:cNvSpPr/>
            <p:nvPr/>
          </p:nvSpPr>
          <p:spPr>
            <a:xfrm>
              <a:off x="7202346"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34" name="Google Shape;4834;g338445b5360_0_4220"/>
            <p:cNvSpPr/>
            <p:nvPr/>
          </p:nvSpPr>
          <p:spPr>
            <a:xfrm>
              <a:off x="7202346"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35" name="Google Shape;4835;g338445b5360_0_4220"/>
            <p:cNvSpPr/>
            <p:nvPr/>
          </p:nvSpPr>
          <p:spPr>
            <a:xfrm>
              <a:off x="7202346"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36" name="Google Shape;4836;g338445b5360_0_4220"/>
            <p:cNvSpPr/>
            <p:nvPr/>
          </p:nvSpPr>
          <p:spPr>
            <a:xfrm>
              <a:off x="7202346"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37" name="Google Shape;4837;g338445b5360_0_4220"/>
            <p:cNvSpPr/>
            <p:nvPr/>
          </p:nvSpPr>
          <p:spPr>
            <a:xfrm>
              <a:off x="7202346"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38" name="Google Shape;4838;g338445b5360_0_4220"/>
            <p:cNvSpPr/>
            <p:nvPr/>
          </p:nvSpPr>
          <p:spPr>
            <a:xfrm>
              <a:off x="7202346"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39" name="Google Shape;4839;g338445b5360_0_4220"/>
            <p:cNvSpPr/>
            <p:nvPr/>
          </p:nvSpPr>
          <p:spPr>
            <a:xfrm>
              <a:off x="720233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40" name="Google Shape;4840;g338445b5360_0_4220"/>
            <p:cNvSpPr/>
            <p:nvPr/>
          </p:nvSpPr>
          <p:spPr>
            <a:xfrm>
              <a:off x="720233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41" name="Google Shape;4841;g338445b5360_0_4220"/>
            <p:cNvSpPr/>
            <p:nvPr/>
          </p:nvSpPr>
          <p:spPr>
            <a:xfrm>
              <a:off x="720233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42" name="Google Shape;4842;g338445b5360_0_4220"/>
            <p:cNvSpPr/>
            <p:nvPr/>
          </p:nvSpPr>
          <p:spPr>
            <a:xfrm>
              <a:off x="720233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43" name="Google Shape;4843;g338445b5360_0_4220"/>
            <p:cNvSpPr/>
            <p:nvPr/>
          </p:nvSpPr>
          <p:spPr>
            <a:xfrm>
              <a:off x="720233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44" name="Google Shape;4844;g338445b5360_0_4220"/>
            <p:cNvSpPr/>
            <p:nvPr/>
          </p:nvSpPr>
          <p:spPr>
            <a:xfrm>
              <a:off x="720233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45" name="Google Shape;4845;g338445b5360_0_4220"/>
            <p:cNvSpPr/>
            <p:nvPr/>
          </p:nvSpPr>
          <p:spPr>
            <a:xfrm>
              <a:off x="7202321"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46" name="Google Shape;4846;g338445b5360_0_4220"/>
            <p:cNvSpPr/>
            <p:nvPr/>
          </p:nvSpPr>
          <p:spPr>
            <a:xfrm>
              <a:off x="7202321"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47" name="Google Shape;4847;g338445b5360_0_4220"/>
            <p:cNvSpPr/>
            <p:nvPr/>
          </p:nvSpPr>
          <p:spPr>
            <a:xfrm>
              <a:off x="7448041"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48" name="Google Shape;4848;g338445b5360_0_4220"/>
            <p:cNvSpPr/>
            <p:nvPr/>
          </p:nvSpPr>
          <p:spPr>
            <a:xfrm>
              <a:off x="7448041"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49" name="Google Shape;4849;g338445b5360_0_4220"/>
            <p:cNvSpPr/>
            <p:nvPr/>
          </p:nvSpPr>
          <p:spPr>
            <a:xfrm>
              <a:off x="7448041"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50" name="Google Shape;4850;g338445b5360_0_4220"/>
            <p:cNvSpPr/>
            <p:nvPr/>
          </p:nvSpPr>
          <p:spPr>
            <a:xfrm>
              <a:off x="7448041"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51" name="Google Shape;4851;g338445b5360_0_4220"/>
            <p:cNvSpPr/>
            <p:nvPr/>
          </p:nvSpPr>
          <p:spPr>
            <a:xfrm>
              <a:off x="7448041"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52" name="Google Shape;4852;g338445b5360_0_4220"/>
            <p:cNvSpPr/>
            <p:nvPr/>
          </p:nvSpPr>
          <p:spPr>
            <a:xfrm>
              <a:off x="7448041"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53" name="Google Shape;4853;g338445b5360_0_4220"/>
            <p:cNvSpPr/>
            <p:nvPr/>
          </p:nvSpPr>
          <p:spPr>
            <a:xfrm>
              <a:off x="7448041"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54" name="Google Shape;4854;g338445b5360_0_4220"/>
            <p:cNvSpPr/>
            <p:nvPr/>
          </p:nvSpPr>
          <p:spPr>
            <a:xfrm>
              <a:off x="7448041"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55" name="Google Shape;4855;g338445b5360_0_4220"/>
            <p:cNvSpPr/>
            <p:nvPr/>
          </p:nvSpPr>
          <p:spPr>
            <a:xfrm>
              <a:off x="7448041"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56" name="Google Shape;4856;g338445b5360_0_4220"/>
            <p:cNvSpPr/>
            <p:nvPr/>
          </p:nvSpPr>
          <p:spPr>
            <a:xfrm>
              <a:off x="7448041"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57" name="Google Shape;4857;g338445b5360_0_4220"/>
            <p:cNvSpPr/>
            <p:nvPr/>
          </p:nvSpPr>
          <p:spPr>
            <a:xfrm>
              <a:off x="7448041"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58" name="Google Shape;4858;g338445b5360_0_4220"/>
            <p:cNvSpPr/>
            <p:nvPr/>
          </p:nvSpPr>
          <p:spPr>
            <a:xfrm>
              <a:off x="7448041"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59" name="Google Shape;4859;g338445b5360_0_4220"/>
            <p:cNvSpPr/>
            <p:nvPr/>
          </p:nvSpPr>
          <p:spPr>
            <a:xfrm>
              <a:off x="744802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60" name="Google Shape;4860;g338445b5360_0_4220"/>
            <p:cNvSpPr/>
            <p:nvPr/>
          </p:nvSpPr>
          <p:spPr>
            <a:xfrm>
              <a:off x="744802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61" name="Google Shape;4861;g338445b5360_0_4220"/>
            <p:cNvSpPr/>
            <p:nvPr/>
          </p:nvSpPr>
          <p:spPr>
            <a:xfrm>
              <a:off x="744802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62" name="Google Shape;4862;g338445b5360_0_4220"/>
            <p:cNvSpPr/>
            <p:nvPr/>
          </p:nvSpPr>
          <p:spPr>
            <a:xfrm>
              <a:off x="744802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63" name="Google Shape;4863;g338445b5360_0_4220"/>
            <p:cNvSpPr/>
            <p:nvPr/>
          </p:nvSpPr>
          <p:spPr>
            <a:xfrm>
              <a:off x="744802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64" name="Google Shape;4864;g338445b5360_0_4220"/>
            <p:cNvSpPr/>
            <p:nvPr/>
          </p:nvSpPr>
          <p:spPr>
            <a:xfrm>
              <a:off x="744802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65" name="Google Shape;4865;g338445b5360_0_4220"/>
            <p:cNvSpPr/>
            <p:nvPr/>
          </p:nvSpPr>
          <p:spPr>
            <a:xfrm>
              <a:off x="744801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66" name="Google Shape;4866;g338445b5360_0_4220"/>
            <p:cNvSpPr/>
            <p:nvPr/>
          </p:nvSpPr>
          <p:spPr>
            <a:xfrm>
              <a:off x="744801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67" name="Google Shape;4867;g338445b5360_0_4220"/>
            <p:cNvSpPr/>
            <p:nvPr/>
          </p:nvSpPr>
          <p:spPr>
            <a:xfrm>
              <a:off x="769373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68" name="Google Shape;4868;g338445b5360_0_4220"/>
            <p:cNvSpPr/>
            <p:nvPr/>
          </p:nvSpPr>
          <p:spPr>
            <a:xfrm>
              <a:off x="769373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69" name="Google Shape;4869;g338445b5360_0_4220"/>
            <p:cNvSpPr/>
            <p:nvPr/>
          </p:nvSpPr>
          <p:spPr>
            <a:xfrm>
              <a:off x="769373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70" name="Google Shape;4870;g338445b5360_0_4220"/>
            <p:cNvSpPr/>
            <p:nvPr/>
          </p:nvSpPr>
          <p:spPr>
            <a:xfrm>
              <a:off x="769373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71" name="Google Shape;4871;g338445b5360_0_4220"/>
            <p:cNvSpPr/>
            <p:nvPr/>
          </p:nvSpPr>
          <p:spPr>
            <a:xfrm>
              <a:off x="769373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72" name="Google Shape;4872;g338445b5360_0_4220"/>
            <p:cNvSpPr/>
            <p:nvPr/>
          </p:nvSpPr>
          <p:spPr>
            <a:xfrm>
              <a:off x="769373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73" name="Google Shape;4873;g338445b5360_0_4220"/>
            <p:cNvSpPr/>
            <p:nvPr/>
          </p:nvSpPr>
          <p:spPr>
            <a:xfrm>
              <a:off x="769373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74" name="Google Shape;4874;g338445b5360_0_4220"/>
            <p:cNvSpPr/>
            <p:nvPr/>
          </p:nvSpPr>
          <p:spPr>
            <a:xfrm>
              <a:off x="769373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75" name="Google Shape;4875;g338445b5360_0_4220"/>
            <p:cNvSpPr/>
            <p:nvPr/>
          </p:nvSpPr>
          <p:spPr>
            <a:xfrm>
              <a:off x="769373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76" name="Google Shape;4876;g338445b5360_0_4220"/>
            <p:cNvSpPr/>
            <p:nvPr/>
          </p:nvSpPr>
          <p:spPr>
            <a:xfrm>
              <a:off x="769373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77" name="Google Shape;4877;g338445b5360_0_4220"/>
            <p:cNvSpPr/>
            <p:nvPr/>
          </p:nvSpPr>
          <p:spPr>
            <a:xfrm>
              <a:off x="769373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78" name="Google Shape;4878;g338445b5360_0_4220"/>
            <p:cNvSpPr/>
            <p:nvPr/>
          </p:nvSpPr>
          <p:spPr>
            <a:xfrm>
              <a:off x="769373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79" name="Google Shape;4879;g338445b5360_0_4220"/>
            <p:cNvSpPr/>
            <p:nvPr/>
          </p:nvSpPr>
          <p:spPr>
            <a:xfrm>
              <a:off x="7693724"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80" name="Google Shape;4880;g338445b5360_0_4220"/>
            <p:cNvSpPr/>
            <p:nvPr/>
          </p:nvSpPr>
          <p:spPr>
            <a:xfrm>
              <a:off x="7693724"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81" name="Google Shape;4881;g338445b5360_0_4220"/>
            <p:cNvSpPr/>
            <p:nvPr/>
          </p:nvSpPr>
          <p:spPr>
            <a:xfrm>
              <a:off x="7693724"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82" name="Google Shape;4882;g338445b5360_0_4220"/>
            <p:cNvSpPr/>
            <p:nvPr/>
          </p:nvSpPr>
          <p:spPr>
            <a:xfrm>
              <a:off x="7693724"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83" name="Google Shape;4883;g338445b5360_0_4220"/>
            <p:cNvSpPr/>
            <p:nvPr/>
          </p:nvSpPr>
          <p:spPr>
            <a:xfrm>
              <a:off x="7693724"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84" name="Google Shape;4884;g338445b5360_0_4220"/>
            <p:cNvSpPr/>
            <p:nvPr/>
          </p:nvSpPr>
          <p:spPr>
            <a:xfrm>
              <a:off x="7693724"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85" name="Google Shape;4885;g338445b5360_0_4220"/>
            <p:cNvSpPr/>
            <p:nvPr/>
          </p:nvSpPr>
          <p:spPr>
            <a:xfrm>
              <a:off x="769371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86" name="Google Shape;4886;g338445b5360_0_4220"/>
            <p:cNvSpPr/>
            <p:nvPr/>
          </p:nvSpPr>
          <p:spPr>
            <a:xfrm>
              <a:off x="769371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87" name="Google Shape;4887;g338445b5360_0_4220"/>
            <p:cNvSpPr/>
            <p:nvPr/>
          </p:nvSpPr>
          <p:spPr>
            <a:xfrm>
              <a:off x="793943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88" name="Google Shape;4888;g338445b5360_0_4220"/>
            <p:cNvSpPr/>
            <p:nvPr/>
          </p:nvSpPr>
          <p:spPr>
            <a:xfrm>
              <a:off x="793943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89" name="Google Shape;4889;g338445b5360_0_4220"/>
            <p:cNvSpPr/>
            <p:nvPr/>
          </p:nvSpPr>
          <p:spPr>
            <a:xfrm>
              <a:off x="793943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90" name="Google Shape;4890;g338445b5360_0_4220"/>
            <p:cNvSpPr/>
            <p:nvPr/>
          </p:nvSpPr>
          <p:spPr>
            <a:xfrm>
              <a:off x="793943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91" name="Google Shape;4891;g338445b5360_0_4220"/>
            <p:cNvSpPr/>
            <p:nvPr/>
          </p:nvSpPr>
          <p:spPr>
            <a:xfrm>
              <a:off x="793943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92" name="Google Shape;4892;g338445b5360_0_4220"/>
            <p:cNvSpPr/>
            <p:nvPr/>
          </p:nvSpPr>
          <p:spPr>
            <a:xfrm>
              <a:off x="793943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93" name="Google Shape;4893;g338445b5360_0_4220"/>
            <p:cNvSpPr/>
            <p:nvPr/>
          </p:nvSpPr>
          <p:spPr>
            <a:xfrm>
              <a:off x="793943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94" name="Google Shape;4894;g338445b5360_0_4220"/>
            <p:cNvSpPr/>
            <p:nvPr/>
          </p:nvSpPr>
          <p:spPr>
            <a:xfrm>
              <a:off x="793943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95" name="Google Shape;4895;g338445b5360_0_4220"/>
            <p:cNvSpPr/>
            <p:nvPr/>
          </p:nvSpPr>
          <p:spPr>
            <a:xfrm>
              <a:off x="793943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96" name="Google Shape;4896;g338445b5360_0_4220"/>
            <p:cNvSpPr/>
            <p:nvPr/>
          </p:nvSpPr>
          <p:spPr>
            <a:xfrm>
              <a:off x="793943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97" name="Google Shape;4897;g338445b5360_0_4220"/>
            <p:cNvSpPr/>
            <p:nvPr/>
          </p:nvSpPr>
          <p:spPr>
            <a:xfrm>
              <a:off x="793943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98" name="Google Shape;4898;g338445b5360_0_4220"/>
            <p:cNvSpPr/>
            <p:nvPr/>
          </p:nvSpPr>
          <p:spPr>
            <a:xfrm>
              <a:off x="793943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99" name="Google Shape;4899;g338445b5360_0_4220"/>
            <p:cNvSpPr/>
            <p:nvPr/>
          </p:nvSpPr>
          <p:spPr>
            <a:xfrm>
              <a:off x="7939419"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00" name="Google Shape;4900;g338445b5360_0_4220"/>
            <p:cNvSpPr/>
            <p:nvPr/>
          </p:nvSpPr>
          <p:spPr>
            <a:xfrm>
              <a:off x="7939419"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01" name="Google Shape;4901;g338445b5360_0_4220"/>
            <p:cNvSpPr/>
            <p:nvPr/>
          </p:nvSpPr>
          <p:spPr>
            <a:xfrm>
              <a:off x="7939419"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02" name="Google Shape;4902;g338445b5360_0_4220"/>
            <p:cNvSpPr/>
            <p:nvPr/>
          </p:nvSpPr>
          <p:spPr>
            <a:xfrm>
              <a:off x="7939419"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03" name="Google Shape;4903;g338445b5360_0_4220"/>
            <p:cNvSpPr/>
            <p:nvPr/>
          </p:nvSpPr>
          <p:spPr>
            <a:xfrm>
              <a:off x="7939419"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04" name="Google Shape;4904;g338445b5360_0_4220"/>
            <p:cNvSpPr/>
            <p:nvPr/>
          </p:nvSpPr>
          <p:spPr>
            <a:xfrm>
              <a:off x="7939419"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05" name="Google Shape;4905;g338445b5360_0_4220"/>
            <p:cNvSpPr/>
            <p:nvPr/>
          </p:nvSpPr>
          <p:spPr>
            <a:xfrm>
              <a:off x="7939407"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06" name="Google Shape;4906;g338445b5360_0_4220"/>
            <p:cNvSpPr/>
            <p:nvPr/>
          </p:nvSpPr>
          <p:spPr>
            <a:xfrm>
              <a:off x="7939407"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07" name="Google Shape;4907;g338445b5360_0_4220"/>
            <p:cNvSpPr/>
            <p:nvPr/>
          </p:nvSpPr>
          <p:spPr>
            <a:xfrm>
              <a:off x="8185127"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08" name="Google Shape;4908;g338445b5360_0_4220"/>
            <p:cNvSpPr/>
            <p:nvPr/>
          </p:nvSpPr>
          <p:spPr>
            <a:xfrm>
              <a:off x="8185127"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09" name="Google Shape;4909;g338445b5360_0_4220"/>
            <p:cNvSpPr/>
            <p:nvPr/>
          </p:nvSpPr>
          <p:spPr>
            <a:xfrm>
              <a:off x="8185127"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10" name="Google Shape;4910;g338445b5360_0_4220"/>
            <p:cNvSpPr/>
            <p:nvPr/>
          </p:nvSpPr>
          <p:spPr>
            <a:xfrm>
              <a:off x="8185127"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11" name="Google Shape;4911;g338445b5360_0_4220"/>
            <p:cNvSpPr/>
            <p:nvPr/>
          </p:nvSpPr>
          <p:spPr>
            <a:xfrm>
              <a:off x="8185127"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12" name="Google Shape;4912;g338445b5360_0_4220"/>
            <p:cNvSpPr/>
            <p:nvPr/>
          </p:nvSpPr>
          <p:spPr>
            <a:xfrm>
              <a:off x="8185127"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13" name="Google Shape;4913;g338445b5360_0_4220"/>
            <p:cNvSpPr/>
            <p:nvPr/>
          </p:nvSpPr>
          <p:spPr>
            <a:xfrm>
              <a:off x="8185127"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14" name="Google Shape;4914;g338445b5360_0_4220"/>
            <p:cNvSpPr/>
            <p:nvPr/>
          </p:nvSpPr>
          <p:spPr>
            <a:xfrm>
              <a:off x="8185127"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15" name="Google Shape;4915;g338445b5360_0_4220"/>
            <p:cNvSpPr/>
            <p:nvPr/>
          </p:nvSpPr>
          <p:spPr>
            <a:xfrm>
              <a:off x="8185127"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16" name="Google Shape;4916;g338445b5360_0_4220"/>
            <p:cNvSpPr/>
            <p:nvPr/>
          </p:nvSpPr>
          <p:spPr>
            <a:xfrm>
              <a:off x="8185127"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17" name="Google Shape;4917;g338445b5360_0_4220"/>
            <p:cNvSpPr/>
            <p:nvPr/>
          </p:nvSpPr>
          <p:spPr>
            <a:xfrm>
              <a:off x="8185127"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18" name="Google Shape;4918;g338445b5360_0_4220"/>
            <p:cNvSpPr/>
            <p:nvPr/>
          </p:nvSpPr>
          <p:spPr>
            <a:xfrm>
              <a:off x="8185127"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19" name="Google Shape;4919;g338445b5360_0_4220"/>
            <p:cNvSpPr/>
            <p:nvPr/>
          </p:nvSpPr>
          <p:spPr>
            <a:xfrm>
              <a:off x="818511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20" name="Google Shape;4920;g338445b5360_0_4220"/>
            <p:cNvSpPr/>
            <p:nvPr/>
          </p:nvSpPr>
          <p:spPr>
            <a:xfrm>
              <a:off x="818511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21" name="Google Shape;4921;g338445b5360_0_4220"/>
            <p:cNvSpPr/>
            <p:nvPr/>
          </p:nvSpPr>
          <p:spPr>
            <a:xfrm>
              <a:off x="818511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22" name="Google Shape;4922;g338445b5360_0_4220"/>
            <p:cNvSpPr/>
            <p:nvPr/>
          </p:nvSpPr>
          <p:spPr>
            <a:xfrm>
              <a:off x="818511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23" name="Google Shape;4923;g338445b5360_0_4220"/>
            <p:cNvSpPr/>
            <p:nvPr/>
          </p:nvSpPr>
          <p:spPr>
            <a:xfrm>
              <a:off x="818511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24" name="Google Shape;4924;g338445b5360_0_4220"/>
            <p:cNvSpPr/>
            <p:nvPr/>
          </p:nvSpPr>
          <p:spPr>
            <a:xfrm>
              <a:off x="818511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25" name="Google Shape;4925;g338445b5360_0_4220"/>
            <p:cNvSpPr/>
            <p:nvPr/>
          </p:nvSpPr>
          <p:spPr>
            <a:xfrm>
              <a:off x="8185102"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26" name="Google Shape;4926;g338445b5360_0_4220"/>
            <p:cNvSpPr/>
            <p:nvPr/>
          </p:nvSpPr>
          <p:spPr>
            <a:xfrm>
              <a:off x="8185102"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27" name="Google Shape;4927;g338445b5360_0_4220"/>
            <p:cNvSpPr/>
            <p:nvPr/>
          </p:nvSpPr>
          <p:spPr>
            <a:xfrm>
              <a:off x="8430822"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28" name="Google Shape;4928;g338445b5360_0_4220"/>
            <p:cNvSpPr/>
            <p:nvPr/>
          </p:nvSpPr>
          <p:spPr>
            <a:xfrm>
              <a:off x="8430822"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29" name="Google Shape;4929;g338445b5360_0_4220"/>
            <p:cNvSpPr/>
            <p:nvPr/>
          </p:nvSpPr>
          <p:spPr>
            <a:xfrm>
              <a:off x="8430822"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30" name="Google Shape;4930;g338445b5360_0_4220"/>
            <p:cNvSpPr/>
            <p:nvPr/>
          </p:nvSpPr>
          <p:spPr>
            <a:xfrm>
              <a:off x="8430822"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31" name="Google Shape;4931;g338445b5360_0_4220"/>
            <p:cNvSpPr/>
            <p:nvPr/>
          </p:nvSpPr>
          <p:spPr>
            <a:xfrm>
              <a:off x="8430822"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32" name="Google Shape;4932;g338445b5360_0_4220"/>
            <p:cNvSpPr/>
            <p:nvPr/>
          </p:nvSpPr>
          <p:spPr>
            <a:xfrm>
              <a:off x="8430822"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33" name="Google Shape;4933;g338445b5360_0_4220"/>
            <p:cNvSpPr/>
            <p:nvPr/>
          </p:nvSpPr>
          <p:spPr>
            <a:xfrm>
              <a:off x="8430822"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34" name="Google Shape;4934;g338445b5360_0_4220"/>
            <p:cNvSpPr/>
            <p:nvPr/>
          </p:nvSpPr>
          <p:spPr>
            <a:xfrm>
              <a:off x="8430822"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35" name="Google Shape;4935;g338445b5360_0_4220"/>
            <p:cNvSpPr/>
            <p:nvPr/>
          </p:nvSpPr>
          <p:spPr>
            <a:xfrm>
              <a:off x="8430822"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36" name="Google Shape;4936;g338445b5360_0_4220"/>
            <p:cNvSpPr/>
            <p:nvPr/>
          </p:nvSpPr>
          <p:spPr>
            <a:xfrm>
              <a:off x="8430822"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37" name="Google Shape;4937;g338445b5360_0_4220"/>
            <p:cNvSpPr/>
            <p:nvPr/>
          </p:nvSpPr>
          <p:spPr>
            <a:xfrm>
              <a:off x="8430822"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38" name="Google Shape;4938;g338445b5360_0_4220"/>
            <p:cNvSpPr/>
            <p:nvPr/>
          </p:nvSpPr>
          <p:spPr>
            <a:xfrm>
              <a:off x="8430822"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39" name="Google Shape;4939;g338445b5360_0_4220"/>
            <p:cNvSpPr/>
            <p:nvPr/>
          </p:nvSpPr>
          <p:spPr>
            <a:xfrm>
              <a:off x="843081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40" name="Google Shape;4940;g338445b5360_0_4220"/>
            <p:cNvSpPr/>
            <p:nvPr/>
          </p:nvSpPr>
          <p:spPr>
            <a:xfrm>
              <a:off x="843081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41" name="Google Shape;4941;g338445b5360_0_4220"/>
            <p:cNvSpPr/>
            <p:nvPr/>
          </p:nvSpPr>
          <p:spPr>
            <a:xfrm>
              <a:off x="843081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42" name="Google Shape;4942;g338445b5360_0_4220"/>
            <p:cNvSpPr/>
            <p:nvPr/>
          </p:nvSpPr>
          <p:spPr>
            <a:xfrm>
              <a:off x="843081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43" name="Google Shape;4943;g338445b5360_0_4220"/>
            <p:cNvSpPr/>
            <p:nvPr/>
          </p:nvSpPr>
          <p:spPr>
            <a:xfrm>
              <a:off x="843081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44" name="Google Shape;4944;g338445b5360_0_4220"/>
            <p:cNvSpPr/>
            <p:nvPr/>
          </p:nvSpPr>
          <p:spPr>
            <a:xfrm>
              <a:off x="843081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45" name="Google Shape;4945;g338445b5360_0_4220"/>
            <p:cNvSpPr/>
            <p:nvPr/>
          </p:nvSpPr>
          <p:spPr>
            <a:xfrm>
              <a:off x="843079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46" name="Google Shape;4946;g338445b5360_0_4220"/>
            <p:cNvSpPr/>
            <p:nvPr/>
          </p:nvSpPr>
          <p:spPr>
            <a:xfrm>
              <a:off x="843079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47" name="Google Shape;4947;g338445b5360_0_4220"/>
            <p:cNvSpPr/>
            <p:nvPr/>
          </p:nvSpPr>
          <p:spPr>
            <a:xfrm>
              <a:off x="8676518"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48" name="Google Shape;4948;g338445b5360_0_4220"/>
            <p:cNvSpPr/>
            <p:nvPr/>
          </p:nvSpPr>
          <p:spPr>
            <a:xfrm>
              <a:off x="8676518"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49" name="Google Shape;4949;g338445b5360_0_4220"/>
            <p:cNvSpPr/>
            <p:nvPr/>
          </p:nvSpPr>
          <p:spPr>
            <a:xfrm>
              <a:off x="8676518"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50" name="Google Shape;4950;g338445b5360_0_4220"/>
            <p:cNvSpPr/>
            <p:nvPr/>
          </p:nvSpPr>
          <p:spPr>
            <a:xfrm>
              <a:off x="8676518"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51" name="Google Shape;4951;g338445b5360_0_4220"/>
            <p:cNvSpPr/>
            <p:nvPr/>
          </p:nvSpPr>
          <p:spPr>
            <a:xfrm>
              <a:off x="8676518"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52" name="Google Shape;4952;g338445b5360_0_4220"/>
            <p:cNvSpPr/>
            <p:nvPr/>
          </p:nvSpPr>
          <p:spPr>
            <a:xfrm>
              <a:off x="8676518"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53" name="Google Shape;4953;g338445b5360_0_4220"/>
            <p:cNvSpPr/>
            <p:nvPr/>
          </p:nvSpPr>
          <p:spPr>
            <a:xfrm>
              <a:off x="8676518"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54" name="Google Shape;4954;g338445b5360_0_4220"/>
            <p:cNvSpPr/>
            <p:nvPr/>
          </p:nvSpPr>
          <p:spPr>
            <a:xfrm>
              <a:off x="8676518"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55" name="Google Shape;4955;g338445b5360_0_4220"/>
            <p:cNvSpPr/>
            <p:nvPr/>
          </p:nvSpPr>
          <p:spPr>
            <a:xfrm>
              <a:off x="8676518"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56" name="Google Shape;4956;g338445b5360_0_4220"/>
            <p:cNvSpPr/>
            <p:nvPr/>
          </p:nvSpPr>
          <p:spPr>
            <a:xfrm>
              <a:off x="8676518"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57" name="Google Shape;4957;g338445b5360_0_4220"/>
            <p:cNvSpPr/>
            <p:nvPr/>
          </p:nvSpPr>
          <p:spPr>
            <a:xfrm>
              <a:off x="8676518"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58" name="Google Shape;4958;g338445b5360_0_4220"/>
            <p:cNvSpPr/>
            <p:nvPr/>
          </p:nvSpPr>
          <p:spPr>
            <a:xfrm>
              <a:off x="8676518"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59" name="Google Shape;4959;g338445b5360_0_4220"/>
            <p:cNvSpPr/>
            <p:nvPr/>
          </p:nvSpPr>
          <p:spPr>
            <a:xfrm>
              <a:off x="8676505"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60" name="Google Shape;4960;g338445b5360_0_4220"/>
            <p:cNvSpPr/>
            <p:nvPr/>
          </p:nvSpPr>
          <p:spPr>
            <a:xfrm>
              <a:off x="8676505"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61" name="Google Shape;4961;g338445b5360_0_4220"/>
            <p:cNvSpPr/>
            <p:nvPr/>
          </p:nvSpPr>
          <p:spPr>
            <a:xfrm>
              <a:off x="8676505"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62" name="Google Shape;4962;g338445b5360_0_4220"/>
            <p:cNvSpPr/>
            <p:nvPr/>
          </p:nvSpPr>
          <p:spPr>
            <a:xfrm>
              <a:off x="8676505"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63" name="Google Shape;4963;g338445b5360_0_4220"/>
            <p:cNvSpPr/>
            <p:nvPr/>
          </p:nvSpPr>
          <p:spPr>
            <a:xfrm>
              <a:off x="8676505"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64" name="Google Shape;4964;g338445b5360_0_4220"/>
            <p:cNvSpPr/>
            <p:nvPr/>
          </p:nvSpPr>
          <p:spPr>
            <a:xfrm>
              <a:off x="8676505"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65" name="Google Shape;4965;g338445b5360_0_4220"/>
            <p:cNvSpPr/>
            <p:nvPr/>
          </p:nvSpPr>
          <p:spPr>
            <a:xfrm>
              <a:off x="8676493"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66" name="Google Shape;4966;g338445b5360_0_4220"/>
            <p:cNvSpPr/>
            <p:nvPr/>
          </p:nvSpPr>
          <p:spPr>
            <a:xfrm>
              <a:off x="8676493"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67" name="Google Shape;4967;g338445b5360_0_4220"/>
            <p:cNvSpPr/>
            <p:nvPr/>
          </p:nvSpPr>
          <p:spPr>
            <a:xfrm>
              <a:off x="892221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68" name="Google Shape;4968;g338445b5360_0_4220"/>
            <p:cNvSpPr/>
            <p:nvPr/>
          </p:nvSpPr>
          <p:spPr>
            <a:xfrm>
              <a:off x="892221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69" name="Google Shape;4969;g338445b5360_0_4220"/>
            <p:cNvSpPr/>
            <p:nvPr/>
          </p:nvSpPr>
          <p:spPr>
            <a:xfrm>
              <a:off x="892221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70" name="Google Shape;4970;g338445b5360_0_4220"/>
            <p:cNvSpPr/>
            <p:nvPr/>
          </p:nvSpPr>
          <p:spPr>
            <a:xfrm>
              <a:off x="892221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71" name="Google Shape;4971;g338445b5360_0_4220"/>
            <p:cNvSpPr/>
            <p:nvPr/>
          </p:nvSpPr>
          <p:spPr>
            <a:xfrm>
              <a:off x="892221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72" name="Google Shape;4972;g338445b5360_0_4220"/>
            <p:cNvSpPr/>
            <p:nvPr/>
          </p:nvSpPr>
          <p:spPr>
            <a:xfrm>
              <a:off x="892221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73" name="Google Shape;4973;g338445b5360_0_4220"/>
            <p:cNvSpPr/>
            <p:nvPr/>
          </p:nvSpPr>
          <p:spPr>
            <a:xfrm>
              <a:off x="892221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74" name="Google Shape;4974;g338445b5360_0_4220"/>
            <p:cNvSpPr/>
            <p:nvPr/>
          </p:nvSpPr>
          <p:spPr>
            <a:xfrm>
              <a:off x="892221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75" name="Google Shape;4975;g338445b5360_0_4220"/>
            <p:cNvSpPr/>
            <p:nvPr/>
          </p:nvSpPr>
          <p:spPr>
            <a:xfrm>
              <a:off x="892221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76" name="Google Shape;4976;g338445b5360_0_4220"/>
            <p:cNvSpPr/>
            <p:nvPr/>
          </p:nvSpPr>
          <p:spPr>
            <a:xfrm>
              <a:off x="892221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77" name="Google Shape;4977;g338445b5360_0_4220"/>
            <p:cNvSpPr/>
            <p:nvPr/>
          </p:nvSpPr>
          <p:spPr>
            <a:xfrm>
              <a:off x="892221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78" name="Google Shape;4978;g338445b5360_0_4220"/>
            <p:cNvSpPr/>
            <p:nvPr/>
          </p:nvSpPr>
          <p:spPr>
            <a:xfrm>
              <a:off x="892221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79" name="Google Shape;4979;g338445b5360_0_4220"/>
            <p:cNvSpPr/>
            <p:nvPr/>
          </p:nvSpPr>
          <p:spPr>
            <a:xfrm>
              <a:off x="892220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80" name="Google Shape;4980;g338445b5360_0_4220"/>
            <p:cNvSpPr/>
            <p:nvPr/>
          </p:nvSpPr>
          <p:spPr>
            <a:xfrm>
              <a:off x="892220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81" name="Google Shape;4981;g338445b5360_0_4220"/>
            <p:cNvSpPr/>
            <p:nvPr/>
          </p:nvSpPr>
          <p:spPr>
            <a:xfrm>
              <a:off x="892220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82" name="Google Shape;4982;g338445b5360_0_4220"/>
            <p:cNvSpPr/>
            <p:nvPr/>
          </p:nvSpPr>
          <p:spPr>
            <a:xfrm>
              <a:off x="892220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83" name="Google Shape;4983;g338445b5360_0_4220"/>
            <p:cNvSpPr/>
            <p:nvPr/>
          </p:nvSpPr>
          <p:spPr>
            <a:xfrm>
              <a:off x="892220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84" name="Google Shape;4984;g338445b5360_0_4220"/>
            <p:cNvSpPr/>
            <p:nvPr/>
          </p:nvSpPr>
          <p:spPr>
            <a:xfrm>
              <a:off x="892220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85" name="Google Shape;4985;g338445b5360_0_4220"/>
            <p:cNvSpPr/>
            <p:nvPr/>
          </p:nvSpPr>
          <p:spPr>
            <a:xfrm>
              <a:off x="892218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86" name="Google Shape;4986;g338445b5360_0_4220"/>
            <p:cNvSpPr/>
            <p:nvPr/>
          </p:nvSpPr>
          <p:spPr>
            <a:xfrm>
              <a:off x="892218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87" name="Google Shape;4987;g338445b5360_0_4220"/>
            <p:cNvSpPr/>
            <p:nvPr/>
          </p:nvSpPr>
          <p:spPr>
            <a:xfrm>
              <a:off x="2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88" name="Google Shape;4988;g338445b5360_0_4220"/>
            <p:cNvSpPr/>
            <p:nvPr/>
          </p:nvSpPr>
          <p:spPr>
            <a:xfrm>
              <a:off x="21763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89" name="Google Shape;4989;g338445b5360_0_4220"/>
            <p:cNvSpPr/>
            <p:nvPr/>
          </p:nvSpPr>
          <p:spPr>
            <a:xfrm>
              <a:off x="43523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90" name="Google Shape;4990;g338445b5360_0_4220"/>
            <p:cNvSpPr/>
            <p:nvPr/>
          </p:nvSpPr>
          <p:spPr>
            <a:xfrm>
              <a:off x="65284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91" name="Google Shape;4991;g338445b5360_0_4220"/>
            <p:cNvSpPr/>
            <p:nvPr/>
          </p:nvSpPr>
          <p:spPr>
            <a:xfrm>
              <a:off x="87044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92" name="Google Shape;4992;g338445b5360_0_4220"/>
            <p:cNvSpPr/>
            <p:nvPr/>
          </p:nvSpPr>
          <p:spPr>
            <a:xfrm>
              <a:off x="1088054"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93" name="Google Shape;4993;g338445b5360_0_4220"/>
            <p:cNvSpPr/>
            <p:nvPr/>
          </p:nvSpPr>
          <p:spPr>
            <a:xfrm>
              <a:off x="1305660"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94" name="Google Shape;4994;g338445b5360_0_4220"/>
            <p:cNvSpPr/>
            <p:nvPr/>
          </p:nvSpPr>
          <p:spPr>
            <a:xfrm>
              <a:off x="155135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95" name="Google Shape;4995;g338445b5360_0_4220"/>
            <p:cNvSpPr/>
            <p:nvPr/>
          </p:nvSpPr>
          <p:spPr>
            <a:xfrm>
              <a:off x="179705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96" name="Google Shape;4996;g338445b5360_0_4220"/>
            <p:cNvSpPr/>
            <p:nvPr/>
          </p:nvSpPr>
          <p:spPr>
            <a:xfrm>
              <a:off x="204274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97" name="Google Shape;4997;g338445b5360_0_4220"/>
            <p:cNvSpPr/>
            <p:nvPr/>
          </p:nvSpPr>
          <p:spPr>
            <a:xfrm>
              <a:off x="228844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98" name="Google Shape;4998;g338445b5360_0_4220"/>
            <p:cNvSpPr/>
            <p:nvPr/>
          </p:nvSpPr>
          <p:spPr>
            <a:xfrm>
              <a:off x="253413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99" name="Google Shape;4999;g338445b5360_0_4220"/>
            <p:cNvSpPr/>
            <p:nvPr/>
          </p:nvSpPr>
          <p:spPr>
            <a:xfrm>
              <a:off x="277983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00" name="Google Shape;5000;g338445b5360_0_4220"/>
            <p:cNvSpPr/>
            <p:nvPr/>
          </p:nvSpPr>
          <p:spPr>
            <a:xfrm>
              <a:off x="302552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01" name="Google Shape;5001;g338445b5360_0_4220"/>
            <p:cNvSpPr/>
            <p:nvPr/>
          </p:nvSpPr>
          <p:spPr>
            <a:xfrm>
              <a:off x="327122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02" name="Google Shape;5002;g338445b5360_0_4220"/>
            <p:cNvSpPr/>
            <p:nvPr/>
          </p:nvSpPr>
          <p:spPr>
            <a:xfrm>
              <a:off x="351691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03" name="Google Shape;5003;g338445b5360_0_4220"/>
            <p:cNvSpPr/>
            <p:nvPr/>
          </p:nvSpPr>
          <p:spPr>
            <a:xfrm>
              <a:off x="376261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04" name="Google Shape;5004;g338445b5360_0_4220"/>
            <p:cNvSpPr/>
            <p:nvPr/>
          </p:nvSpPr>
          <p:spPr>
            <a:xfrm>
              <a:off x="400830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05" name="Google Shape;5005;g338445b5360_0_4220"/>
            <p:cNvSpPr/>
            <p:nvPr/>
          </p:nvSpPr>
          <p:spPr>
            <a:xfrm>
              <a:off x="425400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06" name="Google Shape;5006;g338445b5360_0_4220"/>
            <p:cNvSpPr/>
            <p:nvPr/>
          </p:nvSpPr>
          <p:spPr>
            <a:xfrm>
              <a:off x="449969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07" name="Google Shape;5007;g338445b5360_0_4220"/>
            <p:cNvSpPr/>
            <p:nvPr/>
          </p:nvSpPr>
          <p:spPr>
            <a:xfrm>
              <a:off x="4745394"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08" name="Google Shape;5008;g338445b5360_0_4220"/>
            <p:cNvSpPr/>
            <p:nvPr/>
          </p:nvSpPr>
          <p:spPr>
            <a:xfrm>
              <a:off x="4991089"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09" name="Google Shape;5009;g338445b5360_0_4220"/>
            <p:cNvSpPr/>
            <p:nvPr/>
          </p:nvSpPr>
          <p:spPr>
            <a:xfrm>
              <a:off x="5236784"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10" name="Google Shape;5010;g338445b5360_0_4220"/>
            <p:cNvSpPr/>
            <p:nvPr/>
          </p:nvSpPr>
          <p:spPr>
            <a:xfrm>
              <a:off x="5482479"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11" name="Google Shape;5011;g338445b5360_0_4220"/>
            <p:cNvSpPr/>
            <p:nvPr/>
          </p:nvSpPr>
          <p:spPr>
            <a:xfrm>
              <a:off x="572817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12" name="Google Shape;5012;g338445b5360_0_4220"/>
            <p:cNvSpPr/>
            <p:nvPr/>
          </p:nvSpPr>
          <p:spPr>
            <a:xfrm>
              <a:off x="5973870"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13" name="Google Shape;5013;g338445b5360_0_4220"/>
            <p:cNvSpPr/>
            <p:nvPr/>
          </p:nvSpPr>
          <p:spPr>
            <a:xfrm>
              <a:off x="6219565"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14" name="Google Shape;5014;g338445b5360_0_4220"/>
            <p:cNvSpPr/>
            <p:nvPr/>
          </p:nvSpPr>
          <p:spPr>
            <a:xfrm>
              <a:off x="6465260"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15" name="Google Shape;5015;g338445b5360_0_4220"/>
            <p:cNvSpPr/>
            <p:nvPr/>
          </p:nvSpPr>
          <p:spPr>
            <a:xfrm>
              <a:off x="671095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16" name="Google Shape;5016;g338445b5360_0_4220"/>
            <p:cNvSpPr/>
            <p:nvPr/>
          </p:nvSpPr>
          <p:spPr>
            <a:xfrm>
              <a:off x="695665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17" name="Google Shape;5017;g338445b5360_0_4220"/>
            <p:cNvSpPr/>
            <p:nvPr/>
          </p:nvSpPr>
          <p:spPr>
            <a:xfrm>
              <a:off x="7202346"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18" name="Google Shape;5018;g338445b5360_0_4220"/>
            <p:cNvSpPr/>
            <p:nvPr/>
          </p:nvSpPr>
          <p:spPr>
            <a:xfrm>
              <a:off x="7448041"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19" name="Google Shape;5019;g338445b5360_0_4220"/>
            <p:cNvSpPr/>
            <p:nvPr/>
          </p:nvSpPr>
          <p:spPr>
            <a:xfrm>
              <a:off x="769373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20" name="Google Shape;5020;g338445b5360_0_4220"/>
            <p:cNvSpPr/>
            <p:nvPr/>
          </p:nvSpPr>
          <p:spPr>
            <a:xfrm>
              <a:off x="793943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21" name="Google Shape;5021;g338445b5360_0_4220"/>
            <p:cNvSpPr/>
            <p:nvPr/>
          </p:nvSpPr>
          <p:spPr>
            <a:xfrm>
              <a:off x="8185127"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22" name="Google Shape;5022;g338445b5360_0_4220"/>
            <p:cNvSpPr/>
            <p:nvPr/>
          </p:nvSpPr>
          <p:spPr>
            <a:xfrm>
              <a:off x="8430822"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23" name="Google Shape;5023;g338445b5360_0_4220"/>
            <p:cNvSpPr/>
            <p:nvPr/>
          </p:nvSpPr>
          <p:spPr>
            <a:xfrm>
              <a:off x="8676518"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24" name="Google Shape;5024;g338445b5360_0_4220"/>
            <p:cNvSpPr/>
            <p:nvPr/>
          </p:nvSpPr>
          <p:spPr>
            <a:xfrm>
              <a:off x="892221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25" name="Google Shape;5025;g338445b5360_0_4220"/>
            <p:cNvSpPr/>
            <p:nvPr/>
          </p:nvSpPr>
          <p:spPr>
            <a:xfrm>
              <a:off x="9167913" y="1895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26" name="Google Shape;5026;g338445b5360_0_4220"/>
            <p:cNvSpPr/>
            <p:nvPr/>
          </p:nvSpPr>
          <p:spPr>
            <a:xfrm>
              <a:off x="9167913" y="4428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27" name="Google Shape;5027;g338445b5360_0_4220"/>
            <p:cNvSpPr/>
            <p:nvPr/>
          </p:nvSpPr>
          <p:spPr>
            <a:xfrm>
              <a:off x="9167913" y="6961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28" name="Google Shape;5028;g338445b5360_0_4220"/>
            <p:cNvSpPr/>
            <p:nvPr/>
          </p:nvSpPr>
          <p:spPr>
            <a:xfrm>
              <a:off x="9167913" y="9493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29" name="Google Shape;5029;g338445b5360_0_4220"/>
            <p:cNvSpPr/>
            <p:nvPr/>
          </p:nvSpPr>
          <p:spPr>
            <a:xfrm>
              <a:off x="9167913" y="12026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30" name="Google Shape;5030;g338445b5360_0_4220"/>
            <p:cNvSpPr/>
            <p:nvPr/>
          </p:nvSpPr>
          <p:spPr>
            <a:xfrm>
              <a:off x="9167913" y="14559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31" name="Google Shape;5031;g338445b5360_0_4220"/>
            <p:cNvSpPr/>
            <p:nvPr/>
          </p:nvSpPr>
          <p:spPr>
            <a:xfrm>
              <a:off x="9167913" y="17092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32" name="Google Shape;5032;g338445b5360_0_4220"/>
            <p:cNvSpPr/>
            <p:nvPr/>
          </p:nvSpPr>
          <p:spPr>
            <a:xfrm>
              <a:off x="9167913" y="19625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33" name="Google Shape;5033;g338445b5360_0_4220"/>
            <p:cNvSpPr/>
            <p:nvPr/>
          </p:nvSpPr>
          <p:spPr>
            <a:xfrm>
              <a:off x="9167913" y="22158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34" name="Google Shape;5034;g338445b5360_0_4220"/>
            <p:cNvSpPr/>
            <p:nvPr/>
          </p:nvSpPr>
          <p:spPr>
            <a:xfrm>
              <a:off x="9167913" y="24691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35" name="Google Shape;5035;g338445b5360_0_4220"/>
            <p:cNvSpPr/>
            <p:nvPr/>
          </p:nvSpPr>
          <p:spPr>
            <a:xfrm>
              <a:off x="9167913" y="27224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36" name="Google Shape;5036;g338445b5360_0_4220"/>
            <p:cNvSpPr/>
            <p:nvPr/>
          </p:nvSpPr>
          <p:spPr>
            <a:xfrm>
              <a:off x="9167913" y="2975702"/>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37" name="Google Shape;5037;g338445b5360_0_4220"/>
            <p:cNvSpPr/>
            <p:nvPr/>
          </p:nvSpPr>
          <p:spPr>
            <a:xfrm>
              <a:off x="9167900" y="3228991"/>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38" name="Google Shape;5038;g338445b5360_0_4220"/>
            <p:cNvSpPr/>
            <p:nvPr/>
          </p:nvSpPr>
          <p:spPr>
            <a:xfrm>
              <a:off x="9167900" y="3482280"/>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39" name="Google Shape;5039;g338445b5360_0_4220"/>
            <p:cNvSpPr/>
            <p:nvPr/>
          </p:nvSpPr>
          <p:spPr>
            <a:xfrm>
              <a:off x="9167900" y="3735569"/>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40" name="Google Shape;5040;g338445b5360_0_4220"/>
            <p:cNvSpPr/>
            <p:nvPr/>
          </p:nvSpPr>
          <p:spPr>
            <a:xfrm>
              <a:off x="9167900" y="3988858"/>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41" name="Google Shape;5041;g338445b5360_0_4220"/>
            <p:cNvSpPr/>
            <p:nvPr/>
          </p:nvSpPr>
          <p:spPr>
            <a:xfrm>
              <a:off x="9167900" y="4242147"/>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42" name="Google Shape;5042;g338445b5360_0_4220"/>
            <p:cNvSpPr/>
            <p:nvPr/>
          </p:nvSpPr>
          <p:spPr>
            <a:xfrm>
              <a:off x="9167900" y="4495435"/>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43" name="Google Shape;5043;g338445b5360_0_4220"/>
            <p:cNvSpPr/>
            <p:nvPr/>
          </p:nvSpPr>
          <p:spPr>
            <a:xfrm>
              <a:off x="9167888" y="4748724"/>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44" name="Google Shape;5044;g338445b5360_0_4220"/>
            <p:cNvSpPr/>
            <p:nvPr/>
          </p:nvSpPr>
          <p:spPr>
            <a:xfrm>
              <a:off x="9167888" y="5002013"/>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45" name="Google Shape;5045;g338445b5360_0_4220"/>
            <p:cNvSpPr/>
            <p:nvPr/>
          </p:nvSpPr>
          <p:spPr>
            <a:xfrm>
              <a:off x="9167913" y="-63776"/>
              <a:ext cx="141600" cy="141600"/>
            </a:xfrm>
            <a:prstGeom prst="mathPlus">
              <a:avLst>
                <a:gd fmla="val 7080" name="adj1"/>
              </a:avLst>
            </a:prstGeom>
            <a:solidFill>
              <a:schemeClr val="accent3"/>
            </a:solidFill>
            <a:ln cap="flat" cmpd="sng" w="9525">
              <a:solidFill>
                <a:schemeClr val="accent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046" name="Google Shape;5046;g338445b5360_0_4220"/>
          <p:cNvGrpSpPr/>
          <p:nvPr/>
        </p:nvGrpSpPr>
        <p:grpSpPr>
          <a:xfrm>
            <a:off x="314192" y="272193"/>
            <a:ext cx="11578277" cy="6313442"/>
            <a:chOff x="235650" y="204150"/>
            <a:chExt cx="8683925" cy="4735200"/>
          </a:xfrm>
        </p:grpSpPr>
        <p:sp>
          <p:nvSpPr>
            <p:cNvPr id="5047" name="Google Shape;5047;g338445b5360_0_4220"/>
            <p:cNvSpPr/>
            <p:nvPr/>
          </p:nvSpPr>
          <p:spPr>
            <a:xfrm>
              <a:off x="235650" y="204150"/>
              <a:ext cx="8672700" cy="4735200"/>
            </a:xfrm>
            <a:prstGeom prst="roundRect">
              <a:avLst>
                <a:gd fmla="val 3441" name="adj"/>
              </a:avLst>
            </a:prstGeom>
            <a:solidFill>
              <a:schemeClr val="lt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5048" name="Google Shape;5048;g338445b5360_0_4220"/>
            <p:cNvCxnSpPr/>
            <p:nvPr/>
          </p:nvCxnSpPr>
          <p:spPr>
            <a:xfrm>
              <a:off x="240875" y="543800"/>
              <a:ext cx="8678700" cy="0"/>
            </a:xfrm>
            <a:prstGeom prst="straightConnector1">
              <a:avLst/>
            </a:prstGeom>
            <a:noFill/>
            <a:ln cap="flat" cmpd="sng" w="9525">
              <a:solidFill>
                <a:schemeClr val="dk1"/>
              </a:solidFill>
              <a:prstDash val="solid"/>
              <a:round/>
              <a:headEnd len="med" w="med" type="none"/>
              <a:tailEnd len="med" w="med" type="none"/>
            </a:ln>
          </p:spPr>
        </p:cxnSp>
        <p:sp>
          <p:nvSpPr>
            <p:cNvPr id="5049" name="Google Shape;5049;g338445b5360_0_4220"/>
            <p:cNvSpPr/>
            <p:nvPr/>
          </p:nvSpPr>
          <p:spPr>
            <a:xfrm>
              <a:off x="378425" y="290500"/>
              <a:ext cx="200700" cy="195300"/>
            </a:xfrm>
            <a:prstGeom prst="roundRect">
              <a:avLst>
                <a:gd fmla="val 7198" name="adj"/>
              </a:avLst>
            </a:prstGeom>
            <a:solidFill>
              <a:schemeClr val="lt2"/>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50" name="Google Shape;5050;g338445b5360_0_4220"/>
            <p:cNvSpPr/>
            <p:nvPr/>
          </p:nvSpPr>
          <p:spPr>
            <a:xfrm>
              <a:off x="683075" y="290500"/>
              <a:ext cx="200700" cy="195300"/>
            </a:xfrm>
            <a:prstGeom prst="roundRect">
              <a:avLst>
                <a:gd fmla="val 7198" name="adj"/>
              </a:avLst>
            </a:prstGeom>
            <a:solidFill>
              <a:schemeClr val="accent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51" name="Google Shape;5051;g338445b5360_0_4220"/>
            <p:cNvSpPr/>
            <p:nvPr/>
          </p:nvSpPr>
          <p:spPr>
            <a:xfrm>
              <a:off x="987725" y="290500"/>
              <a:ext cx="200700" cy="195300"/>
            </a:xfrm>
            <a:prstGeom prst="roundRect">
              <a:avLst>
                <a:gd fmla="val 7198" name="adj"/>
              </a:avLst>
            </a:prstGeom>
            <a:solidFill>
              <a:schemeClr val="accent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052" name="Google Shape;5052;g338445b5360_0_4220"/>
          <p:cNvSpPr txBox="1"/>
          <p:nvPr>
            <p:ph type="title"/>
          </p:nvPr>
        </p:nvSpPr>
        <p:spPr>
          <a:xfrm>
            <a:off x="950950" y="719667"/>
            <a:ext cx="5930700" cy="1411500"/>
          </a:xfrm>
          <a:prstGeom prst="rect">
            <a:avLst/>
          </a:prstGeom>
        </p:spPr>
        <p:txBody>
          <a:bodyPr anchorCtr="0" anchor="ctr" bIns="0" lIns="0" spcFirstLastPara="1" rIns="0" wrap="square" tIns="60925">
            <a:normAutofit/>
          </a:bodyPr>
          <a:lstStyle>
            <a:lvl1pPr lvl="0" algn="l">
              <a:spcBef>
                <a:spcPts val="0"/>
              </a:spcBef>
              <a:spcAft>
                <a:spcPts val="0"/>
              </a:spcAft>
              <a:buSzPts val="4800"/>
              <a:buNone/>
              <a:defRPr sz="9300"/>
            </a:lvl1pPr>
            <a:lvl2pPr lvl="1">
              <a:lnSpc>
                <a:spcPct val="115000"/>
              </a:lnSpc>
              <a:spcBef>
                <a:spcPts val="0"/>
              </a:spcBef>
              <a:spcAft>
                <a:spcPts val="0"/>
              </a:spcAft>
              <a:buSzPts val="1900"/>
              <a:buNone/>
              <a:defRPr/>
            </a:lvl2pPr>
            <a:lvl3pPr lvl="2">
              <a:lnSpc>
                <a:spcPct val="115000"/>
              </a:lnSpc>
              <a:spcBef>
                <a:spcPts val="0"/>
              </a:spcBef>
              <a:spcAft>
                <a:spcPts val="0"/>
              </a:spcAft>
              <a:buSzPts val="1900"/>
              <a:buNone/>
              <a:defRPr/>
            </a:lvl3pPr>
            <a:lvl4pPr lvl="3">
              <a:lnSpc>
                <a:spcPct val="115000"/>
              </a:lnSpc>
              <a:spcBef>
                <a:spcPts val="0"/>
              </a:spcBef>
              <a:spcAft>
                <a:spcPts val="0"/>
              </a:spcAft>
              <a:buSzPts val="1900"/>
              <a:buNone/>
              <a:defRPr/>
            </a:lvl4pPr>
            <a:lvl5pPr lvl="4">
              <a:lnSpc>
                <a:spcPct val="115000"/>
              </a:lnSpc>
              <a:spcBef>
                <a:spcPts val="0"/>
              </a:spcBef>
              <a:spcAft>
                <a:spcPts val="0"/>
              </a:spcAft>
              <a:buSzPts val="1900"/>
              <a:buNone/>
              <a:defRPr/>
            </a:lvl5pPr>
            <a:lvl6pPr lvl="5">
              <a:lnSpc>
                <a:spcPct val="115000"/>
              </a:lnSpc>
              <a:spcBef>
                <a:spcPts val="0"/>
              </a:spcBef>
              <a:spcAft>
                <a:spcPts val="0"/>
              </a:spcAft>
              <a:buSzPts val="1900"/>
              <a:buNone/>
              <a:defRPr/>
            </a:lvl6pPr>
            <a:lvl7pPr lvl="6">
              <a:lnSpc>
                <a:spcPct val="115000"/>
              </a:lnSpc>
              <a:spcBef>
                <a:spcPts val="0"/>
              </a:spcBef>
              <a:spcAft>
                <a:spcPts val="0"/>
              </a:spcAft>
              <a:buSzPts val="1900"/>
              <a:buNone/>
              <a:defRPr/>
            </a:lvl7pPr>
            <a:lvl8pPr lvl="7">
              <a:lnSpc>
                <a:spcPct val="115000"/>
              </a:lnSpc>
              <a:spcBef>
                <a:spcPts val="0"/>
              </a:spcBef>
              <a:spcAft>
                <a:spcPts val="0"/>
              </a:spcAft>
              <a:buSzPts val="1900"/>
              <a:buNone/>
              <a:defRPr/>
            </a:lvl8pPr>
            <a:lvl9pPr lvl="8">
              <a:lnSpc>
                <a:spcPct val="115000"/>
              </a:lnSpc>
              <a:spcBef>
                <a:spcPts val="0"/>
              </a:spcBef>
              <a:spcAft>
                <a:spcPts val="0"/>
              </a:spcAft>
              <a:buSzPts val="1900"/>
              <a:buNone/>
              <a:defRPr/>
            </a:lvl9pPr>
          </a:lstStyle>
          <a:p/>
        </p:txBody>
      </p:sp>
      <p:sp>
        <p:nvSpPr>
          <p:cNvPr id="5053" name="Google Shape;5053;g338445b5360_0_4220"/>
          <p:cNvSpPr txBox="1"/>
          <p:nvPr>
            <p:ph idx="1" type="subTitle"/>
          </p:nvPr>
        </p:nvSpPr>
        <p:spPr>
          <a:xfrm>
            <a:off x="950967" y="2077828"/>
            <a:ext cx="5930700" cy="1489200"/>
          </a:xfrm>
          <a:prstGeom prst="rect">
            <a:avLst/>
          </a:prstGeom>
        </p:spPr>
        <p:txBody>
          <a:bodyPr anchorCtr="0" anchor="t" bIns="60925" lIns="121900" spcFirstLastPara="1" rIns="121900" wrap="square" tIns="60925">
            <a:normAutofit/>
          </a:bodyPr>
          <a:lstStyle>
            <a:lvl1pPr lvl="0">
              <a:spcBef>
                <a:spcPts val="700"/>
              </a:spcBef>
              <a:spcAft>
                <a:spcPts val="0"/>
              </a:spcAft>
              <a:buSzPts val="3500"/>
              <a:buNone/>
              <a:defRPr/>
            </a:lvl1pPr>
            <a:lvl2pPr lvl="1" algn="ctr">
              <a:lnSpc>
                <a:spcPct val="115000"/>
              </a:lnSpc>
              <a:spcBef>
                <a:spcPts val="500"/>
              </a:spcBef>
              <a:spcAft>
                <a:spcPts val="0"/>
              </a:spcAft>
              <a:buSzPts val="2000"/>
              <a:buNone/>
              <a:defRPr/>
            </a:lvl2pPr>
            <a:lvl3pPr lvl="2" algn="ctr">
              <a:lnSpc>
                <a:spcPct val="115000"/>
              </a:lnSpc>
              <a:spcBef>
                <a:spcPts val="400"/>
              </a:spcBef>
              <a:spcAft>
                <a:spcPts val="0"/>
              </a:spcAft>
              <a:buSzPts val="1500"/>
              <a:buNone/>
              <a:defRPr/>
            </a:lvl3pPr>
            <a:lvl4pPr lvl="3" algn="ctr">
              <a:lnSpc>
                <a:spcPct val="115000"/>
              </a:lnSpc>
              <a:spcBef>
                <a:spcPts val="400"/>
              </a:spcBef>
              <a:spcAft>
                <a:spcPts val="0"/>
              </a:spcAft>
              <a:buSzPts val="1300"/>
              <a:buNone/>
              <a:defRPr/>
            </a:lvl4pPr>
            <a:lvl5pPr lvl="4" algn="ctr">
              <a:lnSpc>
                <a:spcPct val="115000"/>
              </a:lnSpc>
              <a:spcBef>
                <a:spcPts val="400"/>
              </a:spcBef>
              <a:spcAft>
                <a:spcPts val="0"/>
              </a:spcAft>
              <a:buSzPts val="1300"/>
              <a:buNone/>
              <a:defRPr/>
            </a:lvl5pPr>
            <a:lvl6pPr lvl="5" algn="ctr">
              <a:lnSpc>
                <a:spcPct val="115000"/>
              </a:lnSpc>
              <a:spcBef>
                <a:spcPts val="400"/>
              </a:spcBef>
              <a:spcAft>
                <a:spcPts val="0"/>
              </a:spcAft>
              <a:buSzPts val="1400"/>
              <a:buNone/>
              <a:defRPr/>
            </a:lvl6pPr>
            <a:lvl7pPr lvl="6" algn="ctr">
              <a:lnSpc>
                <a:spcPct val="115000"/>
              </a:lnSpc>
              <a:spcBef>
                <a:spcPts val="300"/>
              </a:spcBef>
              <a:spcAft>
                <a:spcPts val="0"/>
              </a:spcAft>
              <a:buSzPts val="1300"/>
              <a:buNone/>
              <a:defRPr/>
            </a:lvl7pPr>
            <a:lvl8pPr lvl="7" algn="ctr">
              <a:lnSpc>
                <a:spcPct val="115000"/>
              </a:lnSpc>
              <a:spcBef>
                <a:spcPts val="300"/>
              </a:spcBef>
              <a:spcAft>
                <a:spcPts val="0"/>
              </a:spcAft>
              <a:buSzPts val="1600"/>
              <a:buNone/>
              <a:defRPr/>
            </a:lvl8pPr>
            <a:lvl9pPr lvl="8" algn="ctr">
              <a:lnSpc>
                <a:spcPct val="115000"/>
              </a:lnSpc>
              <a:spcBef>
                <a:spcPts val="300"/>
              </a:spcBef>
              <a:spcAft>
                <a:spcPts val="0"/>
              </a:spcAft>
              <a:buSzPts val="1400"/>
              <a:buNone/>
              <a:defRPr/>
            </a:lvl9pPr>
          </a:lstStyle>
          <a:p/>
        </p:txBody>
      </p:sp>
      <p:sp>
        <p:nvSpPr>
          <p:cNvPr id="5054" name="Google Shape;5054;g338445b5360_0_4220"/>
          <p:cNvSpPr txBox="1"/>
          <p:nvPr/>
        </p:nvSpPr>
        <p:spPr>
          <a:xfrm>
            <a:off x="970000" y="4815933"/>
            <a:ext cx="5930700" cy="7416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400"/>
              </a:spcBef>
              <a:spcAft>
                <a:spcPts val="0"/>
              </a:spcAft>
              <a:buNone/>
            </a:pPr>
            <a:r>
              <a:rPr lang="en-US" sz="1500">
                <a:solidFill>
                  <a:schemeClr val="dk1"/>
                </a:solidFill>
                <a:latin typeface="Barlow"/>
                <a:ea typeface="Barlow"/>
                <a:cs typeface="Barlow"/>
                <a:sym typeface="Barlow"/>
              </a:rPr>
              <a:t>CREDITS: This presentation template was created by </a:t>
            </a:r>
            <a:r>
              <a:rPr b="1" lang="en-US" sz="1500">
                <a:solidFill>
                  <a:schemeClr val="dk1"/>
                </a:solidFill>
                <a:uFill>
                  <a:noFill/>
                </a:uFill>
                <a:latin typeface="Barlow"/>
                <a:ea typeface="Barlow"/>
                <a:cs typeface="Barlow"/>
                <a:sym typeface="Barlow"/>
                <a:hlinkClick r:id="rId2">
                  <a:extLst>
                    <a:ext uri="{A12FA001-AC4F-418D-AE19-62706E023703}">
                      <ahyp:hlinkClr val="tx"/>
                    </a:ext>
                  </a:extLst>
                </a:hlinkClick>
              </a:rPr>
              <a:t>Slidesgo</a:t>
            </a:r>
            <a:r>
              <a:rPr lang="en-US" sz="1500">
                <a:solidFill>
                  <a:schemeClr val="dk1"/>
                </a:solidFill>
                <a:latin typeface="Barlow"/>
                <a:ea typeface="Barlow"/>
                <a:cs typeface="Barlow"/>
                <a:sym typeface="Barlow"/>
              </a:rPr>
              <a:t>, and includes icons by </a:t>
            </a:r>
            <a:r>
              <a:rPr b="1" lang="en-US" sz="1500">
                <a:solidFill>
                  <a:schemeClr val="dk1"/>
                </a:solidFill>
                <a:uFill>
                  <a:noFill/>
                </a:uFill>
                <a:latin typeface="Barlow"/>
                <a:ea typeface="Barlow"/>
                <a:cs typeface="Barlow"/>
                <a:sym typeface="Barlow"/>
                <a:hlinkClick r:id="rId3">
                  <a:extLst>
                    <a:ext uri="{A12FA001-AC4F-418D-AE19-62706E023703}">
                      <ahyp:hlinkClr val="tx"/>
                    </a:ext>
                  </a:extLst>
                </a:hlinkClick>
              </a:rPr>
              <a:t>Flaticon</a:t>
            </a:r>
            <a:r>
              <a:rPr lang="en-US" sz="1500">
                <a:solidFill>
                  <a:schemeClr val="dk1"/>
                </a:solidFill>
                <a:latin typeface="Barlow"/>
                <a:ea typeface="Barlow"/>
                <a:cs typeface="Barlow"/>
                <a:sym typeface="Barlow"/>
              </a:rPr>
              <a:t>, and infographics &amp; images by </a:t>
            </a:r>
            <a:r>
              <a:rPr b="1" lang="en-US" sz="1500">
                <a:solidFill>
                  <a:schemeClr val="dk1"/>
                </a:solidFill>
                <a:uFill>
                  <a:noFill/>
                </a:uFill>
                <a:latin typeface="Barlow"/>
                <a:ea typeface="Barlow"/>
                <a:cs typeface="Barlow"/>
                <a:sym typeface="Barlow"/>
                <a:hlinkClick r:id="rId4">
                  <a:extLst>
                    <a:ext uri="{A12FA001-AC4F-418D-AE19-62706E023703}">
                      <ahyp:hlinkClr val="tx"/>
                    </a:ext>
                  </a:extLst>
                </a:hlinkClick>
              </a:rPr>
              <a:t>Freepik</a:t>
            </a:r>
            <a:r>
              <a:rPr lang="en-US" sz="1500" u="sng">
                <a:solidFill>
                  <a:schemeClr val="dk1"/>
                </a:solidFill>
                <a:latin typeface="Barlow"/>
                <a:ea typeface="Barlow"/>
                <a:cs typeface="Barlow"/>
                <a:sym typeface="Barlow"/>
              </a:rPr>
              <a:t> </a:t>
            </a:r>
            <a:endParaRPr sz="1500" u="sng">
              <a:solidFill>
                <a:schemeClr val="dk1"/>
              </a:solidFill>
              <a:latin typeface="Barlow"/>
              <a:ea typeface="Barlow"/>
              <a:cs typeface="Barlow"/>
              <a:sym typeface="Barlow"/>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990000"/>
        </a:solidFill>
      </p:bgPr>
    </p:bg>
    <p:spTree>
      <p:nvGrpSpPr>
        <p:cNvPr id="5055" name="Shape 5055"/>
        <p:cNvGrpSpPr/>
        <p:nvPr/>
      </p:nvGrpSpPr>
      <p:grpSpPr>
        <a:xfrm>
          <a:off x="0" y="0"/>
          <a:ext cx="0" cy="0"/>
          <a:chOff x="0" y="0"/>
          <a:chExt cx="0" cy="0"/>
        </a:xfrm>
      </p:grpSpPr>
      <p:sp>
        <p:nvSpPr>
          <p:cNvPr id="5056" name="Google Shape;5056;g338445b5360_0_5050"/>
          <p:cNvSpPr txBox="1"/>
          <p:nvPr>
            <p:ph type="title"/>
          </p:nvPr>
        </p:nvSpPr>
        <p:spPr>
          <a:xfrm>
            <a:off x="972600" y="1152400"/>
            <a:ext cx="9361500" cy="3980100"/>
          </a:xfrm>
          <a:prstGeom prst="rect">
            <a:avLst/>
          </a:prstGeom>
        </p:spPr>
        <p:txBody>
          <a:bodyPr anchorCtr="0" anchor="ctr" bIns="0" lIns="0" spcFirstLastPara="1" rIns="0" wrap="square" tIns="609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pic>
        <p:nvPicPr>
          <p:cNvPr id="5057" name="Google Shape;5057;g338445b5360_0_5050"/>
          <p:cNvPicPr preferRelativeResize="0"/>
          <p:nvPr/>
        </p:nvPicPr>
        <p:blipFill rotWithShape="1">
          <a:blip r:embed="rId2">
            <a:alphaModFix/>
          </a:blip>
          <a:srcRect b="0" l="0" r="0" t="0"/>
          <a:stretch/>
        </p:blipFill>
        <p:spPr>
          <a:xfrm>
            <a:off x="-24966" y="5533036"/>
            <a:ext cx="12192000" cy="191769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5058" name="Shape 5058"/>
        <p:cNvGrpSpPr/>
        <p:nvPr/>
      </p:nvGrpSpPr>
      <p:grpSpPr>
        <a:xfrm>
          <a:off x="0" y="0"/>
          <a:ext cx="0" cy="0"/>
          <a:chOff x="0" y="0"/>
          <a:chExt cx="0" cy="0"/>
        </a:xfrm>
      </p:grpSpPr>
      <p:sp>
        <p:nvSpPr>
          <p:cNvPr id="5059" name="Google Shape;5059;g338445b5360_0_5053"/>
          <p:cNvSpPr txBox="1"/>
          <p:nvPr>
            <p:ph type="title"/>
          </p:nvPr>
        </p:nvSpPr>
        <p:spPr>
          <a:xfrm>
            <a:off x="609600" y="704088"/>
            <a:ext cx="10972800" cy="1143300"/>
          </a:xfrm>
          <a:prstGeom prst="rect">
            <a:avLst/>
          </a:prstGeom>
          <a:noFill/>
          <a:ln>
            <a:noFill/>
          </a:ln>
        </p:spPr>
        <p:txBody>
          <a:bodyPr anchorCtr="0" anchor="b" bIns="0" lIns="0" spcFirstLastPara="1" rIns="0" wrap="square" tIns="60925">
            <a:normAutofit/>
          </a:bodyPr>
          <a:lstStyle>
            <a:lvl1pPr lvl="0" algn="l">
              <a:spcBef>
                <a:spcPts val="0"/>
              </a:spcBef>
              <a:spcAft>
                <a:spcPts val="0"/>
              </a:spcAft>
              <a:buClr>
                <a:schemeClr val="accent4"/>
              </a:buClr>
              <a:buSzPts val="4800"/>
              <a:buFont typeface="Calibri"/>
              <a:buNone/>
              <a:defRPr sz="4800"/>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5060" name="Google Shape;5060;g338445b5360_0_5053"/>
          <p:cNvSpPr txBox="1"/>
          <p:nvPr>
            <p:ph idx="1" type="body"/>
          </p:nvPr>
        </p:nvSpPr>
        <p:spPr>
          <a:xfrm>
            <a:off x="609600" y="1935480"/>
            <a:ext cx="10972800" cy="4389300"/>
          </a:xfrm>
          <a:prstGeom prst="rect">
            <a:avLst/>
          </a:prstGeom>
          <a:noFill/>
          <a:ln>
            <a:noFill/>
          </a:ln>
        </p:spPr>
        <p:txBody>
          <a:bodyPr anchorCtr="0" anchor="t" bIns="60925" lIns="121900" spcFirstLastPara="1" rIns="121900" wrap="square" tIns="60925">
            <a:normAutofit/>
          </a:bodyPr>
          <a:lstStyle>
            <a:lvl1pPr indent="-450850" lvl="0" marL="457200" algn="l">
              <a:spcBef>
                <a:spcPts val="700"/>
              </a:spcBef>
              <a:spcAft>
                <a:spcPts val="0"/>
              </a:spcAft>
              <a:buClr>
                <a:schemeClr val="accent4"/>
              </a:buClr>
              <a:buSzPts val="3500"/>
              <a:buFont typeface="Arial"/>
              <a:buChar char="•"/>
              <a:defRPr sz="3500"/>
            </a:lvl1pPr>
            <a:lvl2pPr indent="-355600" lvl="1" marL="914400" algn="l">
              <a:spcBef>
                <a:spcPts val="500"/>
              </a:spcBef>
              <a:spcAft>
                <a:spcPts val="0"/>
              </a:spcAft>
              <a:buSzPts val="2000"/>
              <a:buChar char="⚫"/>
              <a:defRPr/>
            </a:lvl2pPr>
            <a:lvl3pPr indent="-336550" lvl="2" marL="1371600" algn="l">
              <a:spcBef>
                <a:spcPts val="500"/>
              </a:spcBef>
              <a:spcAft>
                <a:spcPts val="0"/>
              </a:spcAft>
              <a:buSzPts val="1700"/>
              <a:buChar char="⚫"/>
              <a:defRPr/>
            </a:lvl3pPr>
            <a:lvl4pPr indent="-330200" lvl="3" marL="1828800" algn="l">
              <a:spcBef>
                <a:spcPts val="500"/>
              </a:spcBef>
              <a:spcAft>
                <a:spcPts val="0"/>
              </a:spcAft>
              <a:buSzPts val="1600"/>
              <a:buChar char="⚫"/>
              <a:defRPr/>
            </a:lvl4pPr>
            <a:lvl5pPr indent="-330200" lvl="4" marL="2286000" algn="l">
              <a:spcBef>
                <a:spcPts val="500"/>
              </a:spcBef>
              <a:spcAft>
                <a:spcPts val="0"/>
              </a:spcAft>
              <a:buSzPts val="1600"/>
              <a:buChar char="⚫"/>
              <a:defRPr/>
            </a:lvl5pPr>
            <a:lvl6pPr indent="-349250" lvl="5" marL="2743200" algn="l">
              <a:spcBef>
                <a:spcPts val="500"/>
              </a:spcBef>
              <a:spcAft>
                <a:spcPts val="0"/>
              </a:spcAft>
              <a:buSzPts val="1900"/>
              <a:buChar char="⚫"/>
              <a:defRPr/>
            </a:lvl6pPr>
            <a:lvl7pPr indent="-349250" lvl="6" marL="3200400" algn="l">
              <a:spcBef>
                <a:spcPts val="500"/>
              </a:spcBef>
              <a:spcAft>
                <a:spcPts val="0"/>
              </a:spcAft>
              <a:buSzPts val="1900"/>
              <a:buChar char="⚫"/>
              <a:defRPr/>
            </a:lvl7pPr>
            <a:lvl8pPr indent="-381000" lvl="7" marL="3657600" algn="l">
              <a:spcBef>
                <a:spcPts val="500"/>
              </a:spcBef>
              <a:spcAft>
                <a:spcPts val="0"/>
              </a:spcAft>
              <a:buSzPts val="2400"/>
              <a:buChar char="•"/>
              <a:defRPr/>
            </a:lvl8pPr>
            <a:lvl9pPr indent="-381000" lvl="8" marL="4114800" algn="l">
              <a:spcBef>
                <a:spcPts val="500"/>
              </a:spcBef>
              <a:spcAft>
                <a:spcPts val="0"/>
              </a:spcAft>
              <a:buSzPts val="2400"/>
              <a:buChar char="•"/>
              <a:defRPr/>
            </a:lvl9pPr>
          </a:lstStyle>
          <a:p/>
        </p:txBody>
      </p:sp>
      <p:pic>
        <p:nvPicPr>
          <p:cNvPr id="5061" name="Google Shape;5061;g338445b5360_0_5053"/>
          <p:cNvPicPr preferRelativeResize="0"/>
          <p:nvPr/>
        </p:nvPicPr>
        <p:blipFill rotWithShape="1">
          <a:blip r:embed="rId2">
            <a:alphaModFix/>
          </a:blip>
          <a:srcRect b="0" l="0" r="0" t="0"/>
          <a:stretch/>
        </p:blipFill>
        <p:spPr>
          <a:xfrm>
            <a:off x="10570464" y="5257800"/>
            <a:ext cx="1219200" cy="12192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5062" name="Shape 5062"/>
        <p:cNvGrpSpPr/>
        <p:nvPr/>
      </p:nvGrpSpPr>
      <p:grpSpPr>
        <a:xfrm>
          <a:off x="0" y="0"/>
          <a:ext cx="0" cy="0"/>
          <a:chOff x="0" y="0"/>
          <a:chExt cx="0" cy="0"/>
        </a:xfrm>
      </p:grpSpPr>
      <p:pic>
        <p:nvPicPr>
          <p:cNvPr id="5063" name="Google Shape;5063;g338445b5360_0_5057"/>
          <p:cNvPicPr preferRelativeResize="0"/>
          <p:nvPr/>
        </p:nvPicPr>
        <p:blipFill rotWithShape="1">
          <a:blip r:embed="rId2">
            <a:alphaModFix/>
          </a:blip>
          <a:srcRect b="0" l="0" r="0" t="0"/>
          <a:stretch/>
        </p:blipFill>
        <p:spPr>
          <a:xfrm>
            <a:off x="10570464" y="5257800"/>
            <a:ext cx="1219200" cy="12192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Logo">
  <p:cSld name="Blank No Logo">
    <p:spTree>
      <p:nvGrpSpPr>
        <p:cNvPr id="17" name="Shape 1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8" name="Shape 18"/>
        <p:cNvGrpSpPr/>
        <p:nvPr/>
      </p:nvGrpSpPr>
      <p:grpSpPr>
        <a:xfrm>
          <a:off x="0" y="0"/>
          <a:ext cx="0" cy="0"/>
          <a:chOff x="0" y="0"/>
          <a:chExt cx="0" cy="0"/>
        </a:xfrm>
      </p:grpSpPr>
      <p:sp>
        <p:nvSpPr>
          <p:cNvPr id="19" name="Google Shape;19;g338445b5360_0_13"/>
          <p:cNvSpPr txBox="1"/>
          <p:nvPr>
            <p:ph type="title"/>
          </p:nvPr>
        </p:nvSpPr>
        <p:spPr>
          <a:xfrm>
            <a:off x="609600" y="403939"/>
            <a:ext cx="10972800" cy="1143000"/>
          </a:xfrm>
          <a:prstGeom prst="rect">
            <a:avLst/>
          </a:prstGeom>
          <a:noFill/>
          <a:ln>
            <a:noFill/>
          </a:ln>
        </p:spPr>
        <p:txBody>
          <a:bodyPr anchorCtr="0" anchor="b" bIns="0" lIns="0" spcFirstLastPara="1" rIns="0" wrap="square" tIns="60925">
            <a:normAutofit/>
          </a:bodyPr>
          <a:lstStyle>
            <a:lvl1pPr lvl="0" algn="l">
              <a:lnSpc>
                <a:spcPct val="100000"/>
              </a:lnSpc>
              <a:spcBef>
                <a:spcPts val="0"/>
              </a:spcBef>
              <a:spcAft>
                <a:spcPts val="0"/>
              </a:spcAft>
              <a:buClr>
                <a:schemeClr val="accent4"/>
              </a:buClr>
              <a:buSzPts val="4800"/>
              <a:buFont typeface="Calibri"/>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0" name="Google Shape;20;g338445b5360_0_13"/>
          <p:cNvSpPr txBox="1"/>
          <p:nvPr>
            <p:ph idx="1" type="body"/>
          </p:nvPr>
        </p:nvSpPr>
        <p:spPr>
          <a:xfrm>
            <a:off x="609600" y="1757251"/>
            <a:ext cx="5384700" cy="4597800"/>
          </a:xfrm>
          <a:prstGeom prst="rect">
            <a:avLst/>
          </a:prstGeom>
          <a:noFill/>
          <a:ln>
            <a:noFill/>
          </a:ln>
        </p:spPr>
        <p:txBody>
          <a:bodyPr anchorCtr="0" anchor="t" bIns="60925" lIns="121900" spcFirstLastPara="1" rIns="121900" wrap="square" tIns="60925">
            <a:normAutofit/>
          </a:bodyPr>
          <a:lstStyle>
            <a:lvl1pPr indent="-431800" lvl="0" marL="457200" algn="l">
              <a:lnSpc>
                <a:spcPct val="100000"/>
              </a:lnSpc>
              <a:spcBef>
                <a:spcPts val="600"/>
              </a:spcBef>
              <a:spcAft>
                <a:spcPts val="0"/>
              </a:spcAft>
              <a:buSzPts val="3200"/>
              <a:buChar char="•"/>
              <a:defRPr sz="3200"/>
            </a:lvl1pPr>
            <a:lvl2pPr indent="-400050" lvl="1" marL="914400" algn="l">
              <a:lnSpc>
                <a:spcPct val="100000"/>
              </a:lnSpc>
              <a:spcBef>
                <a:spcPts val="500"/>
              </a:spcBef>
              <a:spcAft>
                <a:spcPts val="0"/>
              </a:spcAft>
              <a:buSzPts val="2700"/>
              <a:buFont typeface="Arial"/>
              <a:buChar char="•"/>
              <a:defRPr sz="2700"/>
            </a:lvl2pPr>
            <a:lvl3pPr indent="-381000" lvl="2" marL="1371600" algn="l">
              <a:lnSpc>
                <a:spcPct val="100000"/>
              </a:lnSpc>
              <a:spcBef>
                <a:spcPts val="500"/>
              </a:spcBef>
              <a:spcAft>
                <a:spcPts val="0"/>
              </a:spcAft>
              <a:buSzPts val="2400"/>
              <a:buFont typeface="Arial"/>
              <a:buChar char="•"/>
              <a:defRPr sz="2400"/>
            </a:lvl3pPr>
            <a:lvl4pPr indent="-355600" lvl="3" marL="1828800" algn="l">
              <a:lnSpc>
                <a:spcPct val="100000"/>
              </a:lnSpc>
              <a:spcBef>
                <a:spcPts val="400"/>
              </a:spcBef>
              <a:spcAft>
                <a:spcPts val="0"/>
              </a:spcAft>
              <a:buSzPts val="2000"/>
              <a:buFont typeface="Arial"/>
              <a:buChar char="•"/>
              <a:defRPr sz="2000"/>
            </a:lvl4pPr>
            <a:lvl5pPr indent="-342900" lvl="4" marL="2286000" algn="l">
              <a:lnSpc>
                <a:spcPct val="100000"/>
              </a:lnSpc>
              <a:spcBef>
                <a:spcPts val="400"/>
              </a:spcBef>
              <a:spcAft>
                <a:spcPts val="0"/>
              </a:spcAft>
              <a:buSzPts val="1800"/>
              <a:buFont typeface="Arial"/>
              <a:buChar char="•"/>
              <a:defRPr sz="1800"/>
            </a:lvl5pPr>
            <a:lvl6pPr indent="-349250" lvl="5" marL="2743200" algn="l">
              <a:lnSpc>
                <a:spcPct val="100000"/>
              </a:lnSpc>
              <a:spcBef>
                <a:spcPts val="500"/>
              </a:spcBef>
              <a:spcAft>
                <a:spcPts val="0"/>
              </a:spcAft>
              <a:buSzPts val="1900"/>
              <a:buChar char="⚫"/>
              <a:defRPr/>
            </a:lvl6pPr>
            <a:lvl7pPr indent="-349250" lvl="6" marL="3200400" algn="l">
              <a:lnSpc>
                <a:spcPct val="100000"/>
              </a:lnSpc>
              <a:spcBef>
                <a:spcPts val="500"/>
              </a:spcBef>
              <a:spcAft>
                <a:spcPts val="0"/>
              </a:spcAft>
              <a:buSzPts val="1900"/>
              <a:buChar char="⚫"/>
              <a:defRPr/>
            </a:lvl7pPr>
            <a:lvl8pPr indent="-381000" lvl="7" marL="3657600" algn="l">
              <a:lnSpc>
                <a:spcPct val="100000"/>
              </a:lnSpc>
              <a:spcBef>
                <a:spcPts val="500"/>
              </a:spcBef>
              <a:spcAft>
                <a:spcPts val="0"/>
              </a:spcAft>
              <a:buSzPts val="2400"/>
              <a:buChar char="•"/>
              <a:defRPr/>
            </a:lvl8pPr>
            <a:lvl9pPr indent="-381000" lvl="8" marL="4114800" algn="l">
              <a:lnSpc>
                <a:spcPct val="100000"/>
              </a:lnSpc>
              <a:spcBef>
                <a:spcPts val="500"/>
              </a:spcBef>
              <a:spcAft>
                <a:spcPts val="0"/>
              </a:spcAft>
              <a:buSzPts val="2400"/>
              <a:buChar char="•"/>
              <a:defRPr/>
            </a:lvl9pPr>
          </a:lstStyle>
          <a:p/>
        </p:txBody>
      </p:sp>
      <p:pic>
        <p:nvPicPr>
          <p:cNvPr id="21" name="Google Shape;21;g338445b5360_0_13"/>
          <p:cNvPicPr preferRelativeResize="0"/>
          <p:nvPr/>
        </p:nvPicPr>
        <p:blipFill rotWithShape="1">
          <a:blip r:embed="rId2">
            <a:alphaModFix/>
          </a:blip>
          <a:srcRect b="0" l="0" r="0" t="0"/>
          <a:stretch/>
        </p:blipFill>
        <p:spPr>
          <a:xfrm>
            <a:off x="10570464" y="5257800"/>
            <a:ext cx="1219200" cy="1219200"/>
          </a:xfrm>
          <a:prstGeom prst="rect">
            <a:avLst/>
          </a:prstGeom>
          <a:noFill/>
          <a:ln>
            <a:noFill/>
          </a:ln>
        </p:spPr>
      </p:pic>
      <p:sp>
        <p:nvSpPr>
          <p:cNvPr id="22" name="Google Shape;22;g338445b5360_0_13"/>
          <p:cNvSpPr txBox="1"/>
          <p:nvPr>
            <p:ph idx="2" type="body"/>
          </p:nvPr>
        </p:nvSpPr>
        <p:spPr>
          <a:xfrm>
            <a:off x="6197600" y="1757251"/>
            <a:ext cx="5384700" cy="4597800"/>
          </a:xfrm>
          <a:prstGeom prst="rect">
            <a:avLst/>
          </a:prstGeom>
          <a:noFill/>
          <a:ln>
            <a:noFill/>
          </a:ln>
        </p:spPr>
        <p:txBody>
          <a:bodyPr anchorCtr="0" anchor="t" bIns="60925" lIns="121900" spcFirstLastPara="1" rIns="121900" wrap="square" tIns="60925">
            <a:normAutofit/>
          </a:bodyPr>
          <a:lstStyle>
            <a:lvl1pPr indent="-431800" lvl="0" marL="457200" algn="l">
              <a:lnSpc>
                <a:spcPct val="100000"/>
              </a:lnSpc>
              <a:spcBef>
                <a:spcPts val="600"/>
              </a:spcBef>
              <a:spcAft>
                <a:spcPts val="0"/>
              </a:spcAft>
              <a:buSzPts val="3200"/>
              <a:buChar char="•"/>
              <a:defRPr sz="3200"/>
            </a:lvl1pPr>
            <a:lvl2pPr indent="-400050" lvl="1" marL="914400" algn="l">
              <a:lnSpc>
                <a:spcPct val="100000"/>
              </a:lnSpc>
              <a:spcBef>
                <a:spcPts val="500"/>
              </a:spcBef>
              <a:spcAft>
                <a:spcPts val="0"/>
              </a:spcAft>
              <a:buSzPts val="2700"/>
              <a:buFont typeface="Arial"/>
              <a:buChar char="•"/>
              <a:defRPr sz="2700"/>
            </a:lvl2pPr>
            <a:lvl3pPr indent="-381000" lvl="2" marL="1371600" algn="l">
              <a:lnSpc>
                <a:spcPct val="100000"/>
              </a:lnSpc>
              <a:spcBef>
                <a:spcPts val="500"/>
              </a:spcBef>
              <a:spcAft>
                <a:spcPts val="0"/>
              </a:spcAft>
              <a:buSzPts val="2400"/>
              <a:buFont typeface="Arial"/>
              <a:buChar char="•"/>
              <a:defRPr sz="2400"/>
            </a:lvl3pPr>
            <a:lvl4pPr indent="-355600" lvl="3" marL="1828800" algn="l">
              <a:lnSpc>
                <a:spcPct val="100000"/>
              </a:lnSpc>
              <a:spcBef>
                <a:spcPts val="400"/>
              </a:spcBef>
              <a:spcAft>
                <a:spcPts val="0"/>
              </a:spcAft>
              <a:buSzPts val="2000"/>
              <a:buFont typeface="Arial"/>
              <a:buChar char="•"/>
              <a:defRPr sz="2000"/>
            </a:lvl4pPr>
            <a:lvl5pPr indent="-342900" lvl="4" marL="2286000" algn="l">
              <a:lnSpc>
                <a:spcPct val="100000"/>
              </a:lnSpc>
              <a:spcBef>
                <a:spcPts val="400"/>
              </a:spcBef>
              <a:spcAft>
                <a:spcPts val="0"/>
              </a:spcAft>
              <a:buSzPts val="1800"/>
              <a:buFont typeface="Arial"/>
              <a:buChar char="•"/>
              <a:defRPr sz="1800"/>
            </a:lvl5pPr>
            <a:lvl6pPr indent="-349250" lvl="5" marL="2743200" algn="l">
              <a:lnSpc>
                <a:spcPct val="100000"/>
              </a:lnSpc>
              <a:spcBef>
                <a:spcPts val="500"/>
              </a:spcBef>
              <a:spcAft>
                <a:spcPts val="0"/>
              </a:spcAft>
              <a:buSzPts val="1900"/>
              <a:buChar char="⚫"/>
              <a:defRPr/>
            </a:lvl6pPr>
            <a:lvl7pPr indent="-349250" lvl="6" marL="3200400" algn="l">
              <a:lnSpc>
                <a:spcPct val="100000"/>
              </a:lnSpc>
              <a:spcBef>
                <a:spcPts val="500"/>
              </a:spcBef>
              <a:spcAft>
                <a:spcPts val="0"/>
              </a:spcAft>
              <a:buSzPts val="1900"/>
              <a:buChar char="⚫"/>
              <a:defRPr/>
            </a:lvl7pPr>
            <a:lvl8pPr indent="-381000" lvl="7" marL="3657600" algn="l">
              <a:lnSpc>
                <a:spcPct val="100000"/>
              </a:lnSpc>
              <a:spcBef>
                <a:spcPts val="500"/>
              </a:spcBef>
              <a:spcAft>
                <a:spcPts val="0"/>
              </a:spcAft>
              <a:buSzPts val="2400"/>
              <a:buChar char="•"/>
              <a:defRPr/>
            </a:lvl8pPr>
            <a:lvl9pPr indent="-381000" lvl="8" marL="4114800" algn="l">
              <a:lnSpc>
                <a:spcPct val="100000"/>
              </a:lnSpc>
              <a:spcBef>
                <a:spcPts val="500"/>
              </a:spcBef>
              <a:spcAft>
                <a:spcPts val="0"/>
              </a:spcAft>
              <a:buSzPts val="24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1">
    <p:spTree>
      <p:nvGrpSpPr>
        <p:cNvPr id="23" name="Shape 23"/>
        <p:cNvGrpSpPr/>
        <p:nvPr/>
      </p:nvGrpSpPr>
      <p:grpSpPr>
        <a:xfrm>
          <a:off x="0" y="0"/>
          <a:ext cx="0" cy="0"/>
          <a:chOff x="0" y="0"/>
          <a:chExt cx="0" cy="0"/>
        </a:xfrm>
      </p:grpSpPr>
      <p:pic>
        <p:nvPicPr>
          <p:cNvPr id="24" name="Google Shape;24;g338445b5360_0_18"/>
          <p:cNvPicPr preferRelativeResize="0"/>
          <p:nvPr/>
        </p:nvPicPr>
        <p:blipFill rotWithShape="1">
          <a:blip r:embed="rId2">
            <a:alphaModFix/>
          </a:blip>
          <a:srcRect b="0" l="0" r="0" t="0"/>
          <a:stretch/>
        </p:blipFill>
        <p:spPr>
          <a:xfrm>
            <a:off x="10570464" y="5257800"/>
            <a:ext cx="1219200" cy="12192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RN Logo" type="blank">
  <p:cSld name="BLANK">
    <p:spTree>
      <p:nvGrpSpPr>
        <p:cNvPr id="25" name="Shape 25"/>
        <p:cNvGrpSpPr/>
        <p:nvPr/>
      </p:nvGrpSpPr>
      <p:grpSpPr>
        <a:xfrm>
          <a:off x="0" y="0"/>
          <a:ext cx="0" cy="0"/>
          <a:chOff x="0" y="0"/>
          <a:chExt cx="0" cy="0"/>
        </a:xfrm>
      </p:grpSpPr>
      <p:pic>
        <p:nvPicPr>
          <p:cNvPr id="26" name="Google Shape;26;g338445b5360_0_20"/>
          <p:cNvPicPr preferRelativeResize="0"/>
          <p:nvPr/>
        </p:nvPicPr>
        <p:blipFill rotWithShape="1">
          <a:blip r:embed="rId2">
            <a:alphaModFix/>
          </a:blip>
          <a:srcRect b="0" l="0" r="0" t="0"/>
          <a:stretch/>
        </p:blipFill>
        <p:spPr>
          <a:xfrm>
            <a:off x="4821936" y="1371600"/>
            <a:ext cx="2548128" cy="416372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tegy v2">
  <p:cSld name="Strategy v2">
    <p:spTree>
      <p:nvGrpSpPr>
        <p:cNvPr id="27" name="Shape 27"/>
        <p:cNvGrpSpPr/>
        <p:nvPr/>
      </p:nvGrpSpPr>
      <p:grpSpPr>
        <a:xfrm>
          <a:off x="0" y="0"/>
          <a:ext cx="0" cy="0"/>
          <a:chOff x="0" y="0"/>
          <a:chExt cx="0" cy="0"/>
        </a:xfrm>
      </p:grpSpPr>
      <p:pic>
        <p:nvPicPr>
          <p:cNvPr id="28" name="Google Shape;28;g338445b5360_0_22"/>
          <p:cNvPicPr preferRelativeResize="0"/>
          <p:nvPr/>
        </p:nvPicPr>
        <p:blipFill rotWithShape="1">
          <a:blip r:embed="rId2">
            <a:alphaModFix/>
          </a:blip>
          <a:srcRect b="0" l="0" r="0" t="0"/>
          <a:stretch/>
        </p:blipFill>
        <p:spPr>
          <a:xfrm>
            <a:off x="10570464" y="5257800"/>
            <a:ext cx="1219200" cy="1219200"/>
          </a:xfrm>
          <a:prstGeom prst="rect">
            <a:avLst/>
          </a:prstGeom>
          <a:noFill/>
          <a:ln>
            <a:noFill/>
          </a:ln>
        </p:spPr>
      </p:pic>
      <p:sp>
        <p:nvSpPr>
          <p:cNvPr id="29" name="Google Shape;29;g338445b5360_0_22"/>
          <p:cNvSpPr txBox="1"/>
          <p:nvPr>
            <p:ph type="title"/>
          </p:nvPr>
        </p:nvSpPr>
        <p:spPr>
          <a:xfrm>
            <a:off x="609600" y="409663"/>
            <a:ext cx="10972800" cy="1143000"/>
          </a:xfrm>
          <a:prstGeom prst="rect">
            <a:avLst/>
          </a:prstGeom>
          <a:noFill/>
          <a:ln>
            <a:noFill/>
          </a:ln>
        </p:spPr>
        <p:txBody>
          <a:bodyPr anchorCtr="0" anchor="b" bIns="0" lIns="0" spcFirstLastPara="1" rIns="0" wrap="square" tIns="60925">
            <a:normAutofit/>
          </a:bodyPr>
          <a:lstStyle>
            <a:lvl1pPr lvl="0" algn="l">
              <a:lnSpc>
                <a:spcPct val="100000"/>
              </a:lnSpc>
              <a:spcBef>
                <a:spcPts val="0"/>
              </a:spcBef>
              <a:spcAft>
                <a:spcPts val="0"/>
              </a:spcAft>
              <a:buClr>
                <a:schemeClr val="accent4"/>
              </a:buClr>
              <a:buSzPts val="4800"/>
              <a:buFont typeface="Calibri"/>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0" name="Google Shape;30;g338445b5360_0_22"/>
          <p:cNvSpPr txBox="1"/>
          <p:nvPr>
            <p:ph idx="1" type="body"/>
          </p:nvPr>
        </p:nvSpPr>
        <p:spPr>
          <a:xfrm>
            <a:off x="609600" y="1740079"/>
            <a:ext cx="5325900" cy="4827900"/>
          </a:xfrm>
          <a:prstGeom prst="rect">
            <a:avLst/>
          </a:prstGeom>
          <a:noFill/>
          <a:ln>
            <a:noFill/>
          </a:ln>
        </p:spPr>
        <p:txBody>
          <a:bodyPr anchorCtr="0" anchor="t" bIns="121875" lIns="121875" spcFirstLastPara="1" rIns="121875" wrap="square" tIns="121875">
            <a:normAutofit/>
          </a:bodyPr>
          <a:lstStyle>
            <a:lvl1pPr indent="-450850" lvl="0" marL="457200" algn="l">
              <a:lnSpc>
                <a:spcPct val="100000"/>
              </a:lnSpc>
              <a:spcBef>
                <a:spcPts val="700"/>
              </a:spcBef>
              <a:spcAft>
                <a:spcPts val="0"/>
              </a:spcAft>
              <a:buSzPts val="3500"/>
              <a:buChar char="•"/>
              <a:defRPr/>
            </a:lvl1pPr>
            <a:lvl2pPr indent="-355600" lvl="1" marL="914400" algn="l">
              <a:lnSpc>
                <a:spcPct val="100000"/>
              </a:lnSpc>
              <a:spcBef>
                <a:spcPts val="500"/>
              </a:spcBef>
              <a:spcAft>
                <a:spcPts val="0"/>
              </a:spcAft>
              <a:buSzPts val="2000"/>
              <a:buChar char="⚫"/>
              <a:defRPr/>
            </a:lvl2pPr>
            <a:lvl3pPr indent="-323850" lvl="2" marL="1371600" algn="l">
              <a:lnSpc>
                <a:spcPct val="100000"/>
              </a:lnSpc>
              <a:spcBef>
                <a:spcPts val="400"/>
              </a:spcBef>
              <a:spcAft>
                <a:spcPts val="0"/>
              </a:spcAft>
              <a:buSzPts val="1500"/>
              <a:buChar char="⚫"/>
              <a:defRPr/>
            </a:lvl3pPr>
            <a:lvl4pPr indent="-311150" lvl="3" marL="1828800" algn="l">
              <a:lnSpc>
                <a:spcPct val="100000"/>
              </a:lnSpc>
              <a:spcBef>
                <a:spcPts val="400"/>
              </a:spcBef>
              <a:spcAft>
                <a:spcPts val="0"/>
              </a:spcAft>
              <a:buSzPts val="1300"/>
              <a:buChar char="⚫"/>
              <a:defRPr/>
            </a:lvl4pPr>
            <a:lvl5pPr indent="-304800" lvl="4" marL="2286000" algn="l">
              <a:lnSpc>
                <a:spcPct val="100000"/>
              </a:lnSpc>
              <a:spcBef>
                <a:spcPts val="400"/>
              </a:spcBef>
              <a:spcAft>
                <a:spcPts val="0"/>
              </a:spcAft>
              <a:buSzPts val="1200"/>
              <a:buChar char="⚫"/>
              <a:defRPr sz="1800"/>
            </a:lvl5pPr>
            <a:lvl6pPr indent="-317500" lvl="5" marL="2743200" algn="l">
              <a:lnSpc>
                <a:spcPct val="100000"/>
              </a:lnSpc>
              <a:spcBef>
                <a:spcPts val="400"/>
              </a:spcBef>
              <a:spcAft>
                <a:spcPts val="0"/>
              </a:spcAft>
              <a:buSzPts val="1400"/>
              <a:buChar char="⚫"/>
              <a:defRPr sz="1800"/>
            </a:lvl6pPr>
            <a:lvl7pPr indent="-317500" lvl="6" marL="3200400" algn="l">
              <a:lnSpc>
                <a:spcPct val="100000"/>
              </a:lnSpc>
              <a:spcBef>
                <a:spcPts val="400"/>
              </a:spcBef>
              <a:spcAft>
                <a:spcPts val="0"/>
              </a:spcAft>
              <a:buSzPts val="1400"/>
              <a:buChar char="⚫"/>
              <a:defRPr sz="1800"/>
            </a:lvl7pPr>
            <a:lvl8pPr indent="-342900" lvl="7" marL="3657600" algn="l">
              <a:lnSpc>
                <a:spcPct val="100000"/>
              </a:lnSpc>
              <a:spcBef>
                <a:spcPts val="400"/>
              </a:spcBef>
              <a:spcAft>
                <a:spcPts val="0"/>
              </a:spcAft>
              <a:buSzPts val="1800"/>
              <a:buFont typeface="Calibri"/>
              <a:buChar char="•"/>
              <a:defRPr sz="1800"/>
            </a:lvl8pPr>
            <a:lvl9pPr indent="-342900" lvl="8" marL="4114800" algn="l">
              <a:lnSpc>
                <a:spcPct val="100000"/>
              </a:lnSpc>
              <a:spcBef>
                <a:spcPts val="400"/>
              </a:spcBef>
              <a:spcAft>
                <a:spcPts val="0"/>
              </a:spcAft>
              <a:buSzPts val="1800"/>
              <a:buFont typeface="Calibri"/>
              <a:buChar char="•"/>
              <a:defRPr sz="1800"/>
            </a:lvl9pPr>
          </a:lstStyle>
          <a:p/>
        </p:txBody>
      </p:sp>
      <p:sp>
        <p:nvSpPr>
          <p:cNvPr id="31" name="Google Shape;31;g338445b5360_0_22"/>
          <p:cNvSpPr/>
          <p:nvPr>
            <p:ph idx="2" type="pic"/>
          </p:nvPr>
        </p:nvSpPr>
        <p:spPr>
          <a:xfrm>
            <a:off x="6256403" y="1740079"/>
            <a:ext cx="5325600" cy="1894500"/>
          </a:xfrm>
          <a:prstGeom prst="rect">
            <a:avLst/>
          </a:prstGeom>
          <a:noFill/>
          <a:ln cap="flat" cmpd="sng" w="9525">
            <a:solidFill>
              <a:srgbClr val="BCD4E9"/>
            </a:solidFill>
            <a:prstDash val="solid"/>
            <a:round/>
            <a:headEnd len="sm" w="sm" type="none"/>
            <a:tailEnd len="sm" w="sm" type="none"/>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ll Quote">
  <p:cSld name="Pull Quote">
    <p:spTree>
      <p:nvGrpSpPr>
        <p:cNvPr id="32" name="Shape 32"/>
        <p:cNvGrpSpPr/>
        <p:nvPr/>
      </p:nvGrpSpPr>
      <p:grpSpPr>
        <a:xfrm>
          <a:off x="0" y="0"/>
          <a:ext cx="0" cy="0"/>
          <a:chOff x="0" y="0"/>
          <a:chExt cx="0" cy="0"/>
        </a:xfrm>
      </p:grpSpPr>
      <p:sp>
        <p:nvSpPr>
          <p:cNvPr id="33" name="Google Shape;33;g338445b5360_0_27"/>
          <p:cNvSpPr/>
          <p:nvPr/>
        </p:nvSpPr>
        <p:spPr>
          <a:xfrm>
            <a:off x="2295301" y="1751525"/>
            <a:ext cx="7601400" cy="4275900"/>
          </a:xfrm>
          <a:prstGeom prst="snip2DiagRect">
            <a:avLst>
              <a:gd fmla="val 0" name="adj1"/>
              <a:gd fmla="val 16667" name="adj2"/>
            </a:avLst>
          </a:prstGeom>
          <a:solidFill>
            <a:srgbClr val="1C3C58"/>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34" name="Google Shape;34;g338445b5360_0_27"/>
          <p:cNvPicPr preferRelativeResize="0"/>
          <p:nvPr/>
        </p:nvPicPr>
        <p:blipFill rotWithShape="1">
          <a:blip r:embed="rId2">
            <a:alphaModFix/>
          </a:blip>
          <a:srcRect b="0" l="0" r="0" t="0"/>
          <a:stretch/>
        </p:blipFill>
        <p:spPr>
          <a:xfrm>
            <a:off x="10570464" y="5257800"/>
            <a:ext cx="1219200" cy="1219200"/>
          </a:xfrm>
          <a:prstGeom prst="rect">
            <a:avLst/>
          </a:prstGeom>
          <a:noFill/>
          <a:ln>
            <a:noFill/>
          </a:ln>
        </p:spPr>
      </p:pic>
      <p:sp>
        <p:nvSpPr>
          <p:cNvPr id="35" name="Google Shape;35;g338445b5360_0_27"/>
          <p:cNvSpPr txBox="1"/>
          <p:nvPr>
            <p:ph type="title"/>
          </p:nvPr>
        </p:nvSpPr>
        <p:spPr>
          <a:xfrm>
            <a:off x="609600" y="409663"/>
            <a:ext cx="10972800" cy="1143000"/>
          </a:xfrm>
          <a:prstGeom prst="rect">
            <a:avLst/>
          </a:prstGeom>
          <a:noFill/>
          <a:ln>
            <a:noFill/>
          </a:ln>
        </p:spPr>
        <p:txBody>
          <a:bodyPr anchorCtr="0" anchor="b" bIns="0" lIns="0" spcFirstLastPara="1" rIns="0" wrap="square" tIns="60925">
            <a:normAutofit/>
          </a:bodyPr>
          <a:lstStyle>
            <a:lvl1pPr lvl="0" algn="l">
              <a:lnSpc>
                <a:spcPct val="100000"/>
              </a:lnSpc>
              <a:spcBef>
                <a:spcPts val="0"/>
              </a:spcBef>
              <a:spcAft>
                <a:spcPts val="0"/>
              </a:spcAft>
              <a:buClr>
                <a:schemeClr val="accent4"/>
              </a:buClr>
              <a:buSzPts val="4800"/>
              <a:buFont typeface="Calibri"/>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6" name="Google Shape;36;g338445b5360_0_27"/>
          <p:cNvSpPr txBox="1"/>
          <p:nvPr>
            <p:ph idx="1" type="body"/>
          </p:nvPr>
        </p:nvSpPr>
        <p:spPr>
          <a:xfrm>
            <a:off x="3433000" y="2046309"/>
            <a:ext cx="5325900" cy="3168300"/>
          </a:xfrm>
          <a:prstGeom prst="rect">
            <a:avLst/>
          </a:prstGeom>
          <a:noFill/>
          <a:ln>
            <a:noFill/>
          </a:ln>
        </p:spPr>
        <p:txBody>
          <a:bodyPr anchorCtr="0" anchor="t" bIns="121875" lIns="121875" spcFirstLastPara="1" rIns="121875" wrap="square" tIns="121875">
            <a:normAutofit/>
          </a:bodyPr>
          <a:lstStyle>
            <a:lvl1pPr indent="-228600" lvl="0" marL="457200" algn="l">
              <a:lnSpc>
                <a:spcPct val="100000"/>
              </a:lnSpc>
              <a:spcBef>
                <a:spcPts val="700"/>
              </a:spcBef>
              <a:spcAft>
                <a:spcPts val="0"/>
              </a:spcAft>
              <a:buSzPts val="3500"/>
              <a:buNone/>
              <a:defRPr b="1">
                <a:solidFill>
                  <a:schemeClr val="lt1"/>
                </a:solidFill>
              </a:defRPr>
            </a:lvl1pPr>
            <a:lvl2pPr indent="-355600" lvl="1" marL="914400" algn="l">
              <a:lnSpc>
                <a:spcPct val="100000"/>
              </a:lnSpc>
              <a:spcBef>
                <a:spcPts val="500"/>
              </a:spcBef>
              <a:spcAft>
                <a:spcPts val="0"/>
              </a:spcAft>
              <a:buSzPts val="2000"/>
              <a:buChar char="⚫"/>
              <a:defRPr/>
            </a:lvl2pPr>
            <a:lvl3pPr indent="-323850" lvl="2" marL="1371600" algn="l">
              <a:lnSpc>
                <a:spcPct val="100000"/>
              </a:lnSpc>
              <a:spcBef>
                <a:spcPts val="400"/>
              </a:spcBef>
              <a:spcAft>
                <a:spcPts val="0"/>
              </a:spcAft>
              <a:buSzPts val="1500"/>
              <a:buChar char="⚫"/>
              <a:defRPr/>
            </a:lvl3pPr>
            <a:lvl4pPr indent="-311150" lvl="3" marL="1828800" algn="l">
              <a:lnSpc>
                <a:spcPct val="100000"/>
              </a:lnSpc>
              <a:spcBef>
                <a:spcPts val="400"/>
              </a:spcBef>
              <a:spcAft>
                <a:spcPts val="0"/>
              </a:spcAft>
              <a:buSzPts val="1300"/>
              <a:buChar char="⚫"/>
              <a:defRPr/>
            </a:lvl4pPr>
            <a:lvl5pPr indent="-304800" lvl="4" marL="2286000" algn="l">
              <a:lnSpc>
                <a:spcPct val="100000"/>
              </a:lnSpc>
              <a:spcBef>
                <a:spcPts val="400"/>
              </a:spcBef>
              <a:spcAft>
                <a:spcPts val="0"/>
              </a:spcAft>
              <a:buSzPts val="1200"/>
              <a:buChar char="⚫"/>
              <a:defRPr sz="1800"/>
            </a:lvl5pPr>
            <a:lvl6pPr indent="-317500" lvl="5" marL="2743200" algn="l">
              <a:lnSpc>
                <a:spcPct val="100000"/>
              </a:lnSpc>
              <a:spcBef>
                <a:spcPts val="400"/>
              </a:spcBef>
              <a:spcAft>
                <a:spcPts val="0"/>
              </a:spcAft>
              <a:buSzPts val="1400"/>
              <a:buChar char="⚫"/>
              <a:defRPr sz="1800"/>
            </a:lvl6pPr>
            <a:lvl7pPr indent="-317500" lvl="6" marL="3200400" algn="l">
              <a:lnSpc>
                <a:spcPct val="100000"/>
              </a:lnSpc>
              <a:spcBef>
                <a:spcPts val="400"/>
              </a:spcBef>
              <a:spcAft>
                <a:spcPts val="0"/>
              </a:spcAft>
              <a:buSzPts val="1400"/>
              <a:buChar char="⚫"/>
              <a:defRPr sz="1800"/>
            </a:lvl7pPr>
            <a:lvl8pPr indent="-342900" lvl="7" marL="3657600" algn="l">
              <a:lnSpc>
                <a:spcPct val="100000"/>
              </a:lnSpc>
              <a:spcBef>
                <a:spcPts val="400"/>
              </a:spcBef>
              <a:spcAft>
                <a:spcPts val="0"/>
              </a:spcAft>
              <a:buSzPts val="1800"/>
              <a:buFont typeface="Calibri"/>
              <a:buChar char="•"/>
              <a:defRPr sz="1800"/>
            </a:lvl8pPr>
            <a:lvl9pPr indent="-342900" lvl="8" marL="4114800" algn="l">
              <a:lnSpc>
                <a:spcPct val="100000"/>
              </a:lnSpc>
              <a:spcBef>
                <a:spcPts val="400"/>
              </a:spcBef>
              <a:spcAft>
                <a:spcPts val="0"/>
              </a:spcAft>
              <a:buSzPts val="1800"/>
              <a:buFont typeface="Calibri"/>
              <a:buChar char="•"/>
              <a:defRPr sz="1800"/>
            </a:lvl9pPr>
          </a:lstStyle>
          <a:p/>
        </p:txBody>
      </p:sp>
      <p:sp>
        <p:nvSpPr>
          <p:cNvPr id="37" name="Google Shape;37;g338445b5360_0_27"/>
          <p:cNvSpPr txBox="1"/>
          <p:nvPr>
            <p:ph idx="2" type="body"/>
          </p:nvPr>
        </p:nvSpPr>
        <p:spPr>
          <a:xfrm>
            <a:off x="4023932" y="5257800"/>
            <a:ext cx="4144200" cy="695100"/>
          </a:xfrm>
          <a:prstGeom prst="rect">
            <a:avLst/>
          </a:prstGeom>
          <a:noFill/>
          <a:ln>
            <a:noFill/>
          </a:ln>
        </p:spPr>
        <p:txBody>
          <a:bodyPr anchorCtr="0" anchor="t" bIns="121875" lIns="121875" spcFirstLastPara="1" rIns="121875" wrap="square" tIns="121875">
            <a:normAutofit/>
          </a:bodyPr>
          <a:lstStyle>
            <a:lvl1pPr indent="-228600" lvl="0" marL="457200" algn="l">
              <a:lnSpc>
                <a:spcPct val="100000"/>
              </a:lnSpc>
              <a:spcBef>
                <a:spcPts val="400"/>
              </a:spcBef>
              <a:spcAft>
                <a:spcPts val="0"/>
              </a:spcAft>
              <a:buSzPts val="2100"/>
              <a:buNone/>
              <a:defRPr b="1" i="1" sz="2100">
                <a:solidFill>
                  <a:schemeClr val="lt1"/>
                </a:solidFill>
              </a:defRPr>
            </a:lvl1pPr>
            <a:lvl2pPr indent="-355600" lvl="1" marL="914400" algn="l">
              <a:lnSpc>
                <a:spcPct val="100000"/>
              </a:lnSpc>
              <a:spcBef>
                <a:spcPts val="500"/>
              </a:spcBef>
              <a:spcAft>
                <a:spcPts val="0"/>
              </a:spcAft>
              <a:buSzPts val="2000"/>
              <a:buChar char="⚫"/>
              <a:defRPr/>
            </a:lvl2pPr>
            <a:lvl3pPr indent="-323850" lvl="2" marL="1371600" algn="l">
              <a:lnSpc>
                <a:spcPct val="100000"/>
              </a:lnSpc>
              <a:spcBef>
                <a:spcPts val="400"/>
              </a:spcBef>
              <a:spcAft>
                <a:spcPts val="0"/>
              </a:spcAft>
              <a:buSzPts val="1500"/>
              <a:buChar char="⚫"/>
              <a:defRPr/>
            </a:lvl3pPr>
            <a:lvl4pPr indent="-311150" lvl="3" marL="1828800" algn="l">
              <a:lnSpc>
                <a:spcPct val="100000"/>
              </a:lnSpc>
              <a:spcBef>
                <a:spcPts val="400"/>
              </a:spcBef>
              <a:spcAft>
                <a:spcPts val="0"/>
              </a:spcAft>
              <a:buSzPts val="1300"/>
              <a:buChar char="⚫"/>
              <a:defRPr/>
            </a:lvl4pPr>
            <a:lvl5pPr indent="-304800" lvl="4" marL="2286000" algn="l">
              <a:lnSpc>
                <a:spcPct val="100000"/>
              </a:lnSpc>
              <a:spcBef>
                <a:spcPts val="400"/>
              </a:spcBef>
              <a:spcAft>
                <a:spcPts val="0"/>
              </a:spcAft>
              <a:buSzPts val="1200"/>
              <a:buChar char="⚫"/>
              <a:defRPr sz="1800"/>
            </a:lvl5pPr>
            <a:lvl6pPr indent="-317500" lvl="5" marL="2743200" algn="l">
              <a:lnSpc>
                <a:spcPct val="100000"/>
              </a:lnSpc>
              <a:spcBef>
                <a:spcPts val="400"/>
              </a:spcBef>
              <a:spcAft>
                <a:spcPts val="0"/>
              </a:spcAft>
              <a:buSzPts val="1400"/>
              <a:buChar char="⚫"/>
              <a:defRPr sz="1800"/>
            </a:lvl6pPr>
            <a:lvl7pPr indent="-317500" lvl="6" marL="3200400" algn="l">
              <a:lnSpc>
                <a:spcPct val="100000"/>
              </a:lnSpc>
              <a:spcBef>
                <a:spcPts val="400"/>
              </a:spcBef>
              <a:spcAft>
                <a:spcPts val="0"/>
              </a:spcAft>
              <a:buSzPts val="1400"/>
              <a:buChar char="⚫"/>
              <a:defRPr sz="1800"/>
            </a:lvl7pPr>
            <a:lvl8pPr indent="-342900" lvl="7" marL="3657600" algn="l">
              <a:lnSpc>
                <a:spcPct val="100000"/>
              </a:lnSpc>
              <a:spcBef>
                <a:spcPts val="400"/>
              </a:spcBef>
              <a:spcAft>
                <a:spcPts val="0"/>
              </a:spcAft>
              <a:buSzPts val="1800"/>
              <a:buFont typeface="Calibri"/>
              <a:buChar char="•"/>
              <a:defRPr sz="1800"/>
            </a:lvl8pPr>
            <a:lvl9pPr indent="-342900" lvl="8" marL="4114800" algn="l">
              <a:lnSpc>
                <a:spcPct val="100000"/>
              </a:lnSpc>
              <a:spcBef>
                <a:spcPts val="400"/>
              </a:spcBef>
              <a:spcAft>
                <a:spcPts val="0"/>
              </a:spcAft>
              <a:buSzPts val="1800"/>
              <a:buFont typeface="Calibri"/>
              <a:buChar char="•"/>
              <a:defRPr sz="1800"/>
            </a:lvl9pPr>
          </a:lstStyle>
          <a:p/>
        </p:txBody>
      </p:sp>
      <p:pic>
        <p:nvPicPr>
          <p:cNvPr descr="A picture containing icon&#10;&#10;Description automatically generated" id="38" name="Google Shape;38;g338445b5360_0_27"/>
          <p:cNvPicPr preferRelativeResize="0"/>
          <p:nvPr/>
        </p:nvPicPr>
        <p:blipFill rotWithShape="1">
          <a:blip r:embed="rId3">
            <a:alphaModFix/>
          </a:blip>
          <a:srcRect b="56088" l="34179" r="32616" t="21571"/>
          <a:stretch/>
        </p:blipFill>
        <p:spPr>
          <a:xfrm>
            <a:off x="2437717" y="1803041"/>
            <a:ext cx="852868" cy="715493"/>
          </a:xfrm>
          <a:prstGeom prst="rect">
            <a:avLst/>
          </a:prstGeom>
          <a:solidFill>
            <a:srgbClr val="1C3C58"/>
          </a:solid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gradFill>
          <a:gsLst>
            <a:gs pos="0">
              <a:schemeClr val="accent4"/>
            </a:gs>
            <a:gs pos="85000">
              <a:schemeClr val="accent6"/>
            </a:gs>
            <a:gs pos="100000">
              <a:schemeClr val="accent6"/>
            </a:gs>
          </a:gsLst>
          <a:lin ang="16200000" scaled="0"/>
        </a:gradFill>
      </p:bgPr>
    </p:bg>
    <p:spTree>
      <p:nvGrpSpPr>
        <p:cNvPr id="39" name="Shape 39"/>
        <p:cNvGrpSpPr/>
        <p:nvPr/>
      </p:nvGrpSpPr>
      <p:grpSpPr>
        <a:xfrm>
          <a:off x="0" y="0"/>
          <a:ext cx="0" cy="0"/>
          <a:chOff x="0" y="0"/>
          <a:chExt cx="0" cy="0"/>
        </a:xfrm>
      </p:grpSpPr>
      <p:sp>
        <p:nvSpPr>
          <p:cNvPr id="40" name="Google Shape;40;g338445b5360_0_34"/>
          <p:cNvSpPr txBox="1"/>
          <p:nvPr>
            <p:ph type="ctrTitle"/>
          </p:nvPr>
        </p:nvSpPr>
        <p:spPr>
          <a:xfrm>
            <a:off x="859536" y="1343464"/>
            <a:ext cx="10468800" cy="1828800"/>
          </a:xfrm>
          <a:prstGeom prst="rect">
            <a:avLst/>
          </a:prstGeom>
          <a:noFill/>
          <a:ln>
            <a:noFill/>
          </a:ln>
        </p:spPr>
        <p:txBody>
          <a:bodyPr anchorCtr="0" anchor="b" bIns="0" lIns="0" spcFirstLastPara="1" rIns="24375" wrap="square" tIns="0">
            <a:noAutofit/>
          </a:bodyPr>
          <a:lstStyle>
            <a:lvl1pPr lvl="0" algn="l">
              <a:lnSpc>
                <a:spcPct val="100000"/>
              </a:lnSpc>
              <a:spcBef>
                <a:spcPts val="0"/>
              </a:spcBef>
              <a:spcAft>
                <a:spcPts val="0"/>
              </a:spcAft>
              <a:buClr>
                <a:schemeClr val="lt1"/>
              </a:buClr>
              <a:buSzPts val="6700"/>
              <a:buFont typeface="Calibri"/>
              <a:buNone/>
              <a:defRPr b="0" sz="6700">
                <a:solidFill>
                  <a:schemeClr val="lt1"/>
                </a:solidFill>
                <a:latin typeface="Calibri"/>
                <a:ea typeface="Calibri"/>
                <a:cs typeface="Calibri"/>
                <a:sym typeface="Calibri"/>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41" name="Google Shape;41;g338445b5360_0_34"/>
          <p:cNvSpPr txBox="1"/>
          <p:nvPr>
            <p:ph idx="1" type="subTitle"/>
          </p:nvPr>
        </p:nvSpPr>
        <p:spPr>
          <a:xfrm>
            <a:off x="859536" y="3200400"/>
            <a:ext cx="10473000" cy="1752600"/>
          </a:xfrm>
          <a:prstGeom prst="rect">
            <a:avLst/>
          </a:prstGeom>
          <a:noFill/>
          <a:ln>
            <a:noFill/>
          </a:ln>
        </p:spPr>
        <p:txBody>
          <a:bodyPr anchorCtr="0" anchor="t" bIns="60925" lIns="0" spcFirstLastPara="1" rIns="24375" wrap="square" tIns="60925">
            <a:normAutofit/>
          </a:bodyPr>
          <a:lstStyle>
            <a:lvl1pPr lvl="0" marR="50800" algn="l">
              <a:lnSpc>
                <a:spcPct val="100000"/>
              </a:lnSpc>
              <a:spcBef>
                <a:spcPts val="700"/>
              </a:spcBef>
              <a:spcAft>
                <a:spcPts val="0"/>
              </a:spcAft>
              <a:buSzPts val="3500"/>
              <a:buNone/>
              <a:defRPr sz="3500">
                <a:solidFill>
                  <a:schemeClr val="lt1"/>
                </a:solidFill>
                <a:latin typeface="Calibri"/>
                <a:ea typeface="Calibri"/>
                <a:cs typeface="Calibri"/>
                <a:sym typeface="Calibri"/>
              </a:defRPr>
            </a:lvl1pPr>
            <a:lvl2pPr lvl="1" algn="ctr">
              <a:lnSpc>
                <a:spcPct val="100000"/>
              </a:lnSpc>
              <a:spcBef>
                <a:spcPts val="500"/>
              </a:spcBef>
              <a:spcAft>
                <a:spcPts val="0"/>
              </a:spcAft>
              <a:buSzPts val="2000"/>
              <a:buNone/>
              <a:defRPr/>
            </a:lvl2pPr>
            <a:lvl3pPr lvl="2" algn="ctr">
              <a:lnSpc>
                <a:spcPct val="100000"/>
              </a:lnSpc>
              <a:spcBef>
                <a:spcPts val="500"/>
              </a:spcBef>
              <a:spcAft>
                <a:spcPts val="0"/>
              </a:spcAft>
              <a:buSzPts val="1700"/>
              <a:buNone/>
              <a:defRPr/>
            </a:lvl3pPr>
            <a:lvl4pPr lvl="3" algn="ctr">
              <a:lnSpc>
                <a:spcPct val="100000"/>
              </a:lnSpc>
              <a:spcBef>
                <a:spcPts val="500"/>
              </a:spcBef>
              <a:spcAft>
                <a:spcPts val="0"/>
              </a:spcAft>
              <a:buSzPts val="1600"/>
              <a:buNone/>
              <a:defRPr/>
            </a:lvl4pPr>
            <a:lvl5pPr lvl="4" algn="ctr">
              <a:lnSpc>
                <a:spcPct val="100000"/>
              </a:lnSpc>
              <a:spcBef>
                <a:spcPts val="500"/>
              </a:spcBef>
              <a:spcAft>
                <a:spcPts val="0"/>
              </a:spcAft>
              <a:buSzPts val="1600"/>
              <a:buNone/>
              <a:defRPr/>
            </a:lvl5pPr>
            <a:lvl6pPr lvl="5" algn="ctr">
              <a:lnSpc>
                <a:spcPct val="100000"/>
              </a:lnSpc>
              <a:spcBef>
                <a:spcPts val="500"/>
              </a:spcBef>
              <a:spcAft>
                <a:spcPts val="0"/>
              </a:spcAft>
              <a:buSzPts val="1900"/>
              <a:buNone/>
              <a:defRPr/>
            </a:lvl6pPr>
            <a:lvl7pPr lvl="6" algn="ctr">
              <a:lnSpc>
                <a:spcPct val="100000"/>
              </a:lnSpc>
              <a:spcBef>
                <a:spcPts val="500"/>
              </a:spcBef>
              <a:spcAft>
                <a:spcPts val="0"/>
              </a:spcAft>
              <a:buSzPts val="1900"/>
              <a:buNone/>
              <a:defRPr/>
            </a:lvl7pPr>
            <a:lvl8pPr lvl="7" algn="ctr">
              <a:lnSpc>
                <a:spcPct val="100000"/>
              </a:lnSpc>
              <a:spcBef>
                <a:spcPts val="500"/>
              </a:spcBef>
              <a:spcAft>
                <a:spcPts val="0"/>
              </a:spcAft>
              <a:buSzPts val="2400"/>
              <a:buNone/>
              <a:defRPr/>
            </a:lvl8pPr>
            <a:lvl9pPr lvl="8" algn="ctr">
              <a:lnSpc>
                <a:spcPct val="100000"/>
              </a:lnSpc>
              <a:spcBef>
                <a:spcPts val="500"/>
              </a:spcBef>
              <a:spcAft>
                <a:spcPts val="0"/>
              </a:spcAft>
              <a:buSzPts val="2400"/>
              <a:buNone/>
              <a:defRPr/>
            </a:lvl9pPr>
          </a:lstStyle>
          <a:p/>
        </p:txBody>
      </p:sp>
      <p:pic>
        <p:nvPicPr>
          <p:cNvPr id="42" name="Google Shape;42;g338445b5360_0_34"/>
          <p:cNvPicPr preferRelativeResize="0"/>
          <p:nvPr/>
        </p:nvPicPr>
        <p:blipFill rotWithShape="1">
          <a:blip r:embed="rId2">
            <a:alphaModFix/>
          </a:blip>
          <a:srcRect b="0" l="0" r="0" t="0"/>
          <a:stretch/>
        </p:blipFill>
        <p:spPr>
          <a:xfrm>
            <a:off x="10570464" y="5257800"/>
            <a:ext cx="1219200" cy="1219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2.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8D8D8"/>
            </a:gs>
          </a:gsLst>
          <a:lin ang="5640000" scaled="0"/>
        </a:gradFill>
      </p:bgPr>
    </p:bg>
    <p:spTree>
      <p:nvGrpSpPr>
        <p:cNvPr id="5" name="Shape 5"/>
        <p:cNvGrpSpPr/>
        <p:nvPr/>
      </p:nvGrpSpPr>
      <p:grpSpPr>
        <a:xfrm>
          <a:off x="0" y="0"/>
          <a:ext cx="0" cy="0"/>
          <a:chOff x="0" y="0"/>
          <a:chExt cx="0" cy="0"/>
        </a:xfrm>
      </p:grpSpPr>
      <p:sp>
        <p:nvSpPr>
          <p:cNvPr id="6" name="Google Shape;6;g338445b5360_0_0"/>
          <p:cNvSpPr txBox="1"/>
          <p:nvPr>
            <p:ph type="title"/>
          </p:nvPr>
        </p:nvSpPr>
        <p:spPr>
          <a:xfrm>
            <a:off x="609600" y="704088"/>
            <a:ext cx="10972800" cy="1143000"/>
          </a:xfrm>
          <a:prstGeom prst="rect">
            <a:avLst/>
          </a:prstGeom>
          <a:noFill/>
          <a:ln>
            <a:noFill/>
          </a:ln>
        </p:spPr>
        <p:txBody>
          <a:bodyPr anchorCtr="0" anchor="b" bIns="0" lIns="0" spcFirstLastPara="1" rIns="0" wrap="square" tIns="60925">
            <a:normAutofit/>
          </a:bodyPr>
          <a:lstStyle>
            <a:lvl1pPr lvl="0" marR="0" rtl="0" algn="l">
              <a:lnSpc>
                <a:spcPct val="100000"/>
              </a:lnSpc>
              <a:spcBef>
                <a:spcPts val="0"/>
              </a:spcBef>
              <a:spcAft>
                <a:spcPts val="0"/>
              </a:spcAft>
              <a:buClr>
                <a:schemeClr val="accent4"/>
              </a:buClr>
              <a:buSzPts val="4800"/>
              <a:buFont typeface="Calibri"/>
              <a:buNone/>
              <a:defRPr b="0" i="0" sz="4800" u="none" cap="none" strike="noStrike">
                <a:solidFill>
                  <a:schemeClr val="accent4"/>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9pPr>
          </a:lstStyle>
          <a:p/>
        </p:txBody>
      </p:sp>
      <p:sp>
        <p:nvSpPr>
          <p:cNvPr id="7" name="Google Shape;7;g338445b5360_0_0"/>
          <p:cNvSpPr txBox="1"/>
          <p:nvPr>
            <p:ph idx="1" type="body"/>
          </p:nvPr>
        </p:nvSpPr>
        <p:spPr>
          <a:xfrm>
            <a:off x="609600" y="1935480"/>
            <a:ext cx="10972800" cy="4389000"/>
          </a:xfrm>
          <a:prstGeom prst="rect">
            <a:avLst/>
          </a:prstGeom>
          <a:noFill/>
          <a:ln>
            <a:noFill/>
          </a:ln>
        </p:spPr>
        <p:txBody>
          <a:bodyPr anchorCtr="0" anchor="t" bIns="60925" lIns="121900" spcFirstLastPara="1" rIns="121900" wrap="square" tIns="60925">
            <a:normAutofit/>
          </a:bodyPr>
          <a:lstStyle>
            <a:lvl1pPr indent="-450850" lvl="0" marL="457200" marR="0" rtl="0" algn="l">
              <a:lnSpc>
                <a:spcPct val="100000"/>
              </a:lnSpc>
              <a:spcBef>
                <a:spcPts val="700"/>
              </a:spcBef>
              <a:spcAft>
                <a:spcPts val="0"/>
              </a:spcAft>
              <a:buClr>
                <a:schemeClr val="accent4"/>
              </a:buClr>
              <a:buSzPts val="3500"/>
              <a:buFont typeface="Arial"/>
              <a:buChar char="•"/>
              <a:defRPr b="0" i="0" sz="3500" u="none" cap="none" strike="noStrike">
                <a:solidFill>
                  <a:schemeClr val="dk1"/>
                </a:solidFill>
                <a:latin typeface="Calibri"/>
                <a:ea typeface="Calibri"/>
                <a:cs typeface="Calibri"/>
                <a:sym typeface="Calibri"/>
              </a:defRPr>
            </a:lvl1pPr>
            <a:lvl2pPr indent="-355600" lvl="1" marL="914400" marR="0" rtl="0" algn="l">
              <a:lnSpc>
                <a:spcPct val="100000"/>
              </a:lnSpc>
              <a:spcBef>
                <a:spcPts val="500"/>
              </a:spcBef>
              <a:spcAft>
                <a:spcPts val="0"/>
              </a:spcAft>
              <a:buClr>
                <a:schemeClr val="accent1"/>
              </a:buClr>
              <a:buSzPts val="2000"/>
              <a:buFont typeface="Noto Sans Symbols"/>
              <a:buChar char="⚫"/>
              <a:defRPr b="0" i="0" sz="2400" u="none" cap="none" strike="noStrike">
                <a:solidFill>
                  <a:schemeClr val="dk1"/>
                </a:solidFill>
                <a:latin typeface="Calibri"/>
                <a:ea typeface="Calibri"/>
                <a:cs typeface="Calibri"/>
                <a:sym typeface="Calibri"/>
              </a:defRPr>
            </a:lvl2pPr>
            <a:lvl3pPr indent="-323850" lvl="2" marL="1371600" marR="0" rtl="0" algn="l">
              <a:lnSpc>
                <a:spcPct val="100000"/>
              </a:lnSpc>
              <a:spcBef>
                <a:spcPts val="400"/>
              </a:spcBef>
              <a:spcAft>
                <a:spcPts val="0"/>
              </a:spcAft>
              <a:buClr>
                <a:schemeClr val="accent2"/>
              </a:buClr>
              <a:buSzPts val="1500"/>
              <a:buFont typeface="Noto Sans Symbols"/>
              <a:buChar char="⚫"/>
              <a:defRPr b="0" i="0" sz="2100" u="none" cap="none" strike="noStrike">
                <a:solidFill>
                  <a:schemeClr val="dk1"/>
                </a:solidFill>
                <a:latin typeface="Calibri"/>
                <a:ea typeface="Calibri"/>
                <a:cs typeface="Calibri"/>
                <a:sym typeface="Calibri"/>
              </a:defRPr>
            </a:lvl3pPr>
            <a:lvl4pPr indent="-311150" lvl="3" marL="1828800" marR="0" rtl="0" algn="l">
              <a:lnSpc>
                <a:spcPct val="100000"/>
              </a:lnSpc>
              <a:spcBef>
                <a:spcPts val="400"/>
              </a:spcBef>
              <a:spcAft>
                <a:spcPts val="0"/>
              </a:spcAft>
              <a:buClr>
                <a:schemeClr val="accent3"/>
              </a:buClr>
              <a:buSzPts val="1300"/>
              <a:buFont typeface="Noto Sans Symbols"/>
              <a:buChar char="⚫"/>
              <a:defRPr b="0" i="0" sz="2000" u="none" cap="none" strike="noStrike">
                <a:solidFill>
                  <a:schemeClr val="dk1"/>
                </a:solidFill>
                <a:latin typeface="Calibri"/>
                <a:ea typeface="Calibri"/>
                <a:cs typeface="Calibri"/>
                <a:sym typeface="Calibri"/>
              </a:defRPr>
            </a:lvl4pPr>
            <a:lvl5pPr indent="-311150" lvl="4" marL="2286000" marR="0" rtl="0" algn="l">
              <a:lnSpc>
                <a:spcPct val="100000"/>
              </a:lnSpc>
              <a:spcBef>
                <a:spcPts val="400"/>
              </a:spcBef>
              <a:spcAft>
                <a:spcPts val="0"/>
              </a:spcAft>
              <a:buClr>
                <a:schemeClr val="accent4"/>
              </a:buClr>
              <a:buSzPts val="1300"/>
              <a:buFont typeface="Noto Sans Symbols"/>
              <a:buChar char="⚫"/>
              <a:defRPr b="0" i="0" sz="2000" u="none" cap="none" strike="noStrike">
                <a:solidFill>
                  <a:schemeClr val="dk1"/>
                </a:solidFill>
                <a:latin typeface="Calibri"/>
                <a:ea typeface="Calibri"/>
                <a:cs typeface="Calibri"/>
                <a:sym typeface="Calibri"/>
              </a:defRPr>
            </a:lvl5pPr>
            <a:lvl6pPr indent="-317500" lvl="5" marL="2743200" marR="0" rtl="0" algn="l">
              <a:lnSpc>
                <a:spcPct val="100000"/>
              </a:lnSpc>
              <a:spcBef>
                <a:spcPts val="400"/>
              </a:spcBef>
              <a:spcAft>
                <a:spcPts val="0"/>
              </a:spcAft>
              <a:buClr>
                <a:schemeClr val="accent5"/>
              </a:buClr>
              <a:buSzPts val="1400"/>
              <a:buFont typeface="Noto Sans Symbols"/>
              <a:buChar char="⚫"/>
              <a:defRPr b="0" i="0" sz="1800" u="none" cap="none" strike="noStrike">
                <a:solidFill>
                  <a:schemeClr val="dk1"/>
                </a:solidFill>
                <a:latin typeface="Calibri"/>
                <a:ea typeface="Calibri"/>
                <a:cs typeface="Calibri"/>
                <a:sym typeface="Calibri"/>
              </a:defRPr>
            </a:lvl6pPr>
            <a:lvl7pPr indent="-311150" lvl="6" marL="3200400" marR="0" rtl="0" algn="l">
              <a:lnSpc>
                <a:spcPct val="100000"/>
              </a:lnSpc>
              <a:spcBef>
                <a:spcPts val="300"/>
              </a:spcBef>
              <a:spcAft>
                <a:spcPts val="0"/>
              </a:spcAft>
              <a:buClr>
                <a:schemeClr val="accent6"/>
              </a:buClr>
              <a:buSzPts val="1300"/>
              <a:buFont typeface="Noto Sans Symbols"/>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00"/>
              </a:spcBef>
              <a:spcAft>
                <a:spcPts val="0"/>
              </a:spcAft>
              <a:buClr>
                <a:schemeClr val="dk2"/>
              </a:buClr>
              <a:buSzPts val="1600"/>
              <a:buFont typeface="Calibri"/>
              <a:buChar char="•"/>
              <a:defRPr b="0" i="0" sz="1600" u="none" cap="none" strike="noStrike">
                <a:solidFill>
                  <a:schemeClr val="dk1"/>
                </a:solidFill>
                <a:latin typeface="Calibri"/>
                <a:ea typeface="Calibri"/>
                <a:cs typeface="Calibri"/>
                <a:sym typeface="Calibri"/>
              </a:defRPr>
            </a:lvl8pPr>
            <a:lvl9pPr indent="-317500" lvl="8" marL="4114800" marR="0" rtl="0" algn="l">
              <a:lnSpc>
                <a:spcPct val="100000"/>
              </a:lnSpc>
              <a:spcBef>
                <a:spcPts val="300"/>
              </a:spcBef>
              <a:spcAft>
                <a:spcPts val="0"/>
              </a:spcAft>
              <a:buClr>
                <a:schemeClr val="dk2"/>
              </a:buClr>
              <a:buSzPts val="1400"/>
              <a:buFont typeface="Calibri"/>
              <a:buChar char="•"/>
              <a:defRPr b="0" i="0" sz="14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13.jpg"/><Relationship Id="rId5"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4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hyperlink" Target="http://www.youtube.com/watch?v=Dnj5S2bewso" TargetMode="Externa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 Id="rId3" Type="http://schemas.openxmlformats.org/officeDocument/2006/relationships/image" Target="../media/image2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 Id="rId3" Type="http://schemas.openxmlformats.org/officeDocument/2006/relationships/image" Target="../media/image39.jp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image" Target="../media/image5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8.xml"/><Relationship Id="rId3" Type="http://schemas.openxmlformats.org/officeDocument/2006/relationships/image" Target="../media/image3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9.xml"/><Relationship Id="rId3" Type="http://schemas.openxmlformats.org/officeDocument/2006/relationships/image" Target="../media/image44.jpg"/><Relationship Id="rId4" Type="http://schemas.openxmlformats.org/officeDocument/2006/relationships/image" Target="../media/image51.jpg"/><Relationship Id="rId5" Type="http://schemas.openxmlformats.org/officeDocument/2006/relationships/image" Target="../media/image4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0.xml"/><Relationship Id="rId3" Type="http://schemas.openxmlformats.org/officeDocument/2006/relationships/image" Target="../media/image47.png"/><Relationship Id="rId4" Type="http://schemas.openxmlformats.org/officeDocument/2006/relationships/image" Target="../media/image35.png"/><Relationship Id="rId5"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45.jpg"/><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2.xml"/><Relationship Id="rId3" Type="http://schemas.openxmlformats.org/officeDocument/2006/relationships/image" Target="../media/image50.jpg"/><Relationship Id="rId4" Type="http://schemas.openxmlformats.org/officeDocument/2006/relationships/image" Target="../media/image5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4.xml"/><Relationship Id="rId3"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5.xml"/><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30.png"/><Relationship Id="rId5" Type="http://schemas.openxmlformats.org/officeDocument/2006/relationships/image" Target="../media/image28.png"/><Relationship Id="rId6" Type="http://schemas.openxmlformats.org/officeDocument/2006/relationships/image" Target="../media/image14.png"/><Relationship Id="rId7" Type="http://schemas.openxmlformats.org/officeDocument/2006/relationships/image" Target="../media/image26.png"/><Relationship Id="rId8"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34.png"/><Relationship Id="rId6" Type="http://schemas.openxmlformats.org/officeDocument/2006/relationships/image" Target="../media/image20.png"/><Relationship Id="rId7"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7" name="Shape 506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7" name="Shape 5127"/>
        <p:cNvGrpSpPr/>
        <p:nvPr/>
      </p:nvGrpSpPr>
      <p:grpSpPr>
        <a:xfrm>
          <a:off x="0" y="0"/>
          <a:ext cx="0" cy="0"/>
          <a:chOff x="0" y="0"/>
          <a:chExt cx="0" cy="0"/>
        </a:xfrm>
      </p:grpSpPr>
      <p:sp>
        <p:nvSpPr>
          <p:cNvPr id="5128" name="Google Shape;5128;p12"/>
          <p:cNvSpPr txBox="1"/>
          <p:nvPr>
            <p:ph type="title"/>
          </p:nvPr>
        </p:nvSpPr>
        <p:spPr>
          <a:xfrm>
            <a:off x="609600" y="704088"/>
            <a:ext cx="10972800" cy="114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Stages Of Clay</a:t>
            </a:r>
            <a:endParaRPr/>
          </a:p>
        </p:txBody>
      </p:sp>
      <p:sp>
        <p:nvSpPr>
          <p:cNvPr id="5129" name="Google Shape;5129;p12"/>
          <p:cNvSpPr txBox="1"/>
          <p:nvPr>
            <p:ph idx="1" type="body"/>
          </p:nvPr>
        </p:nvSpPr>
        <p:spPr>
          <a:xfrm>
            <a:off x="609600" y="1935480"/>
            <a:ext cx="10972800" cy="4389300"/>
          </a:xfrm>
          <a:prstGeom prst="rect">
            <a:avLst/>
          </a:prstGeom>
          <a:noFill/>
          <a:ln>
            <a:noFill/>
          </a:ln>
        </p:spPr>
        <p:txBody>
          <a:bodyPr anchorCtr="0" anchor="t" bIns="45700" lIns="91425" spcFirstLastPara="1" rIns="91425" wrap="square" tIns="45700">
            <a:normAutofit/>
          </a:bodyPr>
          <a:lstStyle/>
          <a:p>
            <a:pPr indent="-450850" lvl="0" marL="457200" rtl="0" algn="l">
              <a:spcBef>
                <a:spcPts val="700"/>
              </a:spcBef>
              <a:spcAft>
                <a:spcPts val="0"/>
              </a:spcAft>
              <a:buSzPts val="3500"/>
              <a:buChar char="•"/>
            </a:pPr>
            <a:r>
              <a:rPr lang="en-US"/>
              <a:t>Sample ___: </a:t>
            </a:r>
            <a:r>
              <a:rPr lang="en-US"/>
              <a:t>Plastic</a:t>
            </a:r>
            <a:endParaRPr/>
          </a:p>
          <a:p>
            <a:pPr indent="-450850" lvl="0" marL="457200" rtl="0" algn="l">
              <a:spcBef>
                <a:spcPts val="1000"/>
              </a:spcBef>
              <a:spcAft>
                <a:spcPts val="0"/>
              </a:spcAft>
              <a:buSzPts val="3500"/>
              <a:buChar char="•"/>
            </a:pPr>
            <a:r>
              <a:rPr lang="en-US"/>
              <a:t>Sample ___: </a:t>
            </a:r>
            <a:r>
              <a:rPr lang="en-US"/>
              <a:t>Leather-hard</a:t>
            </a:r>
            <a:endParaRPr/>
          </a:p>
          <a:p>
            <a:pPr indent="-450850" lvl="0" marL="457200" rtl="0" algn="l">
              <a:spcBef>
                <a:spcPts val="1000"/>
              </a:spcBef>
              <a:spcAft>
                <a:spcPts val="0"/>
              </a:spcAft>
              <a:buSzPts val="3500"/>
              <a:buChar char="•"/>
            </a:pPr>
            <a:r>
              <a:rPr lang="en-US"/>
              <a:t>Sample ___: </a:t>
            </a:r>
            <a:r>
              <a:rPr lang="en-US"/>
              <a:t>Greenware / Bone dry</a:t>
            </a:r>
            <a:endParaRPr/>
          </a:p>
          <a:p>
            <a:pPr indent="-450850" lvl="0" marL="457200" rtl="0" algn="l">
              <a:spcBef>
                <a:spcPts val="1000"/>
              </a:spcBef>
              <a:spcAft>
                <a:spcPts val="0"/>
              </a:spcAft>
              <a:buSzPts val="3500"/>
              <a:buChar char="•"/>
            </a:pPr>
            <a:r>
              <a:rPr lang="en-US"/>
              <a:t>Sample ___: </a:t>
            </a:r>
            <a:r>
              <a:rPr lang="en-US"/>
              <a:t>Bisqueware</a:t>
            </a:r>
            <a:endParaRPr/>
          </a:p>
          <a:p>
            <a:pPr indent="-450850" lvl="0" marL="457200" rtl="0" algn="l">
              <a:spcBef>
                <a:spcPts val="1000"/>
              </a:spcBef>
              <a:spcAft>
                <a:spcPts val="0"/>
              </a:spcAft>
              <a:buSzPts val="3500"/>
              <a:buChar char="•"/>
            </a:pPr>
            <a:r>
              <a:rPr lang="en-US"/>
              <a:t>Sample ___: </a:t>
            </a:r>
            <a:r>
              <a:rPr lang="en-US"/>
              <a:t>Glazeware</a:t>
            </a:r>
            <a:endParaRPr/>
          </a:p>
          <a:p>
            <a:pPr indent="0" lvl="0" marL="0" rtl="0" algn="l">
              <a:spcBef>
                <a:spcPts val="1000"/>
              </a:spcBef>
              <a:spcAft>
                <a:spcPts val="10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3" name="Shape 5133"/>
        <p:cNvGrpSpPr/>
        <p:nvPr/>
      </p:nvGrpSpPr>
      <p:grpSpPr>
        <a:xfrm>
          <a:off x="0" y="0"/>
          <a:ext cx="0" cy="0"/>
          <a:chOff x="0" y="0"/>
          <a:chExt cx="0" cy="0"/>
        </a:xfrm>
      </p:grpSpPr>
      <p:sp>
        <p:nvSpPr>
          <p:cNvPr id="5134" name="Google Shape;5134;p13"/>
          <p:cNvSpPr txBox="1"/>
          <p:nvPr>
            <p:ph type="title"/>
          </p:nvPr>
        </p:nvSpPr>
        <p:spPr>
          <a:xfrm>
            <a:off x="609600" y="704088"/>
            <a:ext cx="10972800" cy="114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Plastic Clay</a:t>
            </a:r>
            <a:endParaRPr/>
          </a:p>
        </p:txBody>
      </p:sp>
      <p:sp>
        <p:nvSpPr>
          <p:cNvPr id="5135" name="Google Shape;5135;p13"/>
          <p:cNvSpPr txBox="1"/>
          <p:nvPr>
            <p:ph idx="1" type="body"/>
          </p:nvPr>
        </p:nvSpPr>
        <p:spPr>
          <a:xfrm>
            <a:off x="609600" y="1935475"/>
            <a:ext cx="6009900" cy="4389300"/>
          </a:xfrm>
          <a:prstGeom prst="rect">
            <a:avLst/>
          </a:prstGeom>
          <a:noFill/>
          <a:ln>
            <a:noFill/>
          </a:ln>
        </p:spPr>
        <p:txBody>
          <a:bodyPr anchorCtr="0" anchor="t" bIns="45700" lIns="91425" spcFirstLastPara="1" rIns="91425" wrap="square" tIns="45700">
            <a:normAutofit/>
          </a:bodyPr>
          <a:lstStyle/>
          <a:p>
            <a:pPr indent="-285750" lvl="0" marL="279400" rtl="0" algn="l">
              <a:spcBef>
                <a:spcPts val="700"/>
              </a:spcBef>
              <a:spcAft>
                <a:spcPts val="0"/>
              </a:spcAft>
              <a:buSzPts val="3500"/>
              <a:buChar char="●"/>
            </a:pPr>
            <a:r>
              <a:rPr lang="en-US"/>
              <a:t>Clay is pliable and plastic</a:t>
            </a:r>
            <a:endParaRPr/>
          </a:p>
          <a:p>
            <a:pPr indent="-285750" lvl="0" marL="279400" rtl="0" algn="l">
              <a:spcBef>
                <a:spcPts val="1000"/>
              </a:spcBef>
              <a:spcAft>
                <a:spcPts val="0"/>
              </a:spcAft>
              <a:buSzPts val="3500"/>
              <a:buChar char="●"/>
            </a:pPr>
            <a:r>
              <a:rPr lang="en-US"/>
              <a:t>Ideal for working with </a:t>
            </a:r>
            <a:br>
              <a:rPr lang="en-US"/>
            </a:br>
            <a:r>
              <a:rPr lang="en-US"/>
              <a:t>slab, coil, and throwing.</a:t>
            </a:r>
            <a:endParaRPr/>
          </a:p>
          <a:p>
            <a:pPr indent="-285750" lvl="0" marL="279400" rtl="0" algn="l">
              <a:spcBef>
                <a:spcPts val="1000"/>
              </a:spcBef>
              <a:spcAft>
                <a:spcPts val="1000"/>
              </a:spcAft>
              <a:buSzPts val="3500"/>
              <a:buChar char="●"/>
            </a:pPr>
            <a:r>
              <a:rPr lang="en-US"/>
              <a:t>Clay does not need to be reclaimed at this stage.</a:t>
            </a:r>
            <a:endParaRPr/>
          </a:p>
        </p:txBody>
      </p:sp>
      <p:pic>
        <p:nvPicPr>
          <p:cNvPr id="5136" name="Google Shape;5136;p13"/>
          <p:cNvPicPr preferRelativeResize="0"/>
          <p:nvPr/>
        </p:nvPicPr>
        <p:blipFill>
          <a:blip r:embed="rId3">
            <a:alphaModFix/>
          </a:blip>
          <a:stretch>
            <a:fillRect/>
          </a:stretch>
        </p:blipFill>
        <p:spPr>
          <a:xfrm>
            <a:off x="5563000" y="-1"/>
            <a:ext cx="3247120" cy="2163901"/>
          </a:xfrm>
          <a:prstGeom prst="rect">
            <a:avLst/>
          </a:prstGeom>
          <a:noFill/>
          <a:ln>
            <a:noFill/>
          </a:ln>
        </p:spPr>
      </p:pic>
      <p:pic>
        <p:nvPicPr>
          <p:cNvPr id="5137" name="Google Shape;5137;p13"/>
          <p:cNvPicPr preferRelativeResize="0"/>
          <p:nvPr/>
        </p:nvPicPr>
        <p:blipFill rotWithShape="1">
          <a:blip r:embed="rId4">
            <a:alphaModFix/>
          </a:blip>
          <a:srcRect b="0" l="15582" r="21433" t="15009"/>
          <a:stretch/>
        </p:blipFill>
        <p:spPr>
          <a:xfrm>
            <a:off x="6054175" y="3046375"/>
            <a:ext cx="4238550" cy="3811624"/>
          </a:xfrm>
          <a:prstGeom prst="rect">
            <a:avLst/>
          </a:prstGeom>
          <a:noFill/>
          <a:ln>
            <a:noFill/>
          </a:ln>
        </p:spPr>
      </p:pic>
      <p:pic>
        <p:nvPicPr>
          <p:cNvPr id="5138" name="Google Shape;5138;p13"/>
          <p:cNvPicPr preferRelativeResize="0"/>
          <p:nvPr/>
        </p:nvPicPr>
        <p:blipFill rotWithShape="1">
          <a:blip r:embed="rId5">
            <a:alphaModFix/>
          </a:blip>
          <a:srcRect b="0" l="40344" r="0" t="0"/>
          <a:stretch/>
        </p:blipFill>
        <p:spPr>
          <a:xfrm>
            <a:off x="8984975" y="0"/>
            <a:ext cx="3247126" cy="3627310"/>
          </a:xfrm>
          <a:prstGeom prst="rect">
            <a:avLst/>
          </a:prstGeom>
          <a:noFill/>
          <a:ln cap="flat" cmpd="sng" w="152400">
            <a:solidFill>
              <a:schemeClr val="lt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2" name="Shape 5142"/>
        <p:cNvGrpSpPr/>
        <p:nvPr/>
      </p:nvGrpSpPr>
      <p:grpSpPr>
        <a:xfrm>
          <a:off x="0" y="0"/>
          <a:ext cx="0" cy="0"/>
          <a:chOff x="0" y="0"/>
          <a:chExt cx="0" cy="0"/>
        </a:xfrm>
      </p:grpSpPr>
      <p:sp>
        <p:nvSpPr>
          <p:cNvPr id="5143" name="Google Shape;5143;p14"/>
          <p:cNvSpPr txBox="1"/>
          <p:nvPr>
            <p:ph type="title"/>
          </p:nvPr>
        </p:nvSpPr>
        <p:spPr>
          <a:xfrm>
            <a:off x="609600" y="704088"/>
            <a:ext cx="10972800" cy="114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Leather</a:t>
            </a:r>
            <a:r>
              <a:rPr lang="en-US"/>
              <a:t>-</a:t>
            </a:r>
            <a:r>
              <a:rPr lang="en-US"/>
              <a:t>Hard Clay</a:t>
            </a:r>
            <a:endParaRPr/>
          </a:p>
        </p:txBody>
      </p:sp>
      <p:sp>
        <p:nvSpPr>
          <p:cNvPr id="5144" name="Google Shape;5144;p14"/>
          <p:cNvSpPr txBox="1"/>
          <p:nvPr>
            <p:ph idx="1" type="body"/>
          </p:nvPr>
        </p:nvSpPr>
        <p:spPr>
          <a:xfrm>
            <a:off x="609600" y="1935475"/>
            <a:ext cx="8058900" cy="4389300"/>
          </a:xfrm>
          <a:prstGeom prst="rect">
            <a:avLst/>
          </a:prstGeom>
          <a:noFill/>
          <a:ln>
            <a:noFill/>
          </a:ln>
        </p:spPr>
        <p:txBody>
          <a:bodyPr anchorCtr="0" anchor="t" bIns="45700" lIns="91425" spcFirstLastPara="1" rIns="91425" wrap="square" tIns="45700">
            <a:normAutofit fontScale="92500"/>
          </a:bodyPr>
          <a:lstStyle/>
          <a:p>
            <a:pPr indent="-269081" lvl="0" marL="279400" rtl="0" algn="l">
              <a:spcBef>
                <a:spcPts val="700"/>
              </a:spcBef>
              <a:spcAft>
                <a:spcPts val="0"/>
              </a:spcAft>
              <a:buSzPct val="100000"/>
              <a:buChar char="•"/>
            </a:pPr>
            <a:r>
              <a:rPr lang="en-US"/>
              <a:t>Clay is drier and stiffer.</a:t>
            </a:r>
            <a:endParaRPr/>
          </a:p>
          <a:p>
            <a:pPr indent="-269081" lvl="0" marL="279400" rtl="0" algn="l">
              <a:spcBef>
                <a:spcPts val="1000"/>
              </a:spcBef>
              <a:spcAft>
                <a:spcPts val="0"/>
              </a:spcAft>
              <a:buSzPct val="100000"/>
              <a:buChar char="•"/>
            </a:pPr>
            <a:r>
              <a:rPr lang="en-US"/>
              <a:t>Clay has the consistency of a chocolate bar.</a:t>
            </a:r>
            <a:endParaRPr/>
          </a:p>
          <a:p>
            <a:pPr indent="-269081" lvl="0" marL="279400" rtl="0" algn="l">
              <a:spcBef>
                <a:spcPts val="1000"/>
              </a:spcBef>
              <a:spcAft>
                <a:spcPts val="0"/>
              </a:spcAft>
              <a:buSzPct val="100000"/>
              <a:buChar char="•"/>
            </a:pPr>
            <a:r>
              <a:rPr lang="en-US"/>
              <a:t>Pots are tooled and decorated at this stage.</a:t>
            </a:r>
            <a:endParaRPr/>
          </a:p>
          <a:p>
            <a:pPr indent="-269081" lvl="0" marL="279400" rtl="0" algn="l">
              <a:spcBef>
                <a:spcPts val="1000"/>
              </a:spcBef>
              <a:spcAft>
                <a:spcPts val="0"/>
              </a:spcAft>
              <a:buSzPct val="100000"/>
              <a:buChar char="•"/>
            </a:pPr>
            <a:r>
              <a:rPr lang="en-US"/>
              <a:t>Best stage for building with slab </a:t>
            </a:r>
            <a:br>
              <a:rPr lang="en-US"/>
            </a:br>
            <a:r>
              <a:rPr lang="en-US"/>
              <a:t>and carving designs.</a:t>
            </a:r>
            <a:endParaRPr/>
          </a:p>
          <a:p>
            <a:pPr indent="-269081" lvl="0" marL="279400" rtl="0" algn="l">
              <a:spcBef>
                <a:spcPts val="1000"/>
              </a:spcBef>
              <a:spcAft>
                <a:spcPts val="0"/>
              </a:spcAft>
              <a:buSzPct val="100000"/>
              <a:buChar char="•"/>
            </a:pPr>
            <a:r>
              <a:rPr lang="en-US"/>
              <a:t>Clay is cool to the touch and darker.</a:t>
            </a:r>
            <a:endParaRPr/>
          </a:p>
          <a:p>
            <a:pPr indent="-269081" lvl="0" marL="279400" rtl="0" algn="l">
              <a:spcBef>
                <a:spcPts val="1000"/>
              </a:spcBef>
              <a:spcAft>
                <a:spcPts val="1000"/>
              </a:spcAft>
              <a:buSzPct val="100000"/>
              <a:buChar char="•"/>
            </a:pPr>
            <a:r>
              <a:rPr lang="en-US"/>
              <a:t>Can be reclaimed at this stage.</a:t>
            </a:r>
            <a:endParaRPr/>
          </a:p>
        </p:txBody>
      </p:sp>
      <p:pic>
        <p:nvPicPr>
          <p:cNvPr id="5145" name="Google Shape;5145;p14"/>
          <p:cNvPicPr preferRelativeResize="0"/>
          <p:nvPr/>
        </p:nvPicPr>
        <p:blipFill rotWithShape="1">
          <a:blip r:embed="rId3">
            <a:alphaModFix/>
          </a:blip>
          <a:srcRect b="0" l="0" r="0" t="24087"/>
          <a:stretch/>
        </p:blipFill>
        <p:spPr>
          <a:xfrm>
            <a:off x="8830013" y="145675"/>
            <a:ext cx="3085762" cy="3123173"/>
          </a:xfrm>
          <a:prstGeom prst="rect">
            <a:avLst/>
          </a:prstGeom>
          <a:noFill/>
          <a:ln>
            <a:noFill/>
          </a:ln>
        </p:spPr>
      </p:pic>
      <p:pic>
        <p:nvPicPr>
          <p:cNvPr id="5146" name="Google Shape;5146;p14" title="Screenshot 2025-03-18 080039.jpg"/>
          <p:cNvPicPr preferRelativeResize="0"/>
          <p:nvPr/>
        </p:nvPicPr>
        <p:blipFill>
          <a:blip r:embed="rId4">
            <a:alphaModFix/>
          </a:blip>
          <a:stretch>
            <a:fillRect/>
          </a:stretch>
        </p:blipFill>
        <p:spPr>
          <a:xfrm>
            <a:off x="8366050" y="3511200"/>
            <a:ext cx="3673549" cy="3033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0" name="Shape 5150"/>
        <p:cNvGrpSpPr/>
        <p:nvPr/>
      </p:nvGrpSpPr>
      <p:grpSpPr>
        <a:xfrm>
          <a:off x="0" y="0"/>
          <a:ext cx="0" cy="0"/>
          <a:chOff x="0" y="0"/>
          <a:chExt cx="0" cy="0"/>
        </a:xfrm>
      </p:grpSpPr>
      <p:sp>
        <p:nvSpPr>
          <p:cNvPr id="5151" name="Google Shape;5151;p15"/>
          <p:cNvSpPr txBox="1"/>
          <p:nvPr>
            <p:ph type="title"/>
          </p:nvPr>
        </p:nvSpPr>
        <p:spPr>
          <a:xfrm>
            <a:off x="609600" y="704088"/>
            <a:ext cx="10972800" cy="114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Greenware / Bone Dry Clay</a:t>
            </a:r>
            <a:endParaRPr/>
          </a:p>
        </p:txBody>
      </p:sp>
      <p:sp>
        <p:nvSpPr>
          <p:cNvPr id="5152" name="Google Shape;5152;p15"/>
          <p:cNvSpPr txBox="1"/>
          <p:nvPr>
            <p:ph idx="1" type="body"/>
          </p:nvPr>
        </p:nvSpPr>
        <p:spPr>
          <a:xfrm>
            <a:off x="609600" y="1935475"/>
            <a:ext cx="7587900" cy="4389300"/>
          </a:xfrm>
          <a:prstGeom prst="rect">
            <a:avLst/>
          </a:prstGeom>
          <a:noFill/>
          <a:ln>
            <a:noFill/>
          </a:ln>
        </p:spPr>
        <p:txBody>
          <a:bodyPr anchorCtr="0" anchor="t" bIns="45700" lIns="91425" spcFirstLastPara="1" rIns="91425" wrap="square" tIns="45700">
            <a:normAutofit/>
          </a:bodyPr>
          <a:lstStyle/>
          <a:p>
            <a:pPr indent="-285750" lvl="0" marL="279400" rtl="0" algn="l">
              <a:spcBef>
                <a:spcPts val="700"/>
              </a:spcBef>
              <a:spcAft>
                <a:spcPts val="0"/>
              </a:spcAft>
              <a:buSzPts val="3500"/>
              <a:buChar char="•"/>
            </a:pPr>
            <a:r>
              <a:rPr lang="en-US"/>
              <a:t>Clay is chalky looking and light gray.</a:t>
            </a:r>
            <a:endParaRPr/>
          </a:p>
          <a:p>
            <a:pPr indent="-285750" lvl="0" marL="279400" rtl="0" algn="l">
              <a:spcBef>
                <a:spcPts val="1000"/>
              </a:spcBef>
              <a:spcAft>
                <a:spcPts val="0"/>
              </a:spcAft>
              <a:buSzPts val="3500"/>
              <a:buChar char="•"/>
            </a:pPr>
            <a:r>
              <a:rPr lang="en-US"/>
              <a:t>It is VERY FRAGILE at this stage.</a:t>
            </a:r>
            <a:endParaRPr/>
          </a:p>
          <a:p>
            <a:pPr indent="-285750" lvl="0" marL="279400" rtl="0" algn="l">
              <a:spcBef>
                <a:spcPts val="1000"/>
              </a:spcBef>
              <a:spcAft>
                <a:spcPts val="0"/>
              </a:spcAft>
              <a:buSzPts val="3500"/>
              <a:buChar char="•"/>
            </a:pPr>
            <a:r>
              <a:rPr lang="en-US"/>
              <a:t>Do not try to work with clay at this stage, it is too dry to stick to anything.</a:t>
            </a:r>
            <a:endParaRPr/>
          </a:p>
          <a:p>
            <a:pPr indent="-285750" lvl="0" marL="279400" rtl="0" algn="l">
              <a:spcBef>
                <a:spcPts val="1000"/>
              </a:spcBef>
              <a:spcAft>
                <a:spcPts val="0"/>
              </a:spcAft>
              <a:buSzPts val="3500"/>
              <a:buChar char="•"/>
            </a:pPr>
            <a:r>
              <a:rPr lang="en-US"/>
              <a:t>Can be sanded</a:t>
            </a:r>
            <a:endParaRPr/>
          </a:p>
          <a:p>
            <a:pPr indent="-285750" lvl="0" marL="279400" rtl="0" algn="l">
              <a:spcBef>
                <a:spcPts val="1000"/>
              </a:spcBef>
              <a:spcAft>
                <a:spcPts val="1000"/>
              </a:spcAft>
              <a:buSzPts val="3500"/>
              <a:buChar char="•"/>
            </a:pPr>
            <a:r>
              <a:rPr lang="en-US"/>
              <a:t>Can be reclaimed</a:t>
            </a:r>
            <a:endParaRPr/>
          </a:p>
        </p:txBody>
      </p:sp>
      <p:pic>
        <p:nvPicPr>
          <p:cNvPr id="5153" name="Google Shape;5153;p15" title="AdobeStock_46409330.jpeg"/>
          <p:cNvPicPr preferRelativeResize="0"/>
          <p:nvPr/>
        </p:nvPicPr>
        <p:blipFill>
          <a:blip r:embed="rId3">
            <a:alphaModFix/>
          </a:blip>
          <a:stretch>
            <a:fillRect/>
          </a:stretch>
        </p:blipFill>
        <p:spPr>
          <a:xfrm>
            <a:off x="8587575" y="1706200"/>
            <a:ext cx="3282924" cy="32829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7" name="Shape 5157"/>
        <p:cNvGrpSpPr/>
        <p:nvPr/>
      </p:nvGrpSpPr>
      <p:grpSpPr>
        <a:xfrm>
          <a:off x="0" y="0"/>
          <a:ext cx="0" cy="0"/>
          <a:chOff x="0" y="0"/>
          <a:chExt cx="0" cy="0"/>
        </a:xfrm>
      </p:grpSpPr>
      <p:sp>
        <p:nvSpPr>
          <p:cNvPr id="5158" name="Google Shape;5158;p16"/>
          <p:cNvSpPr txBox="1"/>
          <p:nvPr>
            <p:ph type="title"/>
          </p:nvPr>
        </p:nvSpPr>
        <p:spPr>
          <a:xfrm>
            <a:off x="609600" y="704088"/>
            <a:ext cx="10972800" cy="114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Bisqueware</a:t>
            </a:r>
            <a:endParaRPr/>
          </a:p>
        </p:txBody>
      </p:sp>
      <p:sp>
        <p:nvSpPr>
          <p:cNvPr id="5159" name="Google Shape;5159;p16"/>
          <p:cNvSpPr txBox="1"/>
          <p:nvPr>
            <p:ph idx="1" type="body"/>
          </p:nvPr>
        </p:nvSpPr>
        <p:spPr>
          <a:xfrm>
            <a:off x="609600" y="1961150"/>
            <a:ext cx="5695200" cy="3450600"/>
          </a:xfrm>
          <a:prstGeom prst="rect">
            <a:avLst/>
          </a:prstGeom>
          <a:noFill/>
          <a:ln>
            <a:noFill/>
          </a:ln>
        </p:spPr>
        <p:txBody>
          <a:bodyPr anchorCtr="0" anchor="t" bIns="45700" lIns="91425" spcFirstLastPara="1" rIns="91425" wrap="square" tIns="45700">
            <a:normAutofit/>
          </a:bodyPr>
          <a:lstStyle/>
          <a:p>
            <a:pPr indent="-285750" lvl="0" marL="279400" rtl="0" algn="l">
              <a:spcBef>
                <a:spcPts val="700"/>
              </a:spcBef>
              <a:spcAft>
                <a:spcPts val="0"/>
              </a:spcAft>
              <a:buSzPts val="3500"/>
              <a:buChar char="•"/>
            </a:pPr>
            <a:r>
              <a:rPr lang="en-US"/>
              <a:t>First firing of piece</a:t>
            </a:r>
            <a:endParaRPr/>
          </a:p>
          <a:p>
            <a:pPr indent="-285750" lvl="0" marL="279400" rtl="0" algn="l">
              <a:spcBef>
                <a:spcPts val="1000"/>
              </a:spcBef>
              <a:spcAft>
                <a:spcPts val="0"/>
              </a:spcAft>
              <a:buSzPts val="3500"/>
              <a:buChar char="•"/>
            </a:pPr>
            <a:r>
              <a:rPr lang="en-US"/>
              <a:t>After firing piece is white and stronger. Can still be broken if not careful. </a:t>
            </a:r>
            <a:endParaRPr/>
          </a:p>
          <a:p>
            <a:pPr indent="-285750" lvl="0" marL="279400" rtl="0" algn="l">
              <a:spcBef>
                <a:spcPts val="1000"/>
              </a:spcBef>
              <a:spcAft>
                <a:spcPts val="1000"/>
              </a:spcAft>
              <a:buSzPts val="3500"/>
              <a:buChar char="•"/>
            </a:pPr>
            <a:r>
              <a:rPr lang="en-US"/>
              <a:t>Can not be reclaimed!</a:t>
            </a:r>
            <a:endParaRPr/>
          </a:p>
        </p:txBody>
      </p:sp>
      <p:pic>
        <p:nvPicPr>
          <p:cNvPr id="5160" name="Google Shape;5160;p16"/>
          <p:cNvPicPr preferRelativeResize="0"/>
          <p:nvPr/>
        </p:nvPicPr>
        <p:blipFill>
          <a:blip r:embed="rId3">
            <a:alphaModFix/>
          </a:blip>
          <a:stretch>
            <a:fillRect/>
          </a:stretch>
        </p:blipFill>
        <p:spPr>
          <a:xfrm>
            <a:off x="5715600" y="-1"/>
            <a:ext cx="6476400" cy="4857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4" name="Shape 5164"/>
        <p:cNvGrpSpPr/>
        <p:nvPr/>
      </p:nvGrpSpPr>
      <p:grpSpPr>
        <a:xfrm>
          <a:off x="0" y="0"/>
          <a:ext cx="0" cy="0"/>
          <a:chOff x="0" y="0"/>
          <a:chExt cx="0" cy="0"/>
        </a:xfrm>
      </p:grpSpPr>
      <p:sp>
        <p:nvSpPr>
          <p:cNvPr id="5165" name="Google Shape;5165;p17"/>
          <p:cNvSpPr txBox="1"/>
          <p:nvPr>
            <p:ph type="title"/>
          </p:nvPr>
        </p:nvSpPr>
        <p:spPr>
          <a:xfrm>
            <a:off x="609600" y="704088"/>
            <a:ext cx="10972800" cy="114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Glazeware</a:t>
            </a:r>
            <a:endParaRPr/>
          </a:p>
        </p:txBody>
      </p:sp>
      <p:sp>
        <p:nvSpPr>
          <p:cNvPr id="5166" name="Google Shape;5166;p17"/>
          <p:cNvSpPr txBox="1"/>
          <p:nvPr>
            <p:ph idx="1" type="body"/>
          </p:nvPr>
        </p:nvSpPr>
        <p:spPr>
          <a:xfrm>
            <a:off x="609600" y="1935475"/>
            <a:ext cx="5884500" cy="4389300"/>
          </a:xfrm>
          <a:prstGeom prst="rect">
            <a:avLst/>
          </a:prstGeom>
          <a:noFill/>
          <a:ln>
            <a:noFill/>
          </a:ln>
        </p:spPr>
        <p:txBody>
          <a:bodyPr anchorCtr="0" anchor="t" bIns="45700" lIns="91425" spcFirstLastPara="1" rIns="91425" wrap="square" tIns="45700">
            <a:normAutofit/>
          </a:bodyPr>
          <a:lstStyle/>
          <a:p>
            <a:pPr indent="-285750" lvl="0" marL="279400" rtl="0" algn="l">
              <a:spcBef>
                <a:spcPts val="700"/>
              </a:spcBef>
              <a:spcAft>
                <a:spcPts val="0"/>
              </a:spcAft>
              <a:buSzPts val="3500"/>
              <a:buChar char="•"/>
            </a:pPr>
            <a:r>
              <a:rPr lang="en-US"/>
              <a:t>Glaze is applied to </a:t>
            </a:r>
            <a:br>
              <a:rPr lang="en-US"/>
            </a:br>
            <a:r>
              <a:rPr lang="en-US"/>
              <a:t>surface and piece is </a:t>
            </a:r>
            <a:br>
              <a:rPr lang="en-US"/>
            </a:br>
            <a:r>
              <a:rPr lang="en-US"/>
              <a:t>fired a second time.</a:t>
            </a:r>
            <a:endParaRPr/>
          </a:p>
          <a:p>
            <a:pPr indent="-285750" lvl="0" marL="279400" rtl="0" algn="l">
              <a:spcBef>
                <a:spcPts val="1000"/>
              </a:spcBef>
              <a:spcAft>
                <a:spcPts val="0"/>
              </a:spcAft>
              <a:buSzPts val="3500"/>
              <a:buChar char="•"/>
            </a:pPr>
            <a:r>
              <a:rPr lang="en-US"/>
              <a:t>The glaze will melt </a:t>
            </a:r>
            <a:br>
              <a:rPr lang="en-US"/>
            </a:br>
            <a:r>
              <a:rPr lang="en-US"/>
              <a:t>onto the piece and </a:t>
            </a:r>
            <a:br>
              <a:rPr lang="en-US"/>
            </a:br>
            <a:r>
              <a:rPr lang="en-US"/>
              <a:t>fuse to the clay.</a:t>
            </a:r>
            <a:endParaRPr/>
          </a:p>
          <a:p>
            <a:pPr indent="-285750" lvl="0" marL="279400" rtl="0" algn="l">
              <a:spcBef>
                <a:spcPts val="1000"/>
              </a:spcBef>
              <a:spcAft>
                <a:spcPts val="1000"/>
              </a:spcAft>
              <a:buSzPts val="3500"/>
              <a:buChar char="•"/>
            </a:pPr>
            <a:r>
              <a:rPr lang="en-US"/>
              <a:t>Can not be reclaimed!</a:t>
            </a:r>
            <a:endParaRPr/>
          </a:p>
        </p:txBody>
      </p:sp>
      <p:pic>
        <p:nvPicPr>
          <p:cNvPr id="5167" name="Google Shape;5167;p17"/>
          <p:cNvPicPr preferRelativeResize="0"/>
          <p:nvPr/>
        </p:nvPicPr>
        <p:blipFill rotWithShape="1">
          <a:blip r:embed="rId3">
            <a:alphaModFix/>
          </a:blip>
          <a:srcRect b="0" l="0" r="16977" t="0"/>
          <a:stretch/>
        </p:blipFill>
        <p:spPr>
          <a:xfrm>
            <a:off x="8717525" y="-5"/>
            <a:ext cx="3474476" cy="3084800"/>
          </a:xfrm>
          <a:prstGeom prst="rect">
            <a:avLst/>
          </a:prstGeom>
          <a:noFill/>
          <a:ln>
            <a:noFill/>
          </a:ln>
        </p:spPr>
      </p:pic>
      <p:pic>
        <p:nvPicPr>
          <p:cNvPr id="5168" name="Google Shape;5168;p17"/>
          <p:cNvPicPr preferRelativeResize="0"/>
          <p:nvPr/>
        </p:nvPicPr>
        <p:blipFill>
          <a:blip r:embed="rId4">
            <a:alphaModFix/>
          </a:blip>
          <a:stretch>
            <a:fillRect/>
          </a:stretch>
        </p:blipFill>
        <p:spPr>
          <a:xfrm>
            <a:off x="5097147" y="0"/>
            <a:ext cx="3778893" cy="3812049"/>
          </a:xfrm>
          <a:prstGeom prst="rect">
            <a:avLst/>
          </a:prstGeom>
          <a:noFill/>
          <a:ln>
            <a:noFill/>
          </a:ln>
        </p:spPr>
      </p:pic>
      <p:pic>
        <p:nvPicPr>
          <p:cNvPr id="5169" name="Google Shape;5169;p17"/>
          <p:cNvPicPr preferRelativeResize="0"/>
          <p:nvPr/>
        </p:nvPicPr>
        <p:blipFill rotWithShape="1">
          <a:blip r:embed="rId5">
            <a:alphaModFix/>
          </a:blip>
          <a:srcRect b="6032" l="0" r="1797" t="14696"/>
          <a:stretch/>
        </p:blipFill>
        <p:spPr>
          <a:xfrm>
            <a:off x="8876050" y="3061750"/>
            <a:ext cx="3315950" cy="3812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3" name="Shape 5173"/>
        <p:cNvGrpSpPr/>
        <p:nvPr/>
      </p:nvGrpSpPr>
      <p:grpSpPr>
        <a:xfrm>
          <a:off x="0" y="0"/>
          <a:ext cx="0" cy="0"/>
          <a:chOff x="0" y="0"/>
          <a:chExt cx="0" cy="0"/>
        </a:xfrm>
      </p:grpSpPr>
      <p:sp>
        <p:nvSpPr>
          <p:cNvPr id="5174" name="Google Shape;5174;g33971e5843f_0_45"/>
          <p:cNvSpPr txBox="1"/>
          <p:nvPr>
            <p:ph type="title"/>
          </p:nvPr>
        </p:nvSpPr>
        <p:spPr>
          <a:xfrm>
            <a:off x="609600" y="704088"/>
            <a:ext cx="10972800" cy="114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Clay Safety</a:t>
            </a:r>
            <a:endParaRPr/>
          </a:p>
        </p:txBody>
      </p:sp>
      <p:sp>
        <p:nvSpPr>
          <p:cNvPr id="5175" name="Google Shape;5175;g33971e5843f_0_45"/>
          <p:cNvSpPr txBox="1"/>
          <p:nvPr>
            <p:ph idx="1" type="body"/>
          </p:nvPr>
        </p:nvSpPr>
        <p:spPr>
          <a:xfrm>
            <a:off x="609600" y="1935480"/>
            <a:ext cx="10972800" cy="4389300"/>
          </a:xfrm>
          <a:prstGeom prst="rect">
            <a:avLst/>
          </a:prstGeom>
          <a:noFill/>
          <a:ln>
            <a:noFill/>
          </a:ln>
        </p:spPr>
        <p:txBody>
          <a:bodyPr anchorCtr="0" anchor="t" bIns="45700" lIns="91425" spcFirstLastPara="1" rIns="91425" wrap="square" tIns="45700">
            <a:noAutofit/>
          </a:bodyPr>
          <a:lstStyle/>
          <a:p>
            <a:pPr indent="-285750" lvl="0" marL="279400" rtl="0" algn="l">
              <a:spcBef>
                <a:spcPts val="700"/>
              </a:spcBef>
              <a:spcAft>
                <a:spcPts val="0"/>
              </a:spcAft>
              <a:buSzPts val="3500"/>
              <a:buChar char="•"/>
            </a:pPr>
            <a:r>
              <a:rPr lang="en-US"/>
              <a:t>Little pieces of clay left on the tables break down and turn to dust which can be breathed in.</a:t>
            </a:r>
            <a:endParaRPr/>
          </a:p>
          <a:p>
            <a:pPr indent="-285750" lvl="0" marL="279400" rtl="0" algn="l">
              <a:spcBef>
                <a:spcPts val="1000"/>
              </a:spcBef>
              <a:spcAft>
                <a:spcPts val="0"/>
              </a:spcAft>
              <a:buSzPts val="3500"/>
              <a:buChar char="•"/>
            </a:pPr>
            <a:r>
              <a:rPr lang="en-US"/>
              <a:t>Often pieces require sanding which immediately turns into dust.</a:t>
            </a:r>
            <a:endParaRPr/>
          </a:p>
          <a:p>
            <a:pPr indent="-285750" lvl="0" marL="279400" rtl="0" algn="l">
              <a:spcBef>
                <a:spcPts val="1000"/>
              </a:spcBef>
              <a:spcAft>
                <a:spcPts val="0"/>
              </a:spcAft>
              <a:buSzPts val="3500"/>
              <a:buChar char="•"/>
            </a:pPr>
            <a:r>
              <a:rPr b="1" lang="en-US"/>
              <a:t>Clay dust is harmful to ingest and/or inhale.</a:t>
            </a:r>
            <a:endParaRPr b="1"/>
          </a:p>
          <a:p>
            <a:pPr indent="-285750" lvl="0" marL="279400" rtl="0" algn="l">
              <a:spcBef>
                <a:spcPts val="1000"/>
              </a:spcBef>
              <a:spcAft>
                <a:spcPts val="1000"/>
              </a:spcAft>
              <a:buSzPts val="3500"/>
              <a:buChar char="•"/>
            </a:pPr>
            <a:r>
              <a:rPr lang="en-US"/>
              <a:t>The best way to clean clay dust is with a damp towel.</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9" name="Shape 5179"/>
        <p:cNvGrpSpPr/>
        <p:nvPr/>
      </p:nvGrpSpPr>
      <p:grpSpPr>
        <a:xfrm>
          <a:off x="0" y="0"/>
          <a:ext cx="0" cy="0"/>
          <a:chOff x="0" y="0"/>
          <a:chExt cx="0" cy="0"/>
        </a:xfrm>
      </p:grpSpPr>
      <p:sp>
        <p:nvSpPr>
          <p:cNvPr id="5180" name="Google Shape;5180;g33971e5843f_0_70"/>
          <p:cNvSpPr/>
          <p:nvPr/>
        </p:nvSpPr>
        <p:spPr>
          <a:xfrm>
            <a:off x="6636950" y="617150"/>
            <a:ext cx="5051400" cy="5837400"/>
          </a:xfrm>
          <a:prstGeom prst="rect">
            <a:avLst/>
          </a:prstGeom>
          <a:solidFill>
            <a:schemeClr val="lt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181" name="Google Shape;5181;g33971e5843f_0_70"/>
          <p:cNvSpPr txBox="1"/>
          <p:nvPr>
            <p:ph type="title"/>
          </p:nvPr>
        </p:nvSpPr>
        <p:spPr>
          <a:xfrm>
            <a:off x="609600" y="704088"/>
            <a:ext cx="10972800" cy="1143300"/>
          </a:xfrm>
          <a:prstGeom prst="rect">
            <a:avLst/>
          </a:prstGeom>
        </p:spPr>
        <p:txBody>
          <a:bodyPr anchorCtr="0" anchor="b" bIns="0" lIns="0" spcFirstLastPara="1" rIns="0" wrap="square" tIns="60925">
            <a:normAutofit/>
          </a:bodyPr>
          <a:lstStyle/>
          <a:p>
            <a:pPr indent="0" lvl="0" marL="0" rtl="0" algn="l">
              <a:spcBef>
                <a:spcPts val="0"/>
              </a:spcBef>
              <a:spcAft>
                <a:spcPts val="0"/>
              </a:spcAft>
              <a:buNone/>
            </a:pPr>
            <a:r>
              <a:rPr lang="en-US"/>
              <a:t>Stages of Clay Chart</a:t>
            </a:r>
            <a:endParaRPr/>
          </a:p>
        </p:txBody>
      </p:sp>
      <p:sp>
        <p:nvSpPr>
          <p:cNvPr id="5182" name="Google Shape;5182;g33971e5843f_0_70"/>
          <p:cNvSpPr txBox="1"/>
          <p:nvPr>
            <p:ph idx="1" type="body"/>
          </p:nvPr>
        </p:nvSpPr>
        <p:spPr>
          <a:xfrm>
            <a:off x="609600" y="1935475"/>
            <a:ext cx="5626500" cy="4389300"/>
          </a:xfrm>
          <a:prstGeom prst="rect">
            <a:avLst/>
          </a:prstGeom>
        </p:spPr>
        <p:txBody>
          <a:bodyPr anchorCtr="0" anchor="t" bIns="60925" lIns="121900" spcFirstLastPara="1" rIns="121900" wrap="square" tIns="60925">
            <a:normAutofit fontScale="92500"/>
          </a:bodyPr>
          <a:lstStyle/>
          <a:p>
            <a:pPr indent="-434181" lvl="0" marL="457200" rtl="0" algn="l">
              <a:spcBef>
                <a:spcPts val="700"/>
              </a:spcBef>
              <a:spcAft>
                <a:spcPts val="0"/>
              </a:spcAft>
              <a:buSzPct val="100000"/>
              <a:buAutoNum type="arabicPeriod"/>
            </a:pPr>
            <a:r>
              <a:rPr lang="en-US"/>
              <a:t>Draw a T-Chart on your group’s poster</a:t>
            </a:r>
            <a:endParaRPr/>
          </a:p>
          <a:p>
            <a:pPr indent="-434181" lvl="0" marL="457200" rtl="0" algn="l">
              <a:spcBef>
                <a:spcPts val="1000"/>
              </a:spcBef>
              <a:spcAft>
                <a:spcPts val="0"/>
              </a:spcAft>
              <a:buSzPct val="100000"/>
              <a:buAutoNum type="arabicPeriod"/>
            </a:pPr>
            <a:r>
              <a:rPr lang="en-US"/>
              <a:t>In the Left column list the stages of clay in the order of most pliable to least pliable</a:t>
            </a:r>
            <a:endParaRPr/>
          </a:p>
          <a:p>
            <a:pPr indent="-434181" lvl="0" marL="457200" rtl="0" algn="l">
              <a:spcBef>
                <a:spcPts val="1000"/>
              </a:spcBef>
              <a:spcAft>
                <a:spcPts val="1000"/>
              </a:spcAft>
              <a:buSzPct val="100000"/>
              <a:buAutoNum type="arabicPeriod"/>
            </a:pPr>
            <a:r>
              <a:rPr lang="en-US"/>
              <a:t>In the right column provide examples of what can be done with clay in that stage</a:t>
            </a:r>
            <a:endParaRPr/>
          </a:p>
        </p:txBody>
      </p:sp>
      <p:graphicFrame>
        <p:nvGraphicFramePr>
          <p:cNvPr id="5183" name="Google Shape;5183;g33971e5843f_0_70"/>
          <p:cNvGraphicFramePr/>
          <p:nvPr/>
        </p:nvGraphicFramePr>
        <p:xfrm>
          <a:off x="6814000" y="904700"/>
          <a:ext cx="3000000" cy="3000000"/>
        </p:xfrm>
        <a:graphic>
          <a:graphicData uri="http://schemas.openxmlformats.org/drawingml/2006/table">
            <a:tbl>
              <a:tblPr>
                <a:noFill/>
                <a:tableStyleId>{897807C9-6D9D-4C67-A984-872222C39A0E}</a:tableStyleId>
              </a:tblPr>
              <a:tblGrid>
                <a:gridCol w="2327050"/>
                <a:gridCol w="2327050"/>
              </a:tblGrid>
              <a:tr h="839350">
                <a:tc>
                  <a:txBody>
                    <a:bodyPr/>
                    <a:lstStyle/>
                    <a:p>
                      <a:pPr indent="0" lvl="0" marL="0" rtl="0" algn="ctr">
                        <a:spcBef>
                          <a:spcPts val="0"/>
                        </a:spcBef>
                        <a:spcAft>
                          <a:spcPts val="0"/>
                        </a:spcAft>
                        <a:buNone/>
                      </a:pPr>
                      <a:r>
                        <a:rPr b="1" lang="en-US" sz="2300">
                          <a:solidFill>
                            <a:schemeClr val="dk2"/>
                          </a:solidFill>
                          <a:latin typeface="Indie Flower"/>
                          <a:ea typeface="Indie Flower"/>
                          <a:cs typeface="Indie Flower"/>
                          <a:sym typeface="Indie Flower"/>
                        </a:rPr>
                        <a:t>Stage</a:t>
                      </a:r>
                      <a:br>
                        <a:rPr b="1" lang="en-US" sz="2300">
                          <a:solidFill>
                            <a:schemeClr val="dk2"/>
                          </a:solidFill>
                          <a:latin typeface="Indie Flower"/>
                          <a:ea typeface="Indie Flower"/>
                          <a:cs typeface="Indie Flower"/>
                          <a:sym typeface="Indie Flower"/>
                        </a:rPr>
                      </a:br>
                      <a:r>
                        <a:rPr b="1" lang="en-US" sz="2300">
                          <a:solidFill>
                            <a:schemeClr val="dk2"/>
                          </a:solidFill>
                          <a:latin typeface="Indie Flower"/>
                          <a:ea typeface="Indie Flower"/>
                          <a:cs typeface="Indie Flower"/>
                          <a:sym typeface="Indie Flower"/>
                        </a:rPr>
                        <a:t> of Clay</a:t>
                      </a:r>
                      <a:endParaRPr b="1" sz="2300">
                        <a:solidFill>
                          <a:schemeClr val="dk2"/>
                        </a:solidFill>
                        <a:latin typeface="Indie Flower"/>
                        <a:ea typeface="Indie Flower"/>
                        <a:cs typeface="Indie Flower"/>
                        <a:sym typeface="Indie Flowe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ctr">
                        <a:spcBef>
                          <a:spcPts val="0"/>
                        </a:spcBef>
                        <a:spcAft>
                          <a:spcPts val="0"/>
                        </a:spcAft>
                        <a:buNone/>
                      </a:pPr>
                      <a:r>
                        <a:rPr b="1" lang="en-US" sz="2300">
                          <a:solidFill>
                            <a:schemeClr val="dk2"/>
                          </a:solidFill>
                          <a:latin typeface="Indie Flower"/>
                          <a:ea typeface="Indie Flower"/>
                          <a:cs typeface="Indie Flower"/>
                          <a:sym typeface="Indie Flower"/>
                        </a:rPr>
                        <a:t>What can be done </a:t>
                      </a:r>
                      <a:endParaRPr b="1" sz="2300">
                        <a:solidFill>
                          <a:schemeClr val="dk2"/>
                        </a:solidFill>
                        <a:latin typeface="Indie Flower"/>
                        <a:ea typeface="Indie Flower"/>
                        <a:cs typeface="Indie Flower"/>
                        <a:sym typeface="Indie Flower"/>
                      </a:endParaRPr>
                    </a:p>
                  </a:txBody>
                  <a:tcPr marT="91425" marB="91425" marR="91425" marL="91425">
                    <a:lnL cap="flat" cmpd="sng" w="28575">
                      <a:solidFill>
                        <a:schemeClr val="accent2"/>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28575">
                      <a:solidFill>
                        <a:schemeClr val="accent2"/>
                      </a:solidFill>
                      <a:prstDash val="solid"/>
                      <a:round/>
                      <a:headEnd len="sm" w="sm" type="none"/>
                      <a:tailEnd len="sm" w="sm" type="none"/>
                    </a:lnB>
                  </a:tcPr>
                </a:tc>
              </a:tr>
              <a:tr h="8234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19050">
                      <a:solidFill>
                        <a:schemeClr val="dk2"/>
                      </a:solidFill>
                      <a:prstDash val="dash"/>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chemeClr val="accent2"/>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19050">
                      <a:solidFill>
                        <a:schemeClr val="dk2"/>
                      </a:solidFill>
                      <a:prstDash val="dash"/>
                      <a:round/>
                      <a:headEnd len="sm" w="sm" type="none"/>
                      <a:tailEnd len="sm" w="sm" type="none"/>
                    </a:lnB>
                  </a:tcPr>
                </a:tc>
              </a:tr>
              <a:tr h="8234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19050">
                      <a:solidFill>
                        <a:schemeClr val="dk2"/>
                      </a:solidFill>
                      <a:prstDash val="dash"/>
                      <a:round/>
                      <a:headEnd len="sm" w="sm" type="none"/>
                      <a:tailEnd len="sm" w="sm" type="none"/>
                    </a:lnT>
                    <a:lnB cap="flat" cmpd="sng" w="19050">
                      <a:solidFill>
                        <a:schemeClr val="dk2"/>
                      </a:solidFill>
                      <a:prstDash val="dash"/>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chemeClr val="accent2"/>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dk2"/>
                      </a:solidFill>
                      <a:prstDash val="dash"/>
                      <a:round/>
                      <a:headEnd len="sm" w="sm" type="none"/>
                      <a:tailEnd len="sm" w="sm" type="none"/>
                    </a:lnT>
                    <a:lnB cap="flat" cmpd="sng" w="19050">
                      <a:solidFill>
                        <a:schemeClr val="dk2"/>
                      </a:solidFill>
                      <a:prstDash val="dash"/>
                      <a:round/>
                      <a:headEnd len="sm" w="sm" type="none"/>
                      <a:tailEnd len="sm" w="sm" type="none"/>
                    </a:lnB>
                  </a:tcPr>
                </a:tc>
              </a:tr>
              <a:tr h="8234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19050">
                      <a:solidFill>
                        <a:schemeClr val="dk2"/>
                      </a:solidFill>
                      <a:prstDash val="dash"/>
                      <a:round/>
                      <a:headEnd len="sm" w="sm" type="none"/>
                      <a:tailEnd len="sm" w="sm" type="none"/>
                    </a:lnT>
                    <a:lnB cap="flat" cmpd="sng" w="19050">
                      <a:solidFill>
                        <a:schemeClr val="dk2"/>
                      </a:solidFill>
                      <a:prstDash val="dash"/>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chemeClr val="accent2"/>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dk2"/>
                      </a:solidFill>
                      <a:prstDash val="dash"/>
                      <a:round/>
                      <a:headEnd len="sm" w="sm" type="none"/>
                      <a:tailEnd len="sm" w="sm" type="none"/>
                    </a:lnT>
                    <a:lnB cap="flat" cmpd="sng" w="19050">
                      <a:solidFill>
                        <a:schemeClr val="dk2"/>
                      </a:solidFill>
                      <a:prstDash val="dash"/>
                      <a:round/>
                      <a:headEnd len="sm" w="sm" type="none"/>
                      <a:tailEnd len="sm" w="sm" type="none"/>
                    </a:lnB>
                  </a:tcPr>
                </a:tc>
              </a:tr>
              <a:tr h="8234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19050">
                      <a:solidFill>
                        <a:schemeClr val="dk2"/>
                      </a:solidFill>
                      <a:prstDash val="dash"/>
                      <a:round/>
                      <a:headEnd len="sm" w="sm" type="none"/>
                      <a:tailEnd len="sm" w="sm" type="none"/>
                    </a:lnT>
                    <a:lnB cap="flat" cmpd="sng" w="19050">
                      <a:solidFill>
                        <a:schemeClr val="dk2"/>
                      </a:solidFill>
                      <a:prstDash val="dash"/>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chemeClr val="accent2"/>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dk2"/>
                      </a:solidFill>
                      <a:prstDash val="dash"/>
                      <a:round/>
                      <a:headEnd len="sm" w="sm" type="none"/>
                      <a:tailEnd len="sm" w="sm" type="none"/>
                    </a:lnT>
                    <a:lnB cap="flat" cmpd="sng" w="19050">
                      <a:solidFill>
                        <a:schemeClr val="dk2"/>
                      </a:solidFill>
                      <a:prstDash val="dash"/>
                      <a:round/>
                      <a:headEnd len="sm" w="sm" type="none"/>
                      <a:tailEnd len="sm" w="sm" type="none"/>
                    </a:lnB>
                  </a:tcPr>
                </a:tc>
              </a:tr>
              <a:tr h="82345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19050">
                      <a:solidFill>
                        <a:schemeClr val="dk2"/>
                      </a:solidFill>
                      <a:prstDash val="dash"/>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chemeClr val="accent2"/>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dk2"/>
                      </a:solidFill>
                      <a:prstDash val="dash"/>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7" name="Shape 5187"/>
        <p:cNvGrpSpPr/>
        <p:nvPr/>
      </p:nvGrpSpPr>
      <p:grpSpPr>
        <a:xfrm>
          <a:off x="0" y="0"/>
          <a:ext cx="0" cy="0"/>
          <a:chOff x="0" y="0"/>
          <a:chExt cx="0" cy="0"/>
        </a:xfrm>
      </p:grpSpPr>
      <p:sp>
        <p:nvSpPr>
          <p:cNvPr id="5188" name="Google Shape;5188;g33ebedd622f_1_0"/>
          <p:cNvSpPr txBox="1"/>
          <p:nvPr>
            <p:ph type="title"/>
          </p:nvPr>
        </p:nvSpPr>
        <p:spPr>
          <a:xfrm>
            <a:off x="609600" y="246894"/>
            <a:ext cx="10972800" cy="611100"/>
          </a:xfrm>
          <a:prstGeom prst="rect">
            <a:avLst/>
          </a:prstGeom>
        </p:spPr>
        <p:txBody>
          <a:bodyPr anchorCtr="0" anchor="b" bIns="0" lIns="0" spcFirstLastPara="1" rIns="0" wrap="square" tIns="60925">
            <a:noAutofit/>
          </a:bodyPr>
          <a:lstStyle/>
          <a:p>
            <a:pPr indent="0" lvl="0" marL="0" rtl="0" algn="l">
              <a:spcBef>
                <a:spcPts val="0"/>
              </a:spcBef>
              <a:spcAft>
                <a:spcPts val="0"/>
              </a:spcAft>
              <a:buSzPts val="990"/>
              <a:buNone/>
            </a:pPr>
            <a:r>
              <a:rPr lang="en-US" sz="3820"/>
              <a:t>K20 ICAP - Malleable to Marvelous with Ashlyn Winters</a:t>
            </a:r>
            <a:endParaRPr sz="3820"/>
          </a:p>
        </p:txBody>
      </p:sp>
      <p:sp>
        <p:nvSpPr>
          <p:cNvPr id="5189" name="Google Shape;5189;g33ebedd622f_1_0"/>
          <p:cNvSpPr txBox="1"/>
          <p:nvPr>
            <p:ph idx="1" type="body"/>
          </p:nvPr>
        </p:nvSpPr>
        <p:spPr>
          <a:xfrm>
            <a:off x="609600" y="1935480"/>
            <a:ext cx="10972800" cy="4389300"/>
          </a:xfrm>
          <a:prstGeom prst="rect">
            <a:avLst/>
          </a:prstGeom>
        </p:spPr>
        <p:txBody>
          <a:bodyPr anchorCtr="0" anchor="t" bIns="60925" lIns="121900" spcFirstLastPara="1" rIns="121900" wrap="square" tIns="60925">
            <a:normAutofit/>
          </a:bodyPr>
          <a:lstStyle/>
          <a:p>
            <a:pPr indent="0" lvl="0" marL="0" rtl="0" algn="l">
              <a:spcBef>
                <a:spcPts val="700"/>
              </a:spcBef>
              <a:spcAft>
                <a:spcPts val="0"/>
              </a:spcAft>
              <a:buNone/>
            </a:pPr>
            <a:r>
              <a:t/>
            </a:r>
            <a:endParaRPr/>
          </a:p>
        </p:txBody>
      </p:sp>
      <p:pic>
        <p:nvPicPr>
          <p:cNvPr descr="Listen to Studio Manager Ashlyn Winters talk about her career in ceramics." id="5190" name="Google Shape;5190;g33ebedd622f_1_0" title="K20 ICAP - Malleable to Marvelous with Ashlyn Winters">
            <a:hlinkClick r:id="rId3"/>
          </p:cNvPr>
          <p:cNvPicPr preferRelativeResize="0"/>
          <p:nvPr/>
        </p:nvPicPr>
        <p:blipFill>
          <a:blip r:embed="rId4">
            <a:alphaModFix/>
          </a:blip>
          <a:stretch>
            <a:fillRect/>
          </a:stretch>
        </p:blipFill>
        <p:spPr>
          <a:xfrm>
            <a:off x="1141575" y="1006875"/>
            <a:ext cx="9908850" cy="5573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90"/>
                                        </p:tgtEl>
                                        <p:attrNameLst>
                                          <p:attrName>style.visibility</p:attrName>
                                        </p:attrNameLst>
                                      </p:cBhvr>
                                      <p:to>
                                        <p:strVal val="visible"/>
                                      </p:to>
                                    </p:set>
                                    <p:animEffect filter="fade" transition="in">
                                      <p:cBhvr>
                                        <p:cTn dur="1000"/>
                                        <p:tgtEl>
                                          <p:spTgt spid="5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4" name="Shape 5194"/>
        <p:cNvGrpSpPr/>
        <p:nvPr/>
      </p:nvGrpSpPr>
      <p:grpSpPr>
        <a:xfrm>
          <a:off x="0" y="0"/>
          <a:ext cx="0" cy="0"/>
          <a:chOff x="0" y="0"/>
          <a:chExt cx="0" cy="0"/>
        </a:xfrm>
      </p:grpSpPr>
      <p:sp>
        <p:nvSpPr>
          <p:cNvPr id="5195" name="Google Shape;5195;p1"/>
          <p:cNvSpPr txBox="1"/>
          <p:nvPr>
            <p:ph type="title"/>
          </p:nvPr>
        </p:nvSpPr>
        <p:spPr>
          <a:xfrm>
            <a:off x="609600" y="704088"/>
            <a:ext cx="10972800" cy="114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Ceramics</a:t>
            </a:r>
            <a:endParaRPr/>
          </a:p>
        </p:txBody>
      </p:sp>
      <p:sp>
        <p:nvSpPr>
          <p:cNvPr id="5196" name="Google Shape;5196;p1"/>
          <p:cNvSpPr txBox="1"/>
          <p:nvPr>
            <p:ph idx="1" type="body"/>
          </p:nvPr>
        </p:nvSpPr>
        <p:spPr>
          <a:xfrm>
            <a:off x="609600" y="1935475"/>
            <a:ext cx="9915600" cy="4389300"/>
          </a:xfrm>
          <a:prstGeom prst="rect">
            <a:avLst/>
          </a:prstGeom>
          <a:noFill/>
          <a:ln>
            <a:noFill/>
          </a:ln>
        </p:spPr>
        <p:txBody>
          <a:bodyPr anchorCtr="0" anchor="t" bIns="45700" lIns="91425" spcFirstLastPara="1" rIns="91425" wrap="square" tIns="45700">
            <a:normAutofit fontScale="85000" lnSpcReduction="20000"/>
          </a:bodyPr>
          <a:lstStyle/>
          <a:p>
            <a:pPr indent="-209550" lvl="0" marL="228600" rtl="0" algn="l">
              <a:lnSpc>
                <a:spcPct val="120000"/>
              </a:lnSpc>
              <a:spcBef>
                <a:spcPts val="0"/>
              </a:spcBef>
              <a:spcAft>
                <a:spcPts val="0"/>
              </a:spcAft>
              <a:buSzPct val="57142"/>
              <a:buChar char="●"/>
            </a:pPr>
            <a:r>
              <a:rPr lang="en-US"/>
              <a:t>Things made from clay</a:t>
            </a:r>
            <a:endParaRPr/>
          </a:p>
          <a:p>
            <a:pPr indent="-209550" lvl="0" marL="228600" rtl="0" algn="l">
              <a:lnSpc>
                <a:spcPct val="120000"/>
              </a:lnSpc>
              <a:spcBef>
                <a:spcPts val="1000"/>
              </a:spcBef>
              <a:spcAft>
                <a:spcPts val="0"/>
              </a:spcAft>
              <a:buSzPct val="57142"/>
              <a:buChar char="●"/>
            </a:pPr>
            <a:r>
              <a:rPr lang="en-US"/>
              <a:t>Clay is created as the result </a:t>
            </a:r>
            <a:br>
              <a:rPr lang="en-US"/>
            </a:br>
            <a:r>
              <a:rPr lang="en-US"/>
              <a:t>of the decomposition of </a:t>
            </a:r>
            <a:br>
              <a:rPr lang="en-US"/>
            </a:br>
            <a:r>
              <a:rPr lang="en-US"/>
              <a:t>igneous rock, which makes up </a:t>
            </a:r>
            <a:br>
              <a:rPr lang="en-US"/>
            </a:br>
            <a:r>
              <a:rPr lang="en-US"/>
              <a:t>the </a:t>
            </a:r>
            <a:r>
              <a:rPr lang="en-US"/>
              <a:t>earth's</a:t>
            </a:r>
            <a:r>
              <a:rPr lang="en-US"/>
              <a:t> crust.</a:t>
            </a:r>
            <a:endParaRPr/>
          </a:p>
          <a:p>
            <a:pPr indent="-209550" lvl="0" marL="228600" rtl="0" algn="l">
              <a:lnSpc>
                <a:spcPct val="120000"/>
              </a:lnSpc>
              <a:spcBef>
                <a:spcPts val="1000"/>
              </a:spcBef>
              <a:spcAft>
                <a:spcPts val="0"/>
              </a:spcAft>
              <a:buSzPct val="57142"/>
              <a:buChar char="●"/>
            </a:pPr>
            <a:r>
              <a:rPr lang="en-US"/>
              <a:t>Everything you do with clay involves </a:t>
            </a:r>
            <a:br>
              <a:rPr lang="en-US"/>
            </a:br>
            <a:r>
              <a:rPr lang="en-US"/>
              <a:t>the interplay of these three variables.</a:t>
            </a:r>
            <a:endParaRPr/>
          </a:p>
          <a:p>
            <a:pPr indent="0" lvl="0" marL="635000" rtl="0" algn="l">
              <a:lnSpc>
                <a:spcPct val="120000"/>
              </a:lnSpc>
              <a:spcBef>
                <a:spcPts val="1000"/>
              </a:spcBef>
              <a:spcAft>
                <a:spcPts val="1000"/>
              </a:spcAft>
              <a:buNone/>
            </a:pPr>
            <a:r>
              <a:rPr b="1" lang="en-US"/>
              <a:t>Moisture, Plasticity, and Heat</a:t>
            </a:r>
            <a:endParaRPr b="1"/>
          </a:p>
        </p:txBody>
      </p:sp>
      <p:pic>
        <p:nvPicPr>
          <p:cNvPr id="5197" name="Google Shape;5197;p1"/>
          <p:cNvPicPr preferRelativeResize="0"/>
          <p:nvPr/>
        </p:nvPicPr>
        <p:blipFill>
          <a:blip r:embed="rId3">
            <a:alphaModFix/>
          </a:blip>
          <a:stretch>
            <a:fillRect/>
          </a:stretch>
        </p:blipFill>
        <p:spPr>
          <a:xfrm rot="5400000">
            <a:off x="6448824" y="1151324"/>
            <a:ext cx="6894500" cy="45918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1" name="Shape 5071"/>
        <p:cNvGrpSpPr/>
        <p:nvPr/>
      </p:nvGrpSpPr>
      <p:grpSpPr>
        <a:xfrm>
          <a:off x="0" y="0"/>
          <a:ext cx="0" cy="0"/>
          <a:chOff x="0" y="0"/>
          <a:chExt cx="0" cy="0"/>
        </a:xfrm>
      </p:grpSpPr>
      <p:sp>
        <p:nvSpPr>
          <p:cNvPr id="5072" name="Google Shape;5072;g338445b5360_0_5064"/>
          <p:cNvSpPr txBox="1"/>
          <p:nvPr>
            <p:ph type="ctrTitle"/>
          </p:nvPr>
        </p:nvSpPr>
        <p:spPr>
          <a:xfrm>
            <a:off x="859536" y="1343464"/>
            <a:ext cx="10468800" cy="1828800"/>
          </a:xfrm>
          <a:prstGeom prst="rect">
            <a:avLst/>
          </a:prstGeom>
        </p:spPr>
        <p:txBody>
          <a:bodyPr anchorCtr="0" anchor="b" bIns="0" lIns="0" spcFirstLastPara="1" rIns="24375" wrap="square" tIns="0">
            <a:noAutofit/>
          </a:bodyPr>
          <a:lstStyle/>
          <a:p>
            <a:pPr indent="0" lvl="0" marL="0" rtl="0" algn="l">
              <a:spcBef>
                <a:spcPts val="0"/>
              </a:spcBef>
              <a:spcAft>
                <a:spcPts val="0"/>
              </a:spcAft>
              <a:buNone/>
            </a:pPr>
            <a:r>
              <a:rPr lang="en-US"/>
              <a:t>Malleable</a:t>
            </a:r>
            <a:r>
              <a:rPr lang="en-US"/>
              <a:t> to Marvelous</a:t>
            </a:r>
            <a:endParaRPr/>
          </a:p>
        </p:txBody>
      </p:sp>
      <p:sp>
        <p:nvSpPr>
          <p:cNvPr id="5073" name="Google Shape;5073;g338445b5360_0_5064"/>
          <p:cNvSpPr txBox="1"/>
          <p:nvPr>
            <p:ph idx="1" type="subTitle"/>
          </p:nvPr>
        </p:nvSpPr>
        <p:spPr>
          <a:xfrm>
            <a:off x="859536" y="3200400"/>
            <a:ext cx="10473000" cy="1752600"/>
          </a:xfrm>
          <a:prstGeom prst="rect">
            <a:avLst/>
          </a:prstGeom>
        </p:spPr>
        <p:txBody>
          <a:bodyPr anchorCtr="0" anchor="t" bIns="60925" lIns="0" spcFirstLastPara="1" rIns="24375" wrap="square" tIns="60925">
            <a:normAutofit/>
          </a:bodyPr>
          <a:lstStyle/>
          <a:p>
            <a:pPr indent="0" lvl="0" marL="0" rtl="0" algn="l">
              <a:spcBef>
                <a:spcPts val="700"/>
              </a:spcBef>
              <a:spcAft>
                <a:spcPts val="0"/>
              </a:spcAft>
              <a:buNone/>
            </a:pPr>
            <a:r>
              <a:rPr lang="en-US"/>
              <a:t>Stages of Clay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1" name="Shape 5201"/>
        <p:cNvGrpSpPr/>
        <p:nvPr/>
      </p:nvGrpSpPr>
      <p:grpSpPr>
        <a:xfrm>
          <a:off x="0" y="0"/>
          <a:ext cx="0" cy="0"/>
          <a:chOff x="0" y="0"/>
          <a:chExt cx="0" cy="0"/>
        </a:xfrm>
      </p:grpSpPr>
      <p:sp>
        <p:nvSpPr>
          <p:cNvPr id="5202" name="Google Shape;5202;p2"/>
          <p:cNvSpPr txBox="1"/>
          <p:nvPr>
            <p:ph type="title"/>
          </p:nvPr>
        </p:nvSpPr>
        <p:spPr>
          <a:xfrm>
            <a:off x="609600" y="704088"/>
            <a:ext cx="10972800" cy="114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Origins Of Ceramics</a:t>
            </a:r>
            <a:endParaRPr/>
          </a:p>
        </p:txBody>
      </p:sp>
      <p:sp>
        <p:nvSpPr>
          <p:cNvPr id="5203" name="Google Shape;5203;p2"/>
          <p:cNvSpPr txBox="1"/>
          <p:nvPr>
            <p:ph idx="1" type="body"/>
          </p:nvPr>
        </p:nvSpPr>
        <p:spPr>
          <a:xfrm>
            <a:off x="609600" y="1935480"/>
            <a:ext cx="10972800" cy="4389300"/>
          </a:xfrm>
          <a:prstGeom prst="rect">
            <a:avLst/>
          </a:prstGeom>
          <a:noFill/>
          <a:ln>
            <a:noFill/>
          </a:ln>
        </p:spPr>
        <p:txBody>
          <a:bodyPr anchorCtr="0" anchor="t" bIns="45700" lIns="91425" spcFirstLastPara="1" rIns="91425" wrap="square" tIns="45700">
            <a:normAutofit/>
          </a:bodyPr>
          <a:lstStyle/>
          <a:p>
            <a:pPr indent="-285750" lvl="0" marL="279400" rtl="0" algn="l">
              <a:spcBef>
                <a:spcPts val="700"/>
              </a:spcBef>
              <a:spcAft>
                <a:spcPts val="0"/>
              </a:spcAft>
              <a:buSzPts val="3500"/>
              <a:buChar char="●"/>
            </a:pPr>
            <a:r>
              <a:rPr lang="en-US"/>
              <a:t>Ceramics is one of the oldest </a:t>
            </a:r>
            <a:br>
              <a:rPr lang="en-US"/>
            </a:br>
            <a:r>
              <a:rPr lang="en-US"/>
              <a:t>art forms, and dates back to </a:t>
            </a:r>
            <a:br>
              <a:rPr lang="en-US"/>
            </a:br>
            <a:r>
              <a:rPr lang="en-US"/>
              <a:t>when people first learned to </a:t>
            </a:r>
            <a:br>
              <a:rPr lang="en-US"/>
            </a:br>
            <a:r>
              <a:rPr lang="en-US"/>
              <a:t>control fire.</a:t>
            </a:r>
            <a:endParaRPr/>
          </a:p>
          <a:p>
            <a:pPr indent="-285750" lvl="0" marL="279400" rtl="0" algn="l">
              <a:spcBef>
                <a:spcPts val="1000"/>
              </a:spcBef>
              <a:spcAft>
                <a:spcPts val="0"/>
              </a:spcAft>
              <a:buSzPts val="3500"/>
              <a:buChar char="●"/>
            </a:pPr>
            <a:r>
              <a:rPr lang="en-US"/>
              <a:t>People probably first began to model clay as a diversion.</a:t>
            </a:r>
            <a:endParaRPr/>
          </a:p>
          <a:p>
            <a:pPr indent="-285750" lvl="0" marL="279400" rtl="0" algn="l">
              <a:spcBef>
                <a:spcPts val="1000"/>
              </a:spcBef>
              <a:spcAft>
                <a:spcPts val="1000"/>
              </a:spcAft>
              <a:buSzPts val="3500"/>
              <a:buChar char="●"/>
            </a:pPr>
            <a:r>
              <a:rPr lang="en-US"/>
              <a:t>Clay became a solution for many practical problems.</a:t>
            </a:r>
            <a:endParaRPr/>
          </a:p>
        </p:txBody>
      </p:sp>
      <p:pic>
        <p:nvPicPr>
          <p:cNvPr id="5204" name="Google Shape;5204;p2"/>
          <p:cNvPicPr preferRelativeResize="0"/>
          <p:nvPr/>
        </p:nvPicPr>
        <p:blipFill rotWithShape="1">
          <a:blip r:embed="rId3">
            <a:alphaModFix/>
          </a:blip>
          <a:srcRect b="1037" l="0" r="0" t="1037"/>
          <a:stretch/>
        </p:blipFill>
        <p:spPr>
          <a:xfrm>
            <a:off x="6682699" y="0"/>
            <a:ext cx="5509299" cy="3587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8" name="Shape 5208"/>
        <p:cNvGrpSpPr/>
        <p:nvPr/>
      </p:nvGrpSpPr>
      <p:grpSpPr>
        <a:xfrm>
          <a:off x="0" y="0"/>
          <a:ext cx="0" cy="0"/>
          <a:chOff x="0" y="0"/>
          <a:chExt cx="0" cy="0"/>
        </a:xfrm>
      </p:grpSpPr>
      <p:sp>
        <p:nvSpPr>
          <p:cNvPr id="5209" name="Google Shape;5209;p3"/>
          <p:cNvSpPr txBox="1"/>
          <p:nvPr>
            <p:ph type="title"/>
          </p:nvPr>
        </p:nvSpPr>
        <p:spPr>
          <a:xfrm>
            <a:off x="609600" y="704088"/>
            <a:ext cx="10972800" cy="11433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66666"/>
              <a:buFont typeface="Gill Sans"/>
              <a:buNone/>
            </a:pPr>
            <a:r>
              <a:rPr lang="en-US"/>
              <a:t>Early </a:t>
            </a:r>
            <a:br>
              <a:rPr lang="en-US"/>
            </a:br>
            <a:r>
              <a:rPr lang="en-US"/>
              <a:t>Techniques</a:t>
            </a:r>
            <a:endParaRPr/>
          </a:p>
        </p:txBody>
      </p:sp>
      <p:sp>
        <p:nvSpPr>
          <p:cNvPr id="5210" name="Google Shape;5210;p3"/>
          <p:cNvSpPr txBox="1"/>
          <p:nvPr>
            <p:ph idx="1" type="body"/>
          </p:nvPr>
        </p:nvSpPr>
        <p:spPr>
          <a:xfrm>
            <a:off x="609600" y="1935480"/>
            <a:ext cx="10972800" cy="4389300"/>
          </a:xfrm>
          <a:prstGeom prst="rect">
            <a:avLst/>
          </a:prstGeom>
          <a:noFill/>
          <a:ln>
            <a:noFill/>
          </a:ln>
        </p:spPr>
        <p:txBody>
          <a:bodyPr anchorCtr="0" anchor="t" bIns="45700" lIns="91425" spcFirstLastPara="1" rIns="91425" wrap="square" tIns="45700">
            <a:normAutofit/>
          </a:bodyPr>
          <a:lstStyle/>
          <a:p>
            <a:pPr indent="-285750" lvl="0" marL="279400" rtl="0" algn="l">
              <a:spcBef>
                <a:spcPts val="700"/>
              </a:spcBef>
              <a:spcAft>
                <a:spcPts val="0"/>
              </a:spcAft>
              <a:buSzPts val="3500"/>
              <a:buChar char="•"/>
            </a:pPr>
            <a:r>
              <a:rPr lang="en-US"/>
              <a:t>The clay that we will </a:t>
            </a:r>
            <a:br>
              <a:rPr lang="en-US"/>
            </a:br>
            <a:r>
              <a:rPr lang="en-US"/>
              <a:t>be using in this studio </a:t>
            </a:r>
            <a:br>
              <a:rPr lang="en-US"/>
            </a:br>
            <a:r>
              <a:rPr lang="en-US"/>
              <a:t>has been processed </a:t>
            </a:r>
            <a:br>
              <a:rPr lang="en-US"/>
            </a:br>
            <a:r>
              <a:rPr lang="en-US"/>
              <a:t>and prepared.</a:t>
            </a:r>
            <a:endParaRPr/>
          </a:p>
          <a:p>
            <a:pPr indent="-285750" lvl="0" marL="279400" rtl="0" algn="l">
              <a:spcBef>
                <a:spcPts val="1000"/>
              </a:spcBef>
              <a:spcAft>
                <a:spcPts val="0"/>
              </a:spcAft>
              <a:buSzPts val="3500"/>
              <a:buChar char="•"/>
            </a:pPr>
            <a:r>
              <a:rPr lang="en-US"/>
              <a:t>Early potters had to dig their raw materials from the ground and prepare it themselves.</a:t>
            </a:r>
            <a:endParaRPr/>
          </a:p>
          <a:p>
            <a:pPr indent="-285750" lvl="0" marL="279400" rtl="0" algn="l">
              <a:spcBef>
                <a:spcPts val="1000"/>
              </a:spcBef>
              <a:spcAft>
                <a:spcPts val="1000"/>
              </a:spcAft>
              <a:buSzPts val="3500"/>
              <a:buChar char="•"/>
            </a:pPr>
            <a:r>
              <a:rPr lang="en-US"/>
              <a:t>Often impurities must be removed from natural clay.</a:t>
            </a:r>
            <a:endParaRPr/>
          </a:p>
        </p:txBody>
      </p:sp>
      <p:pic>
        <p:nvPicPr>
          <p:cNvPr id="5211" name="Google Shape;5211;p3"/>
          <p:cNvPicPr preferRelativeResize="0"/>
          <p:nvPr/>
        </p:nvPicPr>
        <p:blipFill rotWithShape="1">
          <a:blip r:embed="rId3">
            <a:alphaModFix/>
          </a:blip>
          <a:srcRect b="17580" l="0" r="0" t="1289"/>
          <a:stretch/>
        </p:blipFill>
        <p:spPr>
          <a:xfrm>
            <a:off x="5133150" y="4"/>
            <a:ext cx="7058850" cy="3865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5" name="Shape 5215"/>
        <p:cNvGrpSpPr/>
        <p:nvPr/>
      </p:nvGrpSpPr>
      <p:grpSpPr>
        <a:xfrm>
          <a:off x="0" y="0"/>
          <a:ext cx="0" cy="0"/>
          <a:chOff x="0" y="0"/>
          <a:chExt cx="0" cy="0"/>
        </a:xfrm>
      </p:grpSpPr>
      <p:sp>
        <p:nvSpPr>
          <p:cNvPr id="5216" name="Google Shape;5216;g33971e5843f_0_10"/>
          <p:cNvSpPr txBox="1"/>
          <p:nvPr>
            <p:ph type="title"/>
          </p:nvPr>
        </p:nvSpPr>
        <p:spPr>
          <a:xfrm>
            <a:off x="609600" y="704088"/>
            <a:ext cx="10972800" cy="114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Working With Clay</a:t>
            </a:r>
            <a:endParaRPr/>
          </a:p>
        </p:txBody>
      </p:sp>
      <p:sp>
        <p:nvSpPr>
          <p:cNvPr id="5217" name="Google Shape;5217;g33971e5843f_0_10"/>
          <p:cNvSpPr txBox="1"/>
          <p:nvPr>
            <p:ph idx="1" type="body"/>
          </p:nvPr>
        </p:nvSpPr>
        <p:spPr>
          <a:xfrm>
            <a:off x="609600" y="1935480"/>
            <a:ext cx="10972800" cy="4389300"/>
          </a:xfrm>
          <a:prstGeom prst="rect">
            <a:avLst/>
          </a:prstGeom>
          <a:noFill/>
          <a:ln>
            <a:noFill/>
          </a:ln>
        </p:spPr>
        <p:txBody>
          <a:bodyPr anchorCtr="0" anchor="t" bIns="45700" lIns="91425" spcFirstLastPara="1" rIns="91425" wrap="square" tIns="45700">
            <a:normAutofit/>
          </a:bodyPr>
          <a:lstStyle/>
          <a:p>
            <a:pPr indent="0" lvl="0" marL="0" rtl="0" algn="l">
              <a:spcBef>
                <a:spcPts val="700"/>
              </a:spcBef>
              <a:spcAft>
                <a:spcPts val="0"/>
              </a:spcAft>
              <a:buNone/>
            </a:pPr>
            <a:r>
              <a:rPr b="1" lang="en-US" sz="3600"/>
              <a:t>Clay properties</a:t>
            </a:r>
            <a:endParaRPr b="1" sz="3600"/>
          </a:p>
          <a:p>
            <a:pPr indent="-342900" lvl="1" marL="635000" rtl="0" algn="l">
              <a:spcBef>
                <a:spcPts val="1000"/>
              </a:spcBef>
              <a:spcAft>
                <a:spcPts val="0"/>
              </a:spcAft>
              <a:buClr>
                <a:schemeClr val="accent6"/>
              </a:buClr>
              <a:buSzPts val="3600"/>
              <a:buChar char="●"/>
            </a:pPr>
            <a:r>
              <a:rPr lang="en-US" sz="3600"/>
              <a:t>Plasticity</a:t>
            </a:r>
            <a:endParaRPr sz="3600"/>
          </a:p>
          <a:p>
            <a:pPr indent="-342900" lvl="1" marL="635000" rtl="0" algn="l">
              <a:spcBef>
                <a:spcPts val="1000"/>
              </a:spcBef>
              <a:spcAft>
                <a:spcPts val="0"/>
              </a:spcAft>
              <a:buClr>
                <a:schemeClr val="accent6"/>
              </a:buClr>
              <a:buSzPts val="3600"/>
              <a:buChar char="●"/>
            </a:pPr>
            <a:r>
              <a:rPr lang="en-US" sz="3600"/>
              <a:t>Shrinkage</a:t>
            </a:r>
            <a:endParaRPr sz="3600"/>
          </a:p>
          <a:p>
            <a:pPr indent="-342900" lvl="1" marL="635000" rtl="0" algn="l">
              <a:spcBef>
                <a:spcPts val="1000"/>
              </a:spcBef>
              <a:spcAft>
                <a:spcPts val="0"/>
              </a:spcAft>
              <a:buClr>
                <a:schemeClr val="accent6"/>
              </a:buClr>
              <a:buSzPts val="3600"/>
              <a:buChar char="●"/>
            </a:pPr>
            <a:r>
              <a:rPr lang="en-US" sz="3600"/>
              <a:t>Texture</a:t>
            </a:r>
            <a:endParaRPr sz="3600"/>
          </a:p>
          <a:p>
            <a:pPr indent="-342900" lvl="1" marL="635000" rtl="0" algn="l">
              <a:spcBef>
                <a:spcPts val="1000"/>
              </a:spcBef>
              <a:spcAft>
                <a:spcPts val="0"/>
              </a:spcAft>
              <a:buClr>
                <a:schemeClr val="accent6"/>
              </a:buClr>
              <a:buSzPts val="3600"/>
              <a:buChar char="●"/>
            </a:pPr>
            <a:r>
              <a:rPr lang="en-US" sz="3600"/>
              <a:t>Moisture</a:t>
            </a:r>
            <a:endParaRPr sz="3600"/>
          </a:p>
          <a:p>
            <a:pPr indent="-342900" lvl="1" marL="635000" rtl="0" algn="l">
              <a:spcBef>
                <a:spcPts val="1000"/>
              </a:spcBef>
              <a:spcAft>
                <a:spcPts val="1000"/>
              </a:spcAft>
              <a:buClr>
                <a:schemeClr val="accent6"/>
              </a:buClr>
              <a:buSzPts val="3600"/>
              <a:buChar char="●"/>
            </a:pPr>
            <a:r>
              <a:rPr lang="en-US" sz="3600"/>
              <a:t>Handling Clay</a:t>
            </a:r>
            <a:endParaRPr sz="36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1" name="Shape 5221"/>
        <p:cNvGrpSpPr/>
        <p:nvPr/>
      </p:nvGrpSpPr>
      <p:grpSpPr>
        <a:xfrm>
          <a:off x="0" y="0"/>
          <a:ext cx="0" cy="0"/>
          <a:chOff x="0" y="0"/>
          <a:chExt cx="0" cy="0"/>
        </a:xfrm>
      </p:grpSpPr>
      <p:sp>
        <p:nvSpPr>
          <p:cNvPr id="5222" name="Google Shape;5222;g33971e5843f_0_15"/>
          <p:cNvSpPr txBox="1"/>
          <p:nvPr>
            <p:ph type="title"/>
          </p:nvPr>
        </p:nvSpPr>
        <p:spPr>
          <a:xfrm>
            <a:off x="609600" y="704088"/>
            <a:ext cx="10972800" cy="114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Plasticity</a:t>
            </a:r>
            <a:endParaRPr/>
          </a:p>
        </p:txBody>
      </p:sp>
      <p:sp>
        <p:nvSpPr>
          <p:cNvPr id="5223" name="Google Shape;5223;g33971e5843f_0_15"/>
          <p:cNvSpPr txBox="1"/>
          <p:nvPr>
            <p:ph idx="1" type="body"/>
          </p:nvPr>
        </p:nvSpPr>
        <p:spPr>
          <a:xfrm>
            <a:off x="609600" y="1935475"/>
            <a:ext cx="6137400" cy="43893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spcBef>
                <a:spcPts val="1000"/>
              </a:spcBef>
              <a:spcAft>
                <a:spcPts val="0"/>
              </a:spcAft>
              <a:buNone/>
            </a:pPr>
            <a:r>
              <a:rPr b="1" lang="en-US"/>
              <a:t>Plastic. </a:t>
            </a:r>
            <a:r>
              <a:rPr lang="en-US"/>
              <a:t>The property of clay that allows it to change shape without tearing or breaking.</a:t>
            </a:r>
            <a:endParaRPr/>
          </a:p>
          <a:p>
            <a:pPr indent="0" lvl="0" marL="0" rtl="0" algn="l">
              <a:spcBef>
                <a:spcPts val="1000"/>
              </a:spcBef>
              <a:spcAft>
                <a:spcPts val="0"/>
              </a:spcAft>
              <a:buNone/>
            </a:pPr>
            <a:r>
              <a:rPr lang="en-US"/>
              <a:t>There are a few things you can do to keep your clay plastic:</a:t>
            </a:r>
            <a:endParaRPr/>
          </a:p>
          <a:p>
            <a:pPr indent="-434181" lvl="0" marL="457200" rtl="0" algn="l">
              <a:spcBef>
                <a:spcPts val="1000"/>
              </a:spcBef>
              <a:spcAft>
                <a:spcPts val="0"/>
              </a:spcAft>
              <a:buSzPct val="100000"/>
              <a:buChar char="•"/>
            </a:pPr>
            <a:r>
              <a:rPr lang="en-US"/>
              <a:t>Spray it with water</a:t>
            </a:r>
            <a:endParaRPr/>
          </a:p>
          <a:p>
            <a:pPr indent="-434181" lvl="0" marL="457200" rtl="0" algn="l">
              <a:spcBef>
                <a:spcPts val="1000"/>
              </a:spcBef>
              <a:spcAft>
                <a:spcPts val="0"/>
              </a:spcAft>
              <a:buSzPct val="100000"/>
              <a:buChar char="•"/>
            </a:pPr>
            <a:r>
              <a:rPr lang="en-US"/>
              <a:t>Store it in a bag with wet paper towels</a:t>
            </a:r>
            <a:endParaRPr/>
          </a:p>
          <a:p>
            <a:pPr indent="-434181" lvl="0" marL="457200" rtl="0" algn="l">
              <a:spcBef>
                <a:spcPts val="1000"/>
              </a:spcBef>
              <a:spcAft>
                <a:spcPts val="1000"/>
              </a:spcAft>
              <a:buSzPct val="100000"/>
              <a:buChar char="•"/>
            </a:pPr>
            <a:r>
              <a:rPr lang="en-US"/>
              <a:t>Mix new plastic clay with the old</a:t>
            </a:r>
            <a:endParaRPr/>
          </a:p>
        </p:txBody>
      </p:sp>
      <p:pic>
        <p:nvPicPr>
          <p:cNvPr id="5224" name="Google Shape;5224;g33971e5843f_0_15"/>
          <p:cNvPicPr preferRelativeResize="0"/>
          <p:nvPr/>
        </p:nvPicPr>
        <p:blipFill rotWithShape="1">
          <a:blip r:embed="rId3">
            <a:alphaModFix/>
          </a:blip>
          <a:srcRect b="11472" l="24310" r="25739" t="6466"/>
          <a:stretch/>
        </p:blipFill>
        <p:spPr>
          <a:xfrm>
            <a:off x="7957350" y="2221150"/>
            <a:ext cx="4234650" cy="4636850"/>
          </a:xfrm>
          <a:prstGeom prst="rect">
            <a:avLst/>
          </a:prstGeom>
          <a:noFill/>
          <a:ln>
            <a:noFill/>
          </a:ln>
        </p:spPr>
      </p:pic>
      <p:pic>
        <p:nvPicPr>
          <p:cNvPr id="5225" name="Google Shape;5225;g33971e5843f_0_15"/>
          <p:cNvPicPr preferRelativeResize="0"/>
          <p:nvPr/>
        </p:nvPicPr>
        <p:blipFill rotWithShape="1">
          <a:blip r:embed="rId4">
            <a:alphaModFix/>
          </a:blip>
          <a:srcRect b="20375" l="22152" r="26662" t="19765"/>
          <a:stretch/>
        </p:blipFill>
        <p:spPr>
          <a:xfrm>
            <a:off x="7957350" y="0"/>
            <a:ext cx="4234650" cy="33031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9" name="Shape 5229"/>
        <p:cNvGrpSpPr/>
        <p:nvPr/>
      </p:nvGrpSpPr>
      <p:grpSpPr>
        <a:xfrm>
          <a:off x="0" y="0"/>
          <a:ext cx="0" cy="0"/>
          <a:chOff x="0" y="0"/>
          <a:chExt cx="0" cy="0"/>
        </a:xfrm>
      </p:grpSpPr>
      <p:sp>
        <p:nvSpPr>
          <p:cNvPr id="5230" name="Google Shape;5230;g33971e5843f_0_20"/>
          <p:cNvSpPr txBox="1"/>
          <p:nvPr>
            <p:ph type="title"/>
          </p:nvPr>
        </p:nvSpPr>
        <p:spPr>
          <a:xfrm>
            <a:off x="609600" y="704088"/>
            <a:ext cx="10972800" cy="114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Shrinkage</a:t>
            </a:r>
            <a:endParaRPr/>
          </a:p>
        </p:txBody>
      </p:sp>
      <p:sp>
        <p:nvSpPr>
          <p:cNvPr id="5231" name="Google Shape;5231;g33971e5843f_0_20"/>
          <p:cNvSpPr txBox="1"/>
          <p:nvPr>
            <p:ph idx="1" type="body"/>
          </p:nvPr>
        </p:nvSpPr>
        <p:spPr>
          <a:xfrm>
            <a:off x="609600" y="1935480"/>
            <a:ext cx="10972800" cy="4389300"/>
          </a:xfrm>
          <a:prstGeom prst="rect">
            <a:avLst/>
          </a:prstGeom>
          <a:noFill/>
          <a:ln>
            <a:noFill/>
          </a:ln>
        </p:spPr>
        <p:txBody>
          <a:bodyPr anchorCtr="0" anchor="t" bIns="45700" lIns="91425" spcFirstLastPara="1" rIns="91425" wrap="square" tIns="45700">
            <a:normAutofit/>
          </a:bodyPr>
          <a:lstStyle/>
          <a:p>
            <a:pPr indent="-285750" lvl="0" marL="279400" rtl="0" algn="l">
              <a:spcBef>
                <a:spcPts val="700"/>
              </a:spcBef>
              <a:spcAft>
                <a:spcPts val="0"/>
              </a:spcAft>
              <a:buSzPts val="3500"/>
              <a:buChar char="•"/>
            </a:pPr>
            <a:r>
              <a:rPr lang="en-US"/>
              <a:t>All clay shrinks a little bit as it dries.</a:t>
            </a:r>
            <a:endParaRPr/>
          </a:p>
          <a:p>
            <a:pPr indent="-285750" lvl="0" marL="279400" rtl="0" algn="l">
              <a:spcBef>
                <a:spcPts val="1000"/>
              </a:spcBef>
              <a:spcAft>
                <a:spcPts val="0"/>
              </a:spcAft>
              <a:buSzPts val="3500"/>
              <a:buChar char="•"/>
            </a:pPr>
            <a:r>
              <a:rPr lang="en-US"/>
              <a:t>Clay can crack when it shrinks if the walls are uneven, or if it is allowed to dry too fast.</a:t>
            </a:r>
            <a:endParaRPr/>
          </a:p>
          <a:p>
            <a:pPr indent="-285750" lvl="0" marL="279400" rtl="0" algn="l">
              <a:spcBef>
                <a:spcPts val="1000"/>
              </a:spcBef>
              <a:spcAft>
                <a:spcPts val="1000"/>
              </a:spcAft>
              <a:buSzPts val="3500"/>
              <a:buChar char="•"/>
            </a:pPr>
            <a:r>
              <a:rPr lang="en-US"/>
              <a:t>Keeping a bag over your work but not closing it off will allow it to dry out more slowly.</a:t>
            </a:r>
            <a:endParaRPr/>
          </a:p>
        </p:txBody>
      </p:sp>
      <p:pic>
        <p:nvPicPr>
          <p:cNvPr id="5232" name="Google Shape;5232;g33971e5843f_0_20" title="Screenshot 2025-03-18 075856.jpg"/>
          <p:cNvPicPr preferRelativeResize="0"/>
          <p:nvPr/>
        </p:nvPicPr>
        <p:blipFill>
          <a:blip r:embed="rId3">
            <a:alphaModFix/>
          </a:blip>
          <a:stretch>
            <a:fillRect/>
          </a:stretch>
        </p:blipFill>
        <p:spPr>
          <a:xfrm>
            <a:off x="8645701" y="107900"/>
            <a:ext cx="2936698" cy="2470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6" name="Shape 5236"/>
        <p:cNvGrpSpPr/>
        <p:nvPr/>
      </p:nvGrpSpPr>
      <p:grpSpPr>
        <a:xfrm>
          <a:off x="0" y="0"/>
          <a:ext cx="0" cy="0"/>
          <a:chOff x="0" y="0"/>
          <a:chExt cx="0" cy="0"/>
        </a:xfrm>
      </p:grpSpPr>
      <p:sp>
        <p:nvSpPr>
          <p:cNvPr id="5237" name="Google Shape;5237;g33971e5843f_0_25"/>
          <p:cNvSpPr txBox="1"/>
          <p:nvPr>
            <p:ph type="title"/>
          </p:nvPr>
        </p:nvSpPr>
        <p:spPr>
          <a:xfrm>
            <a:off x="609600" y="704088"/>
            <a:ext cx="10972800" cy="114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Texture</a:t>
            </a:r>
            <a:endParaRPr/>
          </a:p>
        </p:txBody>
      </p:sp>
      <p:sp>
        <p:nvSpPr>
          <p:cNvPr id="5238" name="Google Shape;5238;g33971e5843f_0_25"/>
          <p:cNvSpPr txBox="1"/>
          <p:nvPr>
            <p:ph idx="1" type="body"/>
          </p:nvPr>
        </p:nvSpPr>
        <p:spPr>
          <a:xfrm>
            <a:off x="609600" y="1935480"/>
            <a:ext cx="10972800" cy="4389300"/>
          </a:xfrm>
          <a:prstGeom prst="rect">
            <a:avLst/>
          </a:prstGeom>
          <a:noFill/>
          <a:ln>
            <a:noFill/>
          </a:ln>
        </p:spPr>
        <p:txBody>
          <a:bodyPr anchorCtr="0" anchor="t" bIns="45700" lIns="91425" spcFirstLastPara="1" rIns="91425" wrap="square" tIns="45700">
            <a:normAutofit/>
          </a:bodyPr>
          <a:lstStyle/>
          <a:p>
            <a:pPr indent="-285750" lvl="0" marL="279400" rtl="0" algn="l">
              <a:spcBef>
                <a:spcPts val="700"/>
              </a:spcBef>
              <a:spcAft>
                <a:spcPts val="0"/>
              </a:spcAft>
              <a:buSzPts val="3500"/>
              <a:buChar char="•"/>
            </a:pPr>
            <a:r>
              <a:rPr lang="en-US"/>
              <a:t>The texture of clay can range from coarse to smooth.</a:t>
            </a:r>
            <a:endParaRPr/>
          </a:p>
          <a:p>
            <a:pPr indent="-285750" lvl="0" marL="279400" rtl="0" algn="l">
              <a:spcBef>
                <a:spcPts val="1000"/>
              </a:spcBef>
              <a:spcAft>
                <a:spcPts val="1000"/>
              </a:spcAft>
              <a:buSzPts val="3500"/>
              <a:buChar char="•"/>
            </a:pPr>
            <a:r>
              <a:rPr lang="en-US"/>
              <a:t>Sometime potters add sand or grog to change the texture of the clay.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2" name="Shape 5242"/>
        <p:cNvGrpSpPr/>
        <p:nvPr/>
      </p:nvGrpSpPr>
      <p:grpSpPr>
        <a:xfrm>
          <a:off x="0" y="0"/>
          <a:ext cx="0" cy="0"/>
          <a:chOff x="0" y="0"/>
          <a:chExt cx="0" cy="0"/>
        </a:xfrm>
      </p:grpSpPr>
      <p:sp>
        <p:nvSpPr>
          <p:cNvPr id="5243" name="Google Shape;5243;g33971e5843f_0_30"/>
          <p:cNvSpPr txBox="1"/>
          <p:nvPr>
            <p:ph type="title"/>
          </p:nvPr>
        </p:nvSpPr>
        <p:spPr>
          <a:xfrm>
            <a:off x="609600" y="704088"/>
            <a:ext cx="10972800" cy="114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Moisture</a:t>
            </a:r>
            <a:endParaRPr/>
          </a:p>
        </p:txBody>
      </p:sp>
      <p:sp>
        <p:nvSpPr>
          <p:cNvPr id="5244" name="Google Shape;5244;g33971e5843f_0_30"/>
          <p:cNvSpPr txBox="1"/>
          <p:nvPr>
            <p:ph idx="1" type="body"/>
          </p:nvPr>
        </p:nvSpPr>
        <p:spPr>
          <a:xfrm>
            <a:off x="609600" y="1935480"/>
            <a:ext cx="10972800" cy="4389300"/>
          </a:xfrm>
          <a:prstGeom prst="rect">
            <a:avLst/>
          </a:prstGeom>
          <a:noFill/>
          <a:ln>
            <a:noFill/>
          </a:ln>
        </p:spPr>
        <p:txBody>
          <a:bodyPr anchorCtr="0" anchor="t" bIns="45700" lIns="91425" spcFirstLastPara="1" rIns="91425" wrap="square" tIns="45700">
            <a:noAutofit/>
          </a:bodyPr>
          <a:lstStyle/>
          <a:p>
            <a:pPr indent="-285750" lvl="0" marL="279400" rtl="0" algn="l">
              <a:spcBef>
                <a:spcPts val="700"/>
              </a:spcBef>
              <a:spcAft>
                <a:spcPts val="0"/>
              </a:spcAft>
              <a:buSzPts val="3500"/>
              <a:buChar char="•"/>
            </a:pPr>
            <a:r>
              <a:rPr lang="en-US"/>
              <a:t>All clay contains water.</a:t>
            </a:r>
            <a:endParaRPr/>
          </a:p>
          <a:p>
            <a:pPr indent="-285750" lvl="0" marL="279400" rtl="0" algn="l">
              <a:spcBef>
                <a:spcPts val="1000"/>
              </a:spcBef>
              <a:spcAft>
                <a:spcPts val="0"/>
              </a:spcAft>
              <a:buSzPts val="3500"/>
              <a:buChar char="•"/>
            </a:pPr>
            <a:r>
              <a:rPr lang="en-US"/>
              <a:t>You can add water to the clay to make it softer or more plastic. Add too much water and the clay will not be able to hold its shape and become the consistency of putty.</a:t>
            </a:r>
            <a:endParaRPr/>
          </a:p>
          <a:p>
            <a:pPr indent="-285750" lvl="0" marL="279400" rtl="0" algn="l">
              <a:spcBef>
                <a:spcPts val="1000"/>
              </a:spcBef>
              <a:spcAft>
                <a:spcPts val="0"/>
              </a:spcAft>
              <a:buSzPts val="3500"/>
              <a:buChar char="•"/>
            </a:pPr>
            <a:r>
              <a:rPr lang="en-US"/>
              <a:t>Clay begins to dehydrate when exposed to air.</a:t>
            </a:r>
            <a:endParaRPr/>
          </a:p>
          <a:p>
            <a:pPr indent="-285750" lvl="0" marL="279400" rtl="0" algn="l">
              <a:spcBef>
                <a:spcPts val="1000"/>
              </a:spcBef>
              <a:spcAft>
                <a:spcPts val="1000"/>
              </a:spcAft>
              <a:buSzPts val="3500"/>
              <a:buChar char="•"/>
            </a:pPr>
            <a:r>
              <a:rPr lang="en-US"/>
              <a:t>You will need to put water back into the clay as necessary to keep it from drying out.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8" name="Shape 5248"/>
        <p:cNvGrpSpPr/>
        <p:nvPr/>
      </p:nvGrpSpPr>
      <p:grpSpPr>
        <a:xfrm>
          <a:off x="0" y="0"/>
          <a:ext cx="0" cy="0"/>
          <a:chOff x="0" y="0"/>
          <a:chExt cx="0" cy="0"/>
        </a:xfrm>
      </p:grpSpPr>
      <p:sp>
        <p:nvSpPr>
          <p:cNvPr id="5249" name="Google Shape;5249;g33971e5843f_0_35"/>
          <p:cNvSpPr txBox="1"/>
          <p:nvPr>
            <p:ph type="title"/>
          </p:nvPr>
        </p:nvSpPr>
        <p:spPr>
          <a:xfrm>
            <a:off x="609600" y="704088"/>
            <a:ext cx="10972800" cy="114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Preparing Clay</a:t>
            </a:r>
            <a:endParaRPr/>
          </a:p>
        </p:txBody>
      </p:sp>
      <p:sp>
        <p:nvSpPr>
          <p:cNvPr id="5250" name="Google Shape;5250;g33971e5843f_0_35"/>
          <p:cNvSpPr txBox="1"/>
          <p:nvPr>
            <p:ph idx="1" type="body"/>
          </p:nvPr>
        </p:nvSpPr>
        <p:spPr>
          <a:xfrm>
            <a:off x="609600" y="1935480"/>
            <a:ext cx="10972800" cy="4389300"/>
          </a:xfrm>
          <a:prstGeom prst="rect">
            <a:avLst/>
          </a:prstGeom>
          <a:noFill/>
          <a:ln>
            <a:noFill/>
          </a:ln>
        </p:spPr>
        <p:txBody>
          <a:bodyPr anchorCtr="0" anchor="t" bIns="45700" lIns="91425" spcFirstLastPara="1" rIns="91425" wrap="square" tIns="45700">
            <a:normAutofit/>
          </a:bodyPr>
          <a:lstStyle/>
          <a:p>
            <a:pPr indent="-285750" lvl="0" marL="279400" rtl="0" algn="l">
              <a:spcBef>
                <a:spcPts val="700"/>
              </a:spcBef>
              <a:spcAft>
                <a:spcPts val="0"/>
              </a:spcAft>
              <a:buSzPts val="3500"/>
              <a:buChar char="•"/>
            </a:pPr>
            <a:r>
              <a:rPr lang="en-US"/>
              <a:t>Before you can make anything with clay, you need to prepare it.</a:t>
            </a:r>
            <a:endParaRPr/>
          </a:p>
          <a:p>
            <a:pPr indent="-285750" lvl="0" marL="279400" rtl="0" algn="l">
              <a:spcBef>
                <a:spcPts val="1000"/>
              </a:spcBef>
              <a:spcAft>
                <a:spcPts val="0"/>
              </a:spcAft>
              <a:buSzPts val="3500"/>
              <a:buChar char="•"/>
            </a:pPr>
            <a:r>
              <a:rPr lang="en-US"/>
              <a:t>Reclaimed clay often contains harder bits of clay and air pockets. If air is left in the clay it can combust in the kiln.</a:t>
            </a:r>
            <a:endParaRPr/>
          </a:p>
          <a:p>
            <a:pPr indent="-285750" lvl="0" marL="279400" rtl="0" algn="l">
              <a:spcBef>
                <a:spcPts val="1000"/>
              </a:spcBef>
              <a:spcAft>
                <a:spcPts val="1000"/>
              </a:spcAft>
              <a:buSzPts val="3500"/>
              <a:buChar char="•"/>
            </a:pPr>
            <a:r>
              <a:rPr lang="en-US"/>
              <a:t>Clay must be de-aired before it can be used.</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4" name="Shape 5254"/>
        <p:cNvGrpSpPr/>
        <p:nvPr/>
      </p:nvGrpSpPr>
      <p:grpSpPr>
        <a:xfrm>
          <a:off x="0" y="0"/>
          <a:ext cx="0" cy="0"/>
          <a:chOff x="0" y="0"/>
          <a:chExt cx="0" cy="0"/>
        </a:xfrm>
      </p:grpSpPr>
      <p:sp>
        <p:nvSpPr>
          <p:cNvPr id="5255" name="Google Shape;5255;g33971e5843f_0_40"/>
          <p:cNvSpPr txBox="1"/>
          <p:nvPr>
            <p:ph type="title"/>
          </p:nvPr>
        </p:nvSpPr>
        <p:spPr>
          <a:xfrm>
            <a:off x="609600" y="704088"/>
            <a:ext cx="10972800" cy="114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Kneading/Wedging Clay</a:t>
            </a:r>
            <a:endParaRPr/>
          </a:p>
        </p:txBody>
      </p:sp>
      <p:sp>
        <p:nvSpPr>
          <p:cNvPr id="5256" name="Google Shape;5256;g33971e5843f_0_40"/>
          <p:cNvSpPr txBox="1"/>
          <p:nvPr>
            <p:ph idx="1" type="body"/>
          </p:nvPr>
        </p:nvSpPr>
        <p:spPr>
          <a:xfrm>
            <a:off x="609600" y="1935475"/>
            <a:ext cx="6851700" cy="4389300"/>
          </a:xfrm>
          <a:prstGeom prst="rect">
            <a:avLst/>
          </a:prstGeom>
          <a:noFill/>
          <a:ln>
            <a:noFill/>
          </a:ln>
        </p:spPr>
        <p:txBody>
          <a:bodyPr anchorCtr="0" anchor="t" bIns="45700" lIns="91425" spcFirstLastPara="1" rIns="91425" wrap="square" tIns="45700">
            <a:normAutofit lnSpcReduction="10000"/>
          </a:bodyPr>
          <a:lstStyle/>
          <a:p>
            <a:pPr indent="-285750" lvl="0" marL="279400" rtl="0" algn="l">
              <a:spcBef>
                <a:spcPts val="700"/>
              </a:spcBef>
              <a:spcAft>
                <a:spcPts val="0"/>
              </a:spcAft>
              <a:buSzPts val="3500"/>
              <a:buChar char="•"/>
            </a:pPr>
            <a:r>
              <a:rPr lang="en-US"/>
              <a:t>Kneading/wedging is the process used to eliminate air bubbles and create an even consistency in the clay.</a:t>
            </a:r>
            <a:endParaRPr/>
          </a:p>
          <a:p>
            <a:pPr indent="-285750" lvl="0" marL="279400" rtl="0" algn="l">
              <a:spcBef>
                <a:spcPts val="1000"/>
              </a:spcBef>
              <a:spcAft>
                <a:spcPts val="0"/>
              </a:spcAft>
              <a:buSzPts val="3500"/>
              <a:buChar char="•"/>
            </a:pPr>
            <a:r>
              <a:rPr lang="en-US"/>
              <a:t>Kneading is for smaller amounts of clay, wedging for larger.</a:t>
            </a:r>
            <a:endParaRPr/>
          </a:p>
          <a:p>
            <a:pPr indent="-285750" lvl="0" marL="279400" rtl="0" algn="l">
              <a:spcBef>
                <a:spcPts val="1000"/>
              </a:spcBef>
              <a:spcAft>
                <a:spcPts val="1000"/>
              </a:spcAft>
              <a:buSzPts val="3500"/>
              <a:buChar char="•"/>
            </a:pPr>
            <a:r>
              <a:rPr lang="en-US"/>
              <a:t>Use the wedging table or piece of canvas to absorb extra moisture.</a:t>
            </a:r>
            <a:endParaRPr/>
          </a:p>
        </p:txBody>
      </p:sp>
      <p:pic>
        <p:nvPicPr>
          <p:cNvPr id="5257" name="Google Shape;5257;g33971e5843f_0_40"/>
          <p:cNvPicPr preferRelativeResize="0"/>
          <p:nvPr/>
        </p:nvPicPr>
        <p:blipFill rotWithShape="1">
          <a:blip r:embed="rId3">
            <a:alphaModFix/>
          </a:blip>
          <a:srcRect b="0" l="30466" r="24952" t="0"/>
          <a:stretch/>
        </p:blipFill>
        <p:spPr>
          <a:xfrm>
            <a:off x="7608099" y="0"/>
            <a:ext cx="45839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1" name="Shape 5261"/>
        <p:cNvGrpSpPr/>
        <p:nvPr/>
      </p:nvGrpSpPr>
      <p:grpSpPr>
        <a:xfrm>
          <a:off x="0" y="0"/>
          <a:ext cx="0" cy="0"/>
          <a:chOff x="0" y="0"/>
          <a:chExt cx="0" cy="0"/>
        </a:xfrm>
      </p:grpSpPr>
      <p:sp>
        <p:nvSpPr>
          <p:cNvPr id="5262" name="Google Shape;5262;p18"/>
          <p:cNvSpPr/>
          <p:nvPr/>
        </p:nvSpPr>
        <p:spPr>
          <a:xfrm>
            <a:off x="1110249" y="3696600"/>
            <a:ext cx="2891100" cy="32091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b="1" lang="en-US" sz="2800">
                <a:solidFill>
                  <a:schemeClr val="lt1"/>
                </a:solidFill>
              </a:rPr>
              <a:t>Coil:</a:t>
            </a:r>
            <a:r>
              <a:rPr lang="en-US" sz="2800">
                <a:solidFill>
                  <a:schemeClr val="lt1"/>
                </a:solidFill>
              </a:rPr>
              <a:t> Clay rolled into </a:t>
            </a:r>
            <a:endParaRPr sz="2800">
              <a:solidFill>
                <a:schemeClr val="lt1"/>
              </a:solidFill>
            </a:endParaRPr>
          </a:p>
          <a:p>
            <a:pPr indent="0" lvl="0" marL="457200" rtl="0" algn="l">
              <a:spcBef>
                <a:spcPts val="0"/>
              </a:spcBef>
              <a:spcAft>
                <a:spcPts val="0"/>
              </a:spcAft>
              <a:buClr>
                <a:schemeClr val="dk1"/>
              </a:buClr>
              <a:buSzPts val="1100"/>
              <a:buFont typeface="Arial"/>
              <a:buNone/>
            </a:pPr>
            <a:r>
              <a:rPr lang="en-US" sz="2800">
                <a:solidFill>
                  <a:schemeClr val="lt1"/>
                </a:solidFill>
              </a:rPr>
              <a:t>snake like pieces</a:t>
            </a:r>
            <a:endParaRPr sz="2800">
              <a:solidFill>
                <a:schemeClr val="lt1"/>
              </a:solidFill>
            </a:endParaRPr>
          </a:p>
          <a:p>
            <a:pPr indent="0" lvl="0" marL="457200" rtl="0" algn="l">
              <a:spcBef>
                <a:spcPts val="0"/>
              </a:spcBef>
              <a:spcAft>
                <a:spcPts val="0"/>
              </a:spcAft>
              <a:buNone/>
            </a:pPr>
            <a:r>
              <a:t/>
            </a:r>
            <a:endParaRPr>
              <a:latin typeface="Calibri"/>
              <a:ea typeface="Calibri"/>
              <a:cs typeface="Calibri"/>
              <a:sym typeface="Calibri"/>
            </a:endParaRPr>
          </a:p>
        </p:txBody>
      </p:sp>
      <p:pic>
        <p:nvPicPr>
          <p:cNvPr id="5263" name="Google Shape;5263;p18"/>
          <p:cNvPicPr preferRelativeResize="0"/>
          <p:nvPr/>
        </p:nvPicPr>
        <p:blipFill rotWithShape="1">
          <a:blip r:embed="rId3">
            <a:alphaModFix/>
          </a:blip>
          <a:srcRect b="0" l="21939" r="14560" t="12126"/>
          <a:stretch/>
        </p:blipFill>
        <p:spPr>
          <a:xfrm>
            <a:off x="79375" y="86319"/>
            <a:ext cx="3849702" cy="3550751"/>
          </a:xfrm>
          <a:prstGeom prst="rect">
            <a:avLst/>
          </a:prstGeom>
          <a:noFill/>
          <a:ln cap="flat" cmpd="sng" w="76200">
            <a:solidFill>
              <a:schemeClr val="accent2"/>
            </a:solidFill>
            <a:prstDash val="solid"/>
            <a:round/>
            <a:headEnd len="sm" w="sm" type="none"/>
            <a:tailEnd len="sm" w="sm" type="none"/>
          </a:ln>
        </p:spPr>
      </p:pic>
      <p:pic>
        <p:nvPicPr>
          <p:cNvPr id="5264" name="Google Shape;5264;p18"/>
          <p:cNvPicPr preferRelativeResize="0"/>
          <p:nvPr/>
        </p:nvPicPr>
        <p:blipFill rotWithShape="1">
          <a:blip r:embed="rId4">
            <a:alphaModFix/>
          </a:blip>
          <a:srcRect b="29641" l="19277" r="31456" t="30084"/>
          <a:stretch/>
        </p:blipFill>
        <p:spPr>
          <a:xfrm>
            <a:off x="6985025" y="55675"/>
            <a:ext cx="5099827" cy="2778826"/>
          </a:xfrm>
          <a:prstGeom prst="rect">
            <a:avLst/>
          </a:prstGeom>
          <a:noFill/>
          <a:ln cap="flat" cmpd="sng" w="76200">
            <a:solidFill>
              <a:schemeClr val="accent4"/>
            </a:solidFill>
            <a:prstDash val="solid"/>
            <a:round/>
            <a:headEnd len="sm" w="sm" type="none"/>
            <a:tailEnd len="sm" w="sm" type="none"/>
          </a:ln>
        </p:spPr>
      </p:pic>
      <p:sp>
        <p:nvSpPr>
          <p:cNvPr id="5265" name="Google Shape;5265;p18"/>
          <p:cNvSpPr txBox="1"/>
          <p:nvPr/>
        </p:nvSpPr>
        <p:spPr>
          <a:xfrm>
            <a:off x="7962900" y="2894926"/>
            <a:ext cx="2602200" cy="4010700"/>
          </a:xfrm>
          <a:prstGeom prst="rect">
            <a:avLst/>
          </a:prstGeom>
          <a:solidFill>
            <a:schemeClr val="accent4"/>
          </a:solid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b="1" sz="2800">
              <a:solidFill>
                <a:schemeClr val="lt1"/>
              </a:solidFill>
            </a:endParaRPr>
          </a:p>
          <a:p>
            <a:pPr indent="0" lvl="0" marL="457200" rtl="0" algn="l">
              <a:spcBef>
                <a:spcPts val="0"/>
              </a:spcBef>
              <a:spcAft>
                <a:spcPts val="0"/>
              </a:spcAft>
              <a:buNone/>
            </a:pPr>
            <a:r>
              <a:rPr b="1" lang="en-US" sz="2800">
                <a:solidFill>
                  <a:schemeClr val="lt1"/>
                </a:solidFill>
              </a:rPr>
              <a:t>Slab</a:t>
            </a:r>
            <a:r>
              <a:rPr b="1" lang="en-US" sz="2800">
                <a:solidFill>
                  <a:schemeClr val="lt1"/>
                </a:solidFill>
              </a:rPr>
              <a:t>:</a:t>
            </a:r>
            <a:r>
              <a:rPr lang="en-US" sz="2800">
                <a:solidFill>
                  <a:schemeClr val="lt1"/>
                </a:solidFill>
              </a:rPr>
              <a:t> </a:t>
            </a:r>
            <a:endParaRPr sz="2800">
              <a:solidFill>
                <a:schemeClr val="lt1"/>
              </a:solidFill>
            </a:endParaRPr>
          </a:p>
          <a:p>
            <a:pPr indent="0" lvl="0" marL="457200" rtl="0" algn="l">
              <a:spcBef>
                <a:spcPts val="0"/>
              </a:spcBef>
              <a:spcAft>
                <a:spcPts val="0"/>
              </a:spcAft>
              <a:buNone/>
            </a:pPr>
            <a:r>
              <a:rPr lang="en-US" sz="2800">
                <a:solidFill>
                  <a:schemeClr val="lt1"/>
                </a:solidFill>
              </a:rPr>
              <a:t>Clay </a:t>
            </a:r>
            <a:br>
              <a:rPr lang="en-US" sz="2800">
                <a:solidFill>
                  <a:schemeClr val="lt1"/>
                </a:solidFill>
              </a:rPr>
            </a:br>
            <a:r>
              <a:rPr lang="en-US" sz="2800">
                <a:solidFill>
                  <a:schemeClr val="lt1"/>
                </a:solidFill>
              </a:rPr>
              <a:t>rolled </a:t>
            </a:r>
            <a:br>
              <a:rPr lang="en-US" sz="2800">
                <a:solidFill>
                  <a:schemeClr val="lt1"/>
                </a:solidFill>
              </a:rPr>
            </a:br>
            <a:r>
              <a:rPr lang="en-US" sz="2800">
                <a:solidFill>
                  <a:schemeClr val="lt1"/>
                </a:solidFill>
              </a:rPr>
              <a:t>flat</a:t>
            </a:r>
            <a:endParaRPr sz="2800">
              <a:solidFill>
                <a:schemeClr val="lt1"/>
              </a:solidFill>
            </a:endParaRPr>
          </a:p>
        </p:txBody>
      </p:sp>
      <p:pic>
        <p:nvPicPr>
          <p:cNvPr id="5266" name="Google Shape;5266;p18"/>
          <p:cNvPicPr preferRelativeResize="0"/>
          <p:nvPr/>
        </p:nvPicPr>
        <p:blipFill rotWithShape="1">
          <a:blip r:embed="rId5">
            <a:alphaModFix/>
          </a:blip>
          <a:srcRect b="8719" l="30811" r="20946" t="17945"/>
          <a:stretch/>
        </p:blipFill>
        <p:spPr>
          <a:xfrm>
            <a:off x="4081937" y="2976556"/>
            <a:ext cx="3849702" cy="3900600"/>
          </a:xfrm>
          <a:prstGeom prst="rect">
            <a:avLst/>
          </a:prstGeom>
          <a:noFill/>
          <a:ln cap="flat" cmpd="sng" w="76200">
            <a:solidFill>
              <a:schemeClr val="accent1"/>
            </a:solidFill>
            <a:prstDash val="solid"/>
            <a:round/>
            <a:headEnd len="sm" w="sm" type="none"/>
            <a:tailEnd len="sm" w="sm" type="none"/>
          </a:ln>
        </p:spPr>
      </p:pic>
      <p:sp>
        <p:nvSpPr>
          <p:cNvPr id="5267" name="Google Shape;5267;p18"/>
          <p:cNvSpPr txBox="1"/>
          <p:nvPr/>
        </p:nvSpPr>
        <p:spPr>
          <a:xfrm>
            <a:off x="4007644" y="-19844"/>
            <a:ext cx="2891100" cy="29964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800"/>
          </a:p>
          <a:p>
            <a:pPr indent="0" lvl="0" marL="0" rtl="0" algn="ctr">
              <a:spcBef>
                <a:spcPts val="0"/>
              </a:spcBef>
              <a:spcAft>
                <a:spcPts val="0"/>
              </a:spcAft>
              <a:buNone/>
            </a:pPr>
            <a:r>
              <a:rPr b="1" lang="en-US" sz="2800"/>
              <a:t>Pinch</a:t>
            </a:r>
            <a:r>
              <a:rPr b="1" lang="en-US" sz="2800"/>
              <a:t>:</a:t>
            </a:r>
            <a:r>
              <a:rPr lang="en-US" sz="2800"/>
              <a:t> </a:t>
            </a:r>
            <a:br>
              <a:rPr lang="en-US" sz="2800"/>
            </a:br>
            <a:r>
              <a:rPr lang="en-US" sz="2800"/>
              <a:t>Clay squeezed between fingers </a:t>
            </a:r>
            <a:br>
              <a:rPr lang="en-US" sz="2800"/>
            </a:br>
            <a:r>
              <a:rPr lang="en-US" sz="2800"/>
              <a:t>to form pot</a:t>
            </a:r>
            <a:endParaRPr sz="2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7" name="Shape 5077"/>
        <p:cNvGrpSpPr/>
        <p:nvPr/>
      </p:nvGrpSpPr>
      <p:grpSpPr>
        <a:xfrm>
          <a:off x="0" y="0"/>
          <a:ext cx="0" cy="0"/>
          <a:chOff x="0" y="0"/>
          <a:chExt cx="0" cy="0"/>
        </a:xfrm>
      </p:grpSpPr>
      <p:sp>
        <p:nvSpPr>
          <p:cNvPr id="5078" name="Google Shape;5078;g338445b5360_0_5075"/>
          <p:cNvSpPr txBox="1"/>
          <p:nvPr>
            <p:ph type="title"/>
          </p:nvPr>
        </p:nvSpPr>
        <p:spPr>
          <a:xfrm>
            <a:off x="707136" y="1316736"/>
            <a:ext cx="10363200" cy="136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Essential Question</a:t>
            </a:r>
            <a:endParaRPr/>
          </a:p>
        </p:txBody>
      </p:sp>
      <p:sp>
        <p:nvSpPr>
          <p:cNvPr id="5079" name="Google Shape;5079;g338445b5360_0_5075"/>
          <p:cNvSpPr txBox="1"/>
          <p:nvPr>
            <p:ph idx="1" type="body"/>
          </p:nvPr>
        </p:nvSpPr>
        <p:spPr>
          <a:xfrm>
            <a:off x="707136" y="2704664"/>
            <a:ext cx="10363200" cy="1509600"/>
          </a:xfrm>
          <a:prstGeom prst="rect">
            <a:avLst/>
          </a:prstGeom>
        </p:spPr>
        <p:txBody>
          <a:bodyPr anchorCtr="0" anchor="t" bIns="60925" lIns="60925" spcFirstLastPara="1" rIns="60925" wrap="square" tIns="60925">
            <a:normAutofit/>
          </a:bodyPr>
          <a:lstStyle/>
          <a:p>
            <a:pPr indent="0" lvl="0" marL="0" rtl="0" algn="l">
              <a:spcBef>
                <a:spcPts val="700"/>
              </a:spcBef>
              <a:spcAft>
                <a:spcPts val="0"/>
              </a:spcAft>
              <a:buNone/>
            </a:pPr>
            <a:r>
              <a:rPr lang="en-US"/>
              <a:t>How do the properties of clay in each stage support the techniques used for making clay into a final work of art?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1" name="Shape 5271"/>
        <p:cNvGrpSpPr/>
        <p:nvPr/>
      </p:nvGrpSpPr>
      <p:grpSpPr>
        <a:xfrm>
          <a:off x="0" y="0"/>
          <a:ext cx="0" cy="0"/>
          <a:chOff x="0" y="0"/>
          <a:chExt cx="0" cy="0"/>
        </a:xfrm>
      </p:grpSpPr>
      <p:sp>
        <p:nvSpPr>
          <p:cNvPr id="5272" name="Google Shape;5272;p19"/>
          <p:cNvSpPr txBox="1"/>
          <p:nvPr>
            <p:ph type="title"/>
          </p:nvPr>
        </p:nvSpPr>
        <p:spPr>
          <a:xfrm>
            <a:off x="609600" y="704088"/>
            <a:ext cx="10972800" cy="114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Join Pieces Of Clay</a:t>
            </a:r>
            <a:endParaRPr/>
          </a:p>
        </p:txBody>
      </p:sp>
      <p:sp>
        <p:nvSpPr>
          <p:cNvPr id="5273" name="Google Shape;5273;p19"/>
          <p:cNvSpPr txBox="1"/>
          <p:nvPr>
            <p:ph idx="1" type="body"/>
          </p:nvPr>
        </p:nvSpPr>
        <p:spPr>
          <a:xfrm>
            <a:off x="609600" y="1935480"/>
            <a:ext cx="10972800" cy="4389300"/>
          </a:xfrm>
          <a:prstGeom prst="rect">
            <a:avLst/>
          </a:prstGeom>
          <a:noFill/>
          <a:ln>
            <a:noFill/>
          </a:ln>
        </p:spPr>
        <p:txBody>
          <a:bodyPr anchorCtr="0" anchor="t" bIns="45700" lIns="91425" spcFirstLastPara="1" rIns="91425" wrap="square" tIns="45700">
            <a:normAutofit lnSpcReduction="20000"/>
          </a:bodyPr>
          <a:lstStyle/>
          <a:p>
            <a:pPr indent="0" lvl="0" marL="0" rtl="0" algn="l">
              <a:spcBef>
                <a:spcPts val="700"/>
              </a:spcBef>
              <a:spcAft>
                <a:spcPts val="0"/>
              </a:spcAft>
              <a:buNone/>
            </a:pPr>
            <a:r>
              <a:rPr b="1" lang="en-US"/>
              <a:t>Slip: </a:t>
            </a:r>
            <a:r>
              <a:rPr lang="en-US"/>
              <a:t>Liquid clay in the </a:t>
            </a:r>
            <a:br>
              <a:rPr lang="en-US"/>
            </a:br>
            <a:r>
              <a:rPr lang="en-US"/>
              <a:t>consistency of yogurt.</a:t>
            </a:r>
            <a:endParaRPr/>
          </a:p>
          <a:p>
            <a:pPr indent="0" lvl="0" marL="0" rtl="0" algn="l">
              <a:spcBef>
                <a:spcPts val="1000"/>
              </a:spcBef>
              <a:spcAft>
                <a:spcPts val="0"/>
              </a:spcAft>
              <a:buNone/>
            </a:pPr>
            <a:r>
              <a:t/>
            </a:r>
            <a:endParaRPr/>
          </a:p>
          <a:p>
            <a:pPr indent="0" lvl="0" marL="0" rtl="0" algn="l">
              <a:spcBef>
                <a:spcPts val="1000"/>
              </a:spcBef>
              <a:spcAft>
                <a:spcPts val="0"/>
              </a:spcAft>
              <a:buNone/>
            </a:pPr>
            <a:r>
              <a:rPr b="1" lang="en-US"/>
              <a:t>Score: </a:t>
            </a:r>
            <a:r>
              <a:rPr lang="en-US"/>
              <a:t>Roughen up the </a:t>
            </a:r>
            <a:br>
              <a:rPr lang="en-US"/>
            </a:br>
            <a:r>
              <a:rPr lang="en-US"/>
              <a:t>surface of raw clay.</a:t>
            </a:r>
            <a:endParaRPr/>
          </a:p>
          <a:p>
            <a:pPr indent="0" lvl="0" marL="0" rtl="0" algn="l">
              <a:spcBef>
                <a:spcPts val="1000"/>
              </a:spcBef>
              <a:spcAft>
                <a:spcPts val="0"/>
              </a:spcAft>
              <a:buNone/>
            </a:pPr>
            <a:r>
              <a:t/>
            </a:r>
            <a:endParaRPr/>
          </a:p>
          <a:p>
            <a:pPr indent="0" lvl="0" marL="0" rtl="0" algn="l">
              <a:spcBef>
                <a:spcPts val="1000"/>
              </a:spcBef>
              <a:spcAft>
                <a:spcPts val="1000"/>
              </a:spcAft>
              <a:buNone/>
            </a:pPr>
            <a:r>
              <a:rPr b="1" lang="en-US"/>
              <a:t>Slip and Score: </a:t>
            </a:r>
            <a:r>
              <a:rPr lang="en-US"/>
              <a:t>The process </a:t>
            </a:r>
            <a:br>
              <a:rPr lang="en-US"/>
            </a:br>
            <a:r>
              <a:rPr lang="en-US"/>
              <a:t>used to join pieces of clay</a:t>
            </a:r>
            <a:endParaRPr/>
          </a:p>
        </p:txBody>
      </p:sp>
      <p:pic>
        <p:nvPicPr>
          <p:cNvPr id="5274" name="Google Shape;5274;p19"/>
          <p:cNvPicPr preferRelativeResize="0"/>
          <p:nvPr/>
        </p:nvPicPr>
        <p:blipFill rotWithShape="1">
          <a:blip r:embed="rId3">
            <a:alphaModFix/>
          </a:blip>
          <a:srcRect b="15344" l="0" r="0" t="11550"/>
          <a:stretch/>
        </p:blipFill>
        <p:spPr>
          <a:xfrm>
            <a:off x="5805800" y="236300"/>
            <a:ext cx="3035498" cy="2958950"/>
          </a:xfrm>
          <a:prstGeom prst="rect">
            <a:avLst/>
          </a:prstGeom>
          <a:noFill/>
          <a:ln>
            <a:noFill/>
          </a:ln>
        </p:spPr>
      </p:pic>
      <p:pic>
        <p:nvPicPr>
          <p:cNvPr id="5275" name="Google Shape;5275;p19"/>
          <p:cNvPicPr preferRelativeResize="0"/>
          <p:nvPr/>
        </p:nvPicPr>
        <p:blipFill rotWithShape="1">
          <a:blip r:embed="rId4">
            <a:alphaModFix/>
          </a:blip>
          <a:srcRect b="17536" l="0" r="0" t="8125"/>
          <a:stretch/>
        </p:blipFill>
        <p:spPr>
          <a:xfrm>
            <a:off x="8534375" y="1559100"/>
            <a:ext cx="3433298" cy="3403301"/>
          </a:xfrm>
          <a:prstGeom prst="rect">
            <a:avLst/>
          </a:prstGeom>
          <a:noFill/>
          <a:ln>
            <a:noFill/>
          </a:ln>
        </p:spPr>
      </p:pic>
      <p:pic>
        <p:nvPicPr>
          <p:cNvPr id="5276" name="Google Shape;5276;p19"/>
          <p:cNvPicPr preferRelativeResize="0"/>
          <p:nvPr/>
        </p:nvPicPr>
        <p:blipFill rotWithShape="1">
          <a:blip r:embed="rId5">
            <a:alphaModFix/>
          </a:blip>
          <a:srcRect b="28930" l="26199" r="0" t="11517"/>
          <a:stretch/>
        </p:blipFill>
        <p:spPr>
          <a:xfrm>
            <a:off x="5846000" y="3414225"/>
            <a:ext cx="2955107" cy="317922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0" name="Shape 5280"/>
        <p:cNvGrpSpPr/>
        <p:nvPr/>
      </p:nvGrpSpPr>
      <p:grpSpPr>
        <a:xfrm>
          <a:off x="0" y="0"/>
          <a:ext cx="0" cy="0"/>
          <a:chOff x="0" y="0"/>
          <a:chExt cx="0" cy="0"/>
        </a:xfrm>
      </p:grpSpPr>
      <p:sp>
        <p:nvSpPr>
          <p:cNvPr id="5281" name="Google Shape;5281;p20"/>
          <p:cNvSpPr txBox="1"/>
          <p:nvPr>
            <p:ph type="title"/>
          </p:nvPr>
        </p:nvSpPr>
        <p:spPr>
          <a:xfrm>
            <a:off x="609600" y="409663"/>
            <a:ext cx="10972800" cy="114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Surface Decoration</a:t>
            </a:r>
            <a:endParaRPr/>
          </a:p>
        </p:txBody>
      </p:sp>
      <p:sp>
        <p:nvSpPr>
          <p:cNvPr id="5282" name="Google Shape;5282;p20"/>
          <p:cNvSpPr txBox="1"/>
          <p:nvPr>
            <p:ph idx="1" type="body"/>
          </p:nvPr>
        </p:nvSpPr>
        <p:spPr>
          <a:xfrm>
            <a:off x="609600" y="1550448"/>
            <a:ext cx="5386800" cy="659400"/>
          </a:xfrm>
          <a:prstGeom prst="rect">
            <a:avLst/>
          </a:prstGeom>
          <a:noFill/>
          <a:ln>
            <a:noFill/>
          </a:ln>
        </p:spPr>
        <p:txBody>
          <a:bodyPr anchorCtr="0" anchor="t" bIns="45700" lIns="91425" spcFirstLastPara="1" rIns="91425" wrap="square" tIns="45700">
            <a:normAutofit fontScale="25000" lnSpcReduction="20000"/>
          </a:bodyPr>
          <a:lstStyle/>
          <a:p>
            <a:pPr indent="-63500" lvl="0" marL="279400" rtl="0" algn="l">
              <a:spcBef>
                <a:spcPts val="600"/>
              </a:spcBef>
              <a:spcAft>
                <a:spcPts val="0"/>
              </a:spcAft>
              <a:buClr>
                <a:schemeClr val="dk1"/>
              </a:buClr>
              <a:buSzPct val="100000"/>
              <a:buNone/>
            </a:pPr>
            <a:r>
              <a:rPr lang="en-US" sz="14000">
                <a:solidFill>
                  <a:schemeClr val="dk1"/>
                </a:solidFill>
              </a:rPr>
              <a:t>Scraiffito</a:t>
            </a:r>
            <a:r>
              <a:rPr b="0" lang="en-US" sz="14000">
                <a:solidFill>
                  <a:schemeClr val="dk1"/>
                </a:solidFill>
              </a:rPr>
              <a:t>: Etch into clay to make a design</a:t>
            </a:r>
            <a:endParaRPr b="0" sz="14000">
              <a:solidFill>
                <a:schemeClr val="dk1"/>
              </a:solidFill>
            </a:endParaRPr>
          </a:p>
          <a:p>
            <a:pPr indent="-63500" lvl="0" marL="279400" rtl="0" algn="l">
              <a:spcBef>
                <a:spcPts val="1000"/>
              </a:spcBef>
              <a:spcAft>
                <a:spcPts val="0"/>
              </a:spcAft>
              <a:buSzPct val="100000"/>
              <a:buNone/>
            </a:pPr>
            <a:r>
              <a:t/>
            </a:r>
            <a:endParaRPr/>
          </a:p>
          <a:p>
            <a:pPr indent="0" lvl="0" marL="0" rtl="0" algn="l">
              <a:spcBef>
                <a:spcPts val="1000"/>
              </a:spcBef>
              <a:spcAft>
                <a:spcPts val="1000"/>
              </a:spcAft>
              <a:buNone/>
            </a:pPr>
            <a:r>
              <a:t/>
            </a:r>
            <a:endParaRPr/>
          </a:p>
        </p:txBody>
      </p:sp>
      <p:sp>
        <p:nvSpPr>
          <p:cNvPr id="5283" name="Google Shape;5283;p20"/>
          <p:cNvSpPr txBox="1"/>
          <p:nvPr>
            <p:ph idx="2" type="body"/>
          </p:nvPr>
        </p:nvSpPr>
        <p:spPr>
          <a:xfrm>
            <a:off x="6193494" y="1552710"/>
            <a:ext cx="5388900" cy="654900"/>
          </a:xfrm>
          <a:prstGeom prst="rect">
            <a:avLst/>
          </a:prstGeom>
        </p:spPr>
        <p:txBody>
          <a:bodyPr anchorCtr="0" anchor="ctr" bIns="0" lIns="60925" spcFirstLastPara="1" rIns="60925" wrap="square" tIns="0">
            <a:noAutofit/>
          </a:bodyPr>
          <a:lstStyle/>
          <a:p>
            <a:pPr indent="-63500" lvl="0" marL="279400" rtl="0" algn="l">
              <a:spcBef>
                <a:spcPts val="600"/>
              </a:spcBef>
              <a:spcAft>
                <a:spcPts val="1000"/>
              </a:spcAft>
              <a:buClr>
                <a:schemeClr val="dk1"/>
              </a:buClr>
              <a:buSzPts val="3500"/>
              <a:buNone/>
            </a:pPr>
            <a:r>
              <a:rPr lang="en-US" sz="3500">
                <a:solidFill>
                  <a:schemeClr val="dk1"/>
                </a:solidFill>
              </a:rPr>
              <a:t>Carve:</a:t>
            </a:r>
            <a:r>
              <a:rPr b="0" lang="en-US" sz="3500">
                <a:solidFill>
                  <a:schemeClr val="dk1"/>
                </a:solidFill>
              </a:rPr>
              <a:t> Cut away parts of the clay to reveal a design</a:t>
            </a:r>
            <a:endParaRPr b="0" sz="3500">
              <a:solidFill>
                <a:schemeClr val="dk1"/>
              </a:solidFill>
            </a:endParaRPr>
          </a:p>
        </p:txBody>
      </p:sp>
      <p:pic>
        <p:nvPicPr>
          <p:cNvPr id="5284" name="Google Shape;5284;p20" title="Screenshot 2025-03-18 075729.jpg"/>
          <p:cNvPicPr preferRelativeResize="0"/>
          <p:nvPr/>
        </p:nvPicPr>
        <p:blipFill>
          <a:blip r:embed="rId3">
            <a:alphaModFix/>
          </a:blip>
          <a:stretch>
            <a:fillRect/>
          </a:stretch>
        </p:blipFill>
        <p:spPr>
          <a:xfrm>
            <a:off x="6743275" y="2514650"/>
            <a:ext cx="4380201" cy="2778275"/>
          </a:xfrm>
          <a:prstGeom prst="rect">
            <a:avLst/>
          </a:prstGeom>
          <a:noFill/>
          <a:ln>
            <a:noFill/>
          </a:ln>
        </p:spPr>
      </p:pic>
      <p:pic>
        <p:nvPicPr>
          <p:cNvPr id="5285" name="Google Shape;5285;p20" title="Screenshot 2025-03-18 075803 (1).jpg"/>
          <p:cNvPicPr preferRelativeResize="0"/>
          <p:nvPr/>
        </p:nvPicPr>
        <p:blipFill>
          <a:blip r:embed="rId4">
            <a:alphaModFix/>
          </a:blip>
          <a:stretch>
            <a:fillRect/>
          </a:stretch>
        </p:blipFill>
        <p:spPr>
          <a:xfrm>
            <a:off x="914200" y="2738549"/>
            <a:ext cx="4777600" cy="2330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9" name="Shape 5289"/>
        <p:cNvGrpSpPr/>
        <p:nvPr/>
      </p:nvGrpSpPr>
      <p:grpSpPr>
        <a:xfrm>
          <a:off x="0" y="0"/>
          <a:ext cx="0" cy="0"/>
          <a:chOff x="0" y="0"/>
          <a:chExt cx="0" cy="0"/>
        </a:xfrm>
      </p:grpSpPr>
      <p:sp>
        <p:nvSpPr>
          <p:cNvPr id="5290" name="Google Shape;5290;g3418f7cacb5_0_14"/>
          <p:cNvSpPr txBox="1"/>
          <p:nvPr>
            <p:ph type="title"/>
          </p:nvPr>
        </p:nvSpPr>
        <p:spPr>
          <a:xfrm>
            <a:off x="609600" y="704088"/>
            <a:ext cx="10972800" cy="114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Surface Decoration</a:t>
            </a:r>
            <a:endParaRPr/>
          </a:p>
        </p:txBody>
      </p:sp>
      <p:sp>
        <p:nvSpPr>
          <p:cNvPr id="5291" name="Google Shape;5291;g3418f7cacb5_0_14"/>
          <p:cNvSpPr txBox="1"/>
          <p:nvPr>
            <p:ph idx="1" type="body"/>
          </p:nvPr>
        </p:nvSpPr>
        <p:spPr>
          <a:xfrm>
            <a:off x="609600" y="1325875"/>
            <a:ext cx="6321300" cy="4389300"/>
          </a:xfrm>
          <a:prstGeom prst="rect">
            <a:avLst/>
          </a:prstGeom>
          <a:noFill/>
          <a:ln>
            <a:noFill/>
          </a:ln>
        </p:spPr>
        <p:txBody>
          <a:bodyPr anchorCtr="0" anchor="t" bIns="45700" lIns="91425" spcFirstLastPara="1" rIns="91425" wrap="square" tIns="45700">
            <a:normAutofit lnSpcReduction="20000"/>
          </a:bodyPr>
          <a:lstStyle/>
          <a:p>
            <a:pPr indent="0" lvl="0" marL="0" rtl="0" algn="l">
              <a:spcBef>
                <a:spcPts val="700"/>
              </a:spcBef>
              <a:spcAft>
                <a:spcPts val="0"/>
              </a:spcAft>
              <a:buNone/>
            </a:pPr>
            <a:r>
              <a:t/>
            </a:r>
            <a:endParaRPr/>
          </a:p>
          <a:p>
            <a:pPr indent="-285750" lvl="0" marL="279400" rtl="0" algn="l">
              <a:spcBef>
                <a:spcPts val="1000"/>
              </a:spcBef>
              <a:spcAft>
                <a:spcPts val="0"/>
              </a:spcAft>
              <a:buSzPts val="3500"/>
              <a:buChar char="•"/>
            </a:pPr>
            <a:r>
              <a:rPr b="1" lang="en-US"/>
              <a:t>Underglaze:  </a:t>
            </a:r>
            <a:r>
              <a:rPr lang="en-US"/>
              <a:t>A type of matt glaze that can be applied to clay before bisque firing.</a:t>
            </a:r>
            <a:endParaRPr/>
          </a:p>
          <a:p>
            <a:pPr indent="-285750" lvl="0" marL="279400" rtl="0" algn="l">
              <a:spcBef>
                <a:spcPts val="1000"/>
              </a:spcBef>
              <a:spcAft>
                <a:spcPts val="0"/>
              </a:spcAft>
              <a:buSzPts val="3500"/>
              <a:buChar char="•"/>
            </a:pPr>
            <a:r>
              <a:rPr b="1" lang="en-US"/>
              <a:t>Stamping:</a:t>
            </a:r>
            <a:r>
              <a:rPr lang="en-US"/>
              <a:t> different textures can be applied to the clay surface like a stamp.</a:t>
            </a:r>
            <a:endParaRPr/>
          </a:p>
          <a:p>
            <a:pPr indent="-285750" lvl="0" marL="279400" rtl="0" algn="l">
              <a:spcBef>
                <a:spcPts val="1000"/>
              </a:spcBef>
              <a:spcAft>
                <a:spcPts val="1000"/>
              </a:spcAft>
              <a:buSzPts val="3500"/>
              <a:buChar char="•"/>
            </a:pPr>
            <a:r>
              <a:rPr lang="en-US"/>
              <a:t>Pieces of clay can be attached by </a:t>
            </a:r>
            <a:r>
              <a:rPr b="1" lang="en-US"/>
              <a:t>slipping and scoring</a:t>
            </a:r>
            <a:r>
              <a:rPr lang="en-US"/>
              <a:t>.</a:t>
            </a:r>
            <a:endParaRPr/>
          </a:p>
        </p:txBody>
      </p:sp>
      <p:pic>
        <p:nvPicPr>
          <p:cNvPr id="5292" name="Google Shape;5292;g3418f7cacb5_0_14" title="Screenshot 2025-03-18 075919.jpg"/>
          <p:cNvPicPr preferRelativeResize="0"/>
          <p:nvPr/>
        </p:nvPicPr>
        <p:blipFill>
          <a:blip r:embed="rId3">
            <a:alphaModFix/>
          </a:blip>
          <a:stretch>
            <a:fillRect/>
          </a:stretch>
        </p:blipFill>
        <p:spPr>
          <a:xfrm>
            <a:off x="6930900" y="253199"/>
            <a:ext cx="4466877" cy="2822314"/>
          </a:xfrm>
          <a:prstGeom prst="rect">
            <a:avLst/>
          </a:prstGeom>
          <a:noFill/>
          <a:ln>
            <a:noFill/>
          </a:ln>
        </p:spPr>
      </p:pic>
      <p:pic>
        <p:nvPicPr>
          <p:cNvPr id="5293" name="Google Shape;5293;g3418f7cacb5_0_14" title="Screenshot 2025-03-18 075652.jpg"/>
          <p:cNvPicPr preferRelativeResize="0"/>
          <p:nvPr/>
        </p:nvPicPr>
        <p:blipFill>
          <a:blip r:embed="rId4">
            <a:alphaModFix/>
          </a:blip>
          <a:stretch>
            <a:fillRect/>
          </a:stretch>
        </p:blipFill>
        <p:spPr>
          <a:xfrm>
            <a:off x="7031925" y="3216076"/>
            <a:ext cx="3565875" cy="26187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7" name="Shape 5297"/>
        <p:cNvGrpSpPr/>
        <p:nvPr/>
      </p:nvGrpSpPr>
      <p:grpSpPr>
        <a:xfrm>
          <a:off x="0" y="0"/>
          <a:ext cx="0" cy="0"/>
          <a:chOff x="0" y="0"/>
          <a:chExt cx="0" cy="0"/>
        </a:xfrm>
      </p:grpSpPr>
      <p:sp>
        <p:nvSpPr>
          <p:cNvPr id="5298" name="Google Shape;5298;g33971e5843f_0_62"/>
          <p:cNvSpPr txBox="1"/>
          <p:nvPr>
            <p:ph type="title"/>
          </p:nvPr>
        </p:nvSpPr>
        <p:spPr>
          <a:xfrm>
            <a:off x="609600" y="409663"/>
            <a:ext cx="10972800" cy="1143000"/>
          </a:xfrm>
          <a:prstGeom prst="rect">
            <a:avLst/>
          </a:prstGeom>
        </p:spPr>
        <p:txBody>
          <a:bodyPr anchorCtr="0" anchor="b" bIns="0" lIns="0" spcFirstLastPara="1" rIns="0" wrap="square" tIns="60925">
            <a:normAutofit/>
          </a:bodyPr>
          <a:lstStyle/>
          <a:p>
            <a:pPr indent="0" lvl="0" marL="0" rtl="0" algn="l">
              <a:spcBef>
                <a:spcPts val="0"/>
              </a:spcBef>
              <a:spcAft>
                <a:spcPts val="0"/>
              </a:spcAft>
              <a:buNone/>
            </a:pPr>
            <a:r>
              <a:rPr lang="en-US"/>
              <a:t>Research Poster Topics</a:t>
            </a:r>
            <a:endParaRPr/>
          </a:p>
        </p:txBody>
      </p:sp>
      <p:sp>
        <p:nvSpPr>
          <p:cNvPr id="5299" name="Google Shape;5299;g33971e5843f_0_62"/>
          <p:cNvSpPr txBox="1"/>
          <p:nvPr>
            <p:ph idx="1" type="body"/>
          </p:nvPr>
        </p:nvSpPr>
        <p:spPr>
          <a:xfrm>
            <a:off x="609600" y="1855248"/>
            <a:ext cx="5386800" cy="659400"/>
          </a:xfrm>
          <a:prstGeom prst="rect">
            <a:avLst/>
          </a:prstGeom>
        </p:spPr>
        <p:txBody>
          <a:bodyPr anchorCtr="0" anchor="ctr" bIns="0" lIns="60925" spcFirstLastPara="1" rIns="60925" wrap="square" tIns="0">
            <a:noAutofit/>
          </a:bodyPr>
          <a:lstStyle/>
          <a:p>
            <a:pPr indent="0" lvl="0" marL="0" rtl="0" algn="l">
              <a:spcBef>
                <a:spcPts val="600"/>
              </a:spcBef>
              <a:spcAft>
                <a:spcPts val="0"/>
              </a:spcAft>
              <a:buNone/>
            </a:pPr>
            <a:r>
              <a:rPr lang="en-US"/>
              <a:t>Techniques</a:t>
            </a:r>
            <a:endParaRPr/>
          </a:p>
        </p:txBody>
      </p:sp>
      <p:sp>
        <p:nvSpPr>
          <p:cNvPr id="5300" name="Google Shape;5300;g33971e5843f_0_62"/>
          <p:cNvSpPr txBox="1"/>
          <p:nvPr>
            <p:ph idx="2" type="body"/>
          </p:nvPr>
        </p:nvSpPr>
        <p:spPr>
          <a:xfrm>
            <a:off x="6193369" y="1859760"/>
            <a:ext cx="5388900" cy="654900"/>
          </a:xfrm>
          <a:prstGeom prst="rect">
            <a:avLst/>
          </a:prstGeom>
        </p:spPr>
        <p:txBody>
          <a:bodyPr anchorCtr="0" anchor="ctr" bIns="0" lIns="60925" spcFirstLastPara="1" rIns="60925" wrap="square" tIns="0">
            <a:normAutofit/>
          </a:bodyPr>
          <a:lstStyle/>
          <a:p>
            <a:pPr indent="0" lvl="0" marL="0" rtl="0" algn="l">
              <a:spcBef>
                <a:spcPts val="600"/>
              </a:spcBef>
              <a:spcAft>
                <a:spcPts val="0"/>
              </a:spcAft>
              <a:buNone/>
            </a:pPr>
            <a:r>
              <a:rPr lang="en-US"/>
              <a:t>Include on your poster:</a:t>
            </a:r>
            <a:endParaRPr/>
          </a:p>
        </p:txBody>
      </p:sp>
      <p:sp>
        <p:nvSpPr>
          <p:cNvPr id="5301" name="Google Shape;5301;g33971e5843f_0_62"/>
          <p:cNvSpPr txBox="1"/>
          <p:nvPr>
            <p:ph idx="3" type="body"/>
          </p:nvPr>
        </p:nvSpPr>
        <p:spPr>
          <a:xfrm>
            <a:off x="609600" y="2633013"/>
            <a:ext cx="5386800" cy="3727200"/>
          </a:xfrm>
          <a:prstGeom prst="rect">
            <a:avLst/>
          </a:prstGeom>
        </p:spPr>
        <p:txBody>
          <a:bodyPr anchorCtr="0" anchor="t" bIns="60925" lIns="121900" spcFirstLastPara="1" rIns="121900" wrap="square" tIns="0">
            <a:normAutofit/>
          </a:bodyPr>
          <a:lstStyle/>
          <a:p>
            <a:pPr indent="-381000" lvl="0" marL="457200" rtl="0" algn="l">
              <a:spcBef>
                <a:spcPts val="500"/>
              </a:spcBef>
              <a:spcAft>
                <a:spcPts val="0"/>
              </a:spcAft>
              <a:buSzPts val="2400"/>
              <a:buAutoNum type="arabicPeriod"/>
            </a:pPr>
            <a:r>
              <a:rPr lang="en-US"/>
              <a:t>Joining Pieces of Clay</a:t>
            </a:r>
            <a:endParaRPr/>
          </a:p>
          <a:p>
            <a:pPr indent="-381000" lvl="0" marL="457200" rtl="0" algn="l">
              <a:spcBef>
                <a:spcPts val="1000"/>
              </a:spcBef>
              <a:spcAft>
                <a:spcPts val="0"/>
              </a:spcAft>
              <a:buSzPts val="2400"/>
              <a:buAutoNum type="arabicPeriod"/>
            </a:pPr>
            <a:r>
              <a:rPr lang="en-US"/>
              <a:t>Surface Decorations</a:t>
            </a:r>
            <a:endParaRPr/>
          </a:p>
          <a:p>
            <a:pPr indent="-381000" lvl="0" marL="457200" rtl="0" algn="l">
              <a:spcBef>
                <a:spcPts val="1000"/>
              </a:spcBef>
              <a:spcAft>
                <a:spcPts val="0"/>
              </a:spcAft>
              <a:buSzPts val="2400"/>
              <a:buAutoNum type="arabicPeriod"/>
            </a:pPr>
            <a:r>
              <a:rPr lang="en-US"/>
              <a:t>Hand-building Techniques</a:t>
            </a:r>
            <a:endParaRPr/>
          </a:p>
          <a:p>
            <a:pPr indent="-381000" lvl="0" marL="457200" rtl="0" algn="l">
              <a:spcBef>
                <a:spcPts val="1000"/>
              </a:spcBef>
              <a:spcAft>
                <a:spcPts val="1000"/>
              </a:spcAft>
              <a:buSzPts val="2400"/>
              <a:buAutoNum type="arabicPeriod"/>
            </a:pPr>
            <a:r>
              <a:rPr lang="en-US"/>
              <a:t>Kneading and wedging</a:t>
            </a:r>
            <a:endParaRPr/>
          </a:p>
        </p:txBody>
      </p:sp>
      <p:sp>
        <p:nvSpPr>
          <p:cNvPr id="5302" name="Google Shape;5302;g33971e5843f_0_62"/>
          <p:cNvSpPr txBox="1"/>
          <p:nvPr>
            <p:ph idx="4" type="body"/>
          </p:nvPr>
        </p:nvSpPr>
        <p:spPr>
          <a:xfrm>
            <a:off x="6199717" y="2633013"/>
            <a:ext cx="5386800" cy="3727200"/>
          </a:xfrm>
          <a:prstGeom prst="rect">
            <a:avLst/>
          </a:prstGeom>
        </p:spPr>
        <p:txBody>
          <a:bodyPr anchorCtr="0" anchor="t" bIns="60925" lIns="121900" spcFirstLastPara="1" rIns="121900" wrap="square" tIns="0">
            <a:normAutofit/>
          </a:bodyPr>
          <a:lstStyle/>
          <a:p>
            <a:pPr indent="-381000" lvl="0" marL="457200" rtl="0" algn="l">
              <a:spcBef>
                <a:spcPts val="500"/>
              </a:spcBef>
              <a:spcAft>
                <a:spcPts val="0"/>
              </a:spcAft>
              <a:buSzPts val="2400"/>
              <a:buChar char="●"/>
            </a:pPr>
            <a:r>
              <a:rPr lang="en-US"/>
              <a:t>Define and describe the clay working technique</a:t>
            </a:r>
            <a:endParaRPr/>
          </a:p>
          <a:p>
            <a:pPr indent="-381000" lvl="0" marL="457200" rtl="0" algn="l">
              <a:spcBef>
                <a:spcPts val="1000"/>
              </a:spcBef>
              <a:spcAft>
                <a:spcPts val="0"/>
              </a:spcAft>
              <a:buSzPts val="2400"/>
              <a:buChar char="●"/>
            </a:pPr>
            <a:r>
              <a:rPr lang="en-US"/>
              <a:t>Include what tools are needed for the technique</a:t>
            </a:r>
            <a:endParaRPr/>
          </a:p>
          <a:p>
            <a:pPr indent="-381000" lvl="0" marL="457200" rtl="0" algn="l">
              <a:spcBef>
                <a:spcPts val="1000"/>
              </a:spcBef>
              <a:spcAft>
                <a:spcPts val="1000"/>
              </a:spcAft>
              <a:buSzPts val="2400"/>
              <a:buChar char="●"/>
            </a:pPr>
            <a:r>
              <a:rPr lang="en-US"/>
              <a:t>Notable artists, cultures, or historical periods that are known for using this technique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6" name="Shape 5306"/>
        <p:cNvGrpSpPr/>
        <p:nvPr/>
      </p:nvGrpSpPr>
      <p:grpSpPr>
        <a:xfrm>
          <a:off x="0" y="0"/>
          <a:ext cx="0" cy="0"/>
          <a:chOff x="0" y="0"/>
          <a:chExt cx="0" cy="0"/>
        </a:xfrm>
      </p:grpSpPr>
      <p:sp>
        <p:nvSpPr>
          <p:cNvPr id="5307" name="Google Shape;5307;g33971e5843f_0_56"/>
          <p:cNvSpPr txBox="1"/>
          <p:nvPr>
            <p:ph type="title"/>
          </p:nvPr>
        </p:nvSpPr>
        <p:spPr>
          <a:xfrm>
            <a:off x="609600" y="1008888"/>
            <a:ext cx="10972800" cy="1143300"/>
          </a:xfrm>
          <a:prstGeom prst="rect">
            <a:avLst/>
          </a:prstGeom>
        </p:spPr>
        <p:txBody>
          <a:bodyPr anchorCtr="0" anchor="b" bIns="0" lIns="0" spcFirstLastPara="1" rIns="0" wrap="square" tIns="60925">
            <a:normAutofit/>
          </a:bodyPr>
          <a:lstStyle/>
          <a:p>
            <a:pPr indent="0" lvl="0" marL="0" rtl="0" algn="l">
              <a:spcBef>
                <a:spcPts val="0"/>
              </a:spcBef>
              <a:spcAft>
                <a:spcPts val="0"/>
              </a:spcAft>
              <a:buNone/>
            </a:pPr>
            <a:r>
              <a:rPr lang="en-US"/>
              <a:t>Gallery Walk</a:t>
            </a:r>
            <a:endParaRPr/>
          </a:p>
        </p:txBody>
      </p:sp>
      <p:sp>
        <p:nvSpPr>
          <p:cNvPr id="5308" name="Google Shape;5308;g33971e5843f_0_56"/>
          <p:cNvSpPr txBox="1"/>
          <p:nvPr>
            <p:ph idx="1" type="body"/>
          </p:nvPr>
        </p:nvSpPr>
        <p:spPr>
          <a:xfrm>
            <a:off x="609600" y="2392675"/>
            <a:ext cx="10529100" cy="4389300"/>
          </a:xfrm>
          <a:prstGeom prst="rect">
            <a:avLst/>
          </a:prstGeom>
        </p:spPr>
        <p:txBody>
          <a:bodyPr anchorCtr="0" anchor="t" bIns="60925" lIns="121900" spcFirstLastPara="1" rIns="121900" wrap="square" tIns="60925">
            <a:normAutofit/>
          </a:bodyPr>
          <a:lstStyle/>
          <a:p>
            <a:pPr indent="-450850" lvl="0" marL="457200" rtl="0" algn="l">
              <a:spcBef>
                <a:spcPts val="700"/>
              </a:spcBef>
              <a:spcAft>
                <a:spcPts val="0"/>
              </a:spcAft>
              <a:buSzPts val="3500"/>
              <a:buChar char="•"/>
            </a:pPr>
            <a:r>
              <a:rPr lang="en-US"/>
              <a:t>Hang posters</a:t>
            </a:r>
            <a:r>
              <a:rPr lang="en-US"/>
              <a:t> around the room. </a:t>
            </a:r>
            <a:endParaRPr/>
          </a:p>
          <a:p>
            <a:pPr indent="-450850" lvl="0" marL="457200" rtl="0" algn="l">
              <a:spcBef>
                <a:spcPts val="1000"/>
              </a:spcBef>
              <a:spcAft>
                <a:spcPts val="0"/>
              </a:spcAft>
              <a:buSzPts val="3500"/>
              <a:buChar char="•"/>
            </a:pPr>
            <a:r>
              <a:rPr lang="en-US"/>
              <a:t>With your groups circulate around the room, stopping at each other group’s poster for about 5 mins</a:t>
            </a:r>
            <a:endParaRPr/>
          </a:p>
          <a:p>
            <a:pPr indent="-450850" lvl="0" marL="457200" rtl="0" algn="l">
              <a:spcBef>
                <a:spcPts val="1000"/>
              </a:spcBef>
              <a:spcAft>
                <a:spcPts val="1000"/>
              </a:spcAft>
              <a:buSzPts val="3500"/>
              <a:buChar char="•"/>
            </a:pPr>
            <a:r>
              <a:rPr lang="en-US"/>
              <a:t>Leave one sticky noting a strength they saw and one noting a question they have about what was presented.</a:t>
            </a:r>
            <a:endParaRPr/>
          </a:p>
        </p:txBody>
      </p:sp>
      <p:pic>
        <p:nvPicPr>
          <p:cNvPr id="5309" name="Google Shape;5309;g33971e5843f_0_56" title="Gallery Walk Carousel.png"/>
          <p:cNvPicPr preferRelativeResize="0"/>
          <p:nvPr/>
        </p:nvPicPr>
        <p:blipFill rotWithShape="1">
          <a:blip r:embed="rId3">
            <a:alphaModFix/>
          </a:blip>
          <a:srcRect b="0" l="0" r="0" t="45277"/>
          <a:stretch/>
        </p:blipFill>
        <p:spPr>
          <a:xfrm>
            <a:off x="5112450" y="175200"/>
            <a:ext cx="6420923" cy="17774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3" name="Shape 5313"/>
        <p:cNvGrpSpPr/>
        <p:nvPr/>
      </p:nvGrpSpPr>
      <p:grpSpPr>
        <a:xfrm>
          <a:off x="0" y="0"/>
          <a:ext cx="0" cy="0"/>
          <a:chOff x="0" y="0"/>
          <a:chExt cx="0" cy="0"/>
        </a:xfrm>
      </p:grpSpPr>
      <p:pic>
        <p:nvPicPr>
          <p:cNvPr id="5314" name="Google Shape;5314;g33971e5843f_0_50" title="I Used to Think But Now I Know.png"/>
          <p:cNvPicPr preferRelativeResize="0"/>
          <p:nvPr/>
        </p:nvPicPr>
        <p:blipFill>
          <a:blip r:embed="rId3">
            <a:alphaModFix/>
          </a:blip>
          <a:stretch>
            <a:fillRect/>
          </a:stretch>
        </p:blipFill>
        <p:spPr>
          <a:xfrm>
            <a:off x="7203575" y="-1072150"/>
            <a:ext cx="4572000" cy="4572000"/>
          </a:xfrm>
          <a:prstGeom prst="rect">
            <a:avLst/>
          </a:prstGeom>
          <a:noFill/>
          <a:ln>
            <a:noFill/>
          </a:ln>
        </p:spPr>
      </p:pic>
      <p:sp>
        <p:nvSpPr>
          <p:cNvPr id="5315" name="Google Shape;5315;g33971e5843f_0_50"/>
          <p:cNvSpPr txBox="1"/>
          <p:nvPr>
            <p:ph type="title"/>
          </p:nvPr>
        </p:nvSpPr>
        <p:spPr>
          <a:xfrm>
            <a:off x="609600" y="704088"/>
            <a:ext cx="10972800" cy="1143300"/>
          </a:xfrm>
          <a:prstGeom prst="rect">
            <a:avLst/>
          </a:prstGeom>
        </p:spPr>
        <p:txBody>
          <a:bodyPr anchorCtr="0" anchor="b" bIns="0" lIns="0" spcFirstLastPara="1" rIns="0" wrap="square" tIns="60925">
            <a:normAutofit fontScale="90000"/>
          </a:bodyPr>
          <a:lstStyle/>
          <a:p>
            <a:pPr indent="0" lvl="0" marL="0" rtl="0" algn="l">
              <a:spcBef>
                <a:spcPts val="0"/>
              </a:spcBef>
              <a:spcAft>
                <a:spcPts val="0"/>
              </a:spcAft>
              <a:buNone/>
            </a:pPr>
            <a:r>
              <a:rPr lang="en-US"/>
              <a:t>I Used to Think… But </a:t>
            </a:r>
            <a:br>
              <a:rPr lang="en-US"/>
            </a:br>
            <a:r>
              <a:rPr lang="en-US"/>
              <a:t>Now I Know…</a:t>
            </a:r>
            <a:endParaRPr/>
          </a:p>
        </p:txBody>
      </p:sp>
      <p:sp>
        <p:nvSpPr>
          <p:cNvPr id="5316" name="Google Shape;5316;g33971e5843f_0_50"/>
          <p:cNvSpPr txBox="1"/>
          <p:nvPr>
            <p:ph idx="1" type="body"/>
          </p:nvPr>
        </p:nvSpPr>
        <p:spPr>
          <a:xfrm>
            <a:off x="609600" y="1935480"/>
            <a:ext cx="10972800" cy="4389300"/>
          </a:xfrm>
          <a:prstGeom prst="rect">
            <a:avLst/>
          </a:prstGeom>
        </p:spPr>
        <p:txBody>
          <a:bodyPr anchorCtr="0" anchor="t" bIns="60925" lIns="121900" spcFirstLastPara="1" rIns="121900" wrap="square" tIns="60925">
            <a:normAutofit fontScale="92500" lnSpcReduction="10000"/>
          </a:bodyPr>
          <a:lstStyle/>
          <a:p>
            <a:pPr indent="-434181" lvl="0" marL="457200" rtl="0" algn="l">
              <a:spcBef>
                <a:spcPts val="700"/>
              </a:spcBef>
              <a:spcAft>
                <a:spcPts val="0"/>
              </a:spcAft>
              <a:buSzPct val="100000"/>
              <a:buAutoNum type="arabicPeriod"/>
            </a:pPr>
            <a:r>
              <a:rPr lang="en-US"/>
              <a:t>R</a:t>
            </a:r>
            <a:r>
              <a:rPr lang="en-US"/>
              <a:t>eflect on you knowledge of ceramics, </a:t>
            </a:r>
            <a:br>
              <a:rPr lang="en-US"/>
            </a:br>
            <a:r>
              <a:rPr lang="en-US"/>
              <a:t>the stages of clay, and clay working techniques. </a:t>
            </a:r>
            <a:endParaRPr/>
          </a:p>
          <a:p>
            <a:pPr indent="-434181" lvl="0" marL="457200" rtl="0" algn="l">
              <a:spcBef>
                <a:spcPts val="1000"/>
              </a:spcBef>
              <a:spcAft>
                <a:spcPts val="0"/>
              </a:spcAft>
              <a:buSzPct val="100000"/>
              <a:buAutoNum type="arabicPeriod"/>
            </a:pPr>
            <a:r>
              <a:rPr lang="en-US"/>
              <a:t>Grab two sticky notes. </a:t>
            </a:r>
            <a:endParaRPr/>
          </a:p>
          <a:p>
            <a:pPr indent="-434181" lvl="0" marL="457200" rtl="0" algn="l">
              <a:spcBef>
                <a:spcPts val="1000"/>
              </a:spcBef>
              <a:spcAft>
                <a:spcPts val="0"/>
              </a:spcAft>
              <a:buSzPct val="100000"/>
              <a:buAutoNum type="arabicPeriod"/>
            </a:pPr>
            <a:r>
              <a:rPr lang="en-US"/>
              <a:t>On one sticky write a statement completing the thought,  “I used to think…” </a:t>
            </a:r>
            <a:endParaRPr/>
          </a:p>
          <a:p>
            <a:pPr indent="-434181" lvl="0" marL="457200" rtl="0" algn="l">
              <a:spcBef>
                <a:spcPts val="1000"/>
              </a:spcBef>
              <a:spcAft>
                <a:spcPts val="0"/>
              </a:spcAft>
              <a:buSzPct val="100000"/>
              <a:buAutoNum type="arabicPeriod"/>
            </a:pPr>
            <a:r>
              <a:rPr lang="en-US"/>
              <a:t>On the other sticky complete the thought, “Now I know…” </a:t>
            </a:r>
            <a:endParaRPr/>
          </a:p>
          <a:p>
            <a:pPr indent="-434181" lvl="0" marL="457200" rtl="0" algn="l">
              <a:spcBef>
                <a:spcPts val="1000"/>
              </a:spcBef>
              <a:spcAft>
                <a:spcPts val="1000"/>
              </a:spcAft>
              <a:buSzPct val="100000"/>
              <a:buAutoNum type="arabicPeriod"/>
            </a:pPr>
            <a:r>
              <a:rPr lang="en-US"/>
              <a:t>Place each sticky note on the corresponding </a:t>
            </a:r>
            <a:br>
              <a:rPr lang="en-US"/>
            </a:br>
            <a:r>
              <a:rPr lang="en-US"/>
              <a:t>column in the classroom.</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3" name="Shape 5083"/>
        <p:cNvGrpSpPr/>
        <p:nvPr/>
      </p:nvGrpSpPr>
      <p:grpSpPr>
        <a:xfrm>
          <a:off x="0" y="0"/>
          <a:ext cx="0" cy="0"/>
          <a:chOff x="0" y="0"/>
          <a:chExt cx="0" cy="0"/>
        </a:xfrm>
      </p:grpSpPr>
      <p:sp>
        <p:nvSpPr>
          <p:cNvPr id="5084" name="Google Shape;5084;g338445b5360_0_5069"/>
          <p:cNvSpPr txBox="1"/>
          <p:nvPr>
            <p:ph type="title"/>
          </p:nvPr>
        </p:nvSpPr>
        <p:spPr>
          <a:xfrm>
            <a:off x="707136" y="1316736"/>
            <a:ext cx="10363200" cy="136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Learning Objectives</a:t>
            </a:r>
            <a:endParaRPr/>
          </a:p>
        </p:txBody>
      </p:sp>
      <p:sp>
        <p:nvSpPr>
          <p:cNvPr id="5085" name="Google Shape;5085;g338445b5360_0_5069"/>
          <p:cNvSpPr txBox="1"/>
          <p:nvPr>
            <p:ph idx="1" type="body"/>
          </p:nvPr>
        </p:nvSpPr>
        <p:spPr>
          <a:xfrm>
            <a:off x="707125" y="2704674"/>
            <a:ext cx="10363200" cy="3029100"/>
          </a:xfrm>
          <a:prstGeom prst="rect">
            <a:avLst/>
          </a:prstGeom>
        </p:spPr>
        <p:txBody>
          <a:bodyPr anchorCtr="0" anchor="t" bIns="60925" lIns="60925" spcFirstLastPara="1" rIns="60925" wrap="square" tIns="60925">
            <a:normAutofit/>
          </a:bodyPr>
          <a:lstStyle/>
          <a:p>
            <a:pPr indent="-450850" lvl="0" marL="457200" rtl="0" algn="l">
              <a:spcBef>
                <a:spcPts val="700"/>
              </a:spcBef>
              <a:spcAft>
                <a:spcPts val="0"/>
              </a:spcAft>
              <a:buSzPts val="3500"/>
              <a:buAutoNum type="arabicPeriod"/>
            </a:pPr>
            <a:r>
              <a:rPr lang="en-US"/>
              <a:t>Identify</a:t>
            </a:r>
            <a:r>
              <a:rPr lang="en-US"/>
              <a:t> the 5 stages of clay and what you can do in each stage</a:t>
            </a:r>
            <a:endParaRPr/>
          </a:p>
          <a:p>
            <a:pPr indent="-450850" lvl="0" marL="457200" rtl="0" algn="l">
              <a:spcBef>
                <a:spcPts val="1000"/>
              </a:spcBef>
              <a:spcAft>
                <a:spcPts val="1000"/>
              </a:spcAft>
              <a:buSzPts val="3500"/>
              <a:buAutoNum type="arabicPeriod"/>
            </a:pPr>
            <a:r>
              <a:rPr lang="en-US"/>
              <a:t>Explore </a:t>
            </a:r>
            <a:r>
              <a:rPr lang="en-US"/>
              <a:t>clay working</a:t>
            </a:r>
            <a:r>
              <a:rPr lang="en-US"/>
              <a:t> techniques and notable artists and cultures that use them.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9" name="Shape 5089"/>
        <p:cNvGrpSpPr/>
        <p:nvPr/>
      </p:nvGrpSpPr>
      <p:grpSpPr>
        <a:xfrm>
          <a:off x="0" y="0"/>
          <a:ext cx="0" cy="0"/>
          <a:chOff x="0" y="0"/>
          <a:chExt cx="0" cy="0"/>
        </a:xfrm>
      </p:grpSpPr>
      <p:pic>
        <p:nvPicPr>
          <p:cNvPr id="5090" name="Google Shape;5090;g33c13e5fbe1_0_33"/>
          <p:cNvPicPr preferRelativeResize="0"/>
          <p:nvPr/>
        </p:nvPicPr>
        <p:blipFill rotWithShape="1">
          <a:blip r:embed="rId3">
            <a:alphaModFix/>
          </a:blip>
          <a:srcRect b="0" l="0" r="0" t="21116"/>
          <a:stretch/>
        </p:blipFill>
        <p:spPr>
          <a:xfrm>
            <a:off x="867625" y="3575650"/>
            <a:ext cx="3145422" cy="3282351"/>
          </a:xfrm>
          <a:prstGeom prst="rect">
            <a:avLst/>
          </a:prstGeom>
          <a:noFill/>
          <a:ln>
            <a:noFill/>
          </a:ln>
        </p:spPr>
      </p:pic>
      <p:pic>
        <p:nvPicPr>
          <p:cNvPr id="5091" name="Google Shape;5091;g33c13e5fbe1_0_33"/>
          <p:cNvPicPr preferRelativeResize="0"/>
          <p:nvPr/>
        </p:nvPicPr>
        <p:blipFill>
          <a:blip r:embed="rId4">
            <a:alphaModFix/>
          </a:blip>
          <a:stretch>
            <a:fillRect/>
          </a:stretch>
        </p:blipFill>
        <p:spPr>
          <a:xfrm>
            <a:off x="0" y="-6025"/>
            <a:ext cx="2991721" cy="3581676"/>
          </a:xfrm>
          <a:prstGeom prst="rect">
            <a:avLst/>
          </a:prstGeom>
          <a:noFill/>
          <a:ln>
            <a:noFill/>
          </a:ln>
        </p:spPr>
      </p:pic>
      <p:pic>
        <p:nvPicPr>
          <p:cNvPr id="5092" name="Google Shape;5092;g33c13e5fbe1_0_33"/>
          <p:cNvPicPr preferRelativeResize="0"/>
          <p:nvPr/>
        </p:nvPicPr>
        <p:blipFill rotWithShape="1">
          <a:blip r:embed="rId5">
            <a:alphaModFix/>
          </a:blip>
          <a:srcRect b="9556" l="7609" r="8673" t="12495"/>
          <a:stretch/>
        </p:blipFill>
        <p:spPr>
          <a:xfrm>
            <a:off x="2932875" y="0"/>
            <a:ext cx="4766501" cy="3575648"/>
          </a:xfrm>
          <a:prstGeom prst="rect">
            <a:avLst/>
          </a:prstGeom>
          <a:noFill/>
          <a:ln>
            <a:noFill/>
          </a:ln>
        </p:spPr>
      </p:pic>
      <p:pic>
        <p:nvPicPr>
          <p:cNvPr id="5093" name="Google Shape;5093;g33c13e5fbe1_0_33"/>
          <p:cNvPicPr preferRelativeResize="0"/>
          <p:nvPr/>
        </p:nvPicPr>
        <p:blipFill rotWithShape="1">
          <a:blip r:embed="rId6">
            <a:alphaModFix/>
          </a:blip>
          <a:srcRect b="3094" l="0" r="0" t="23218"/>
          <a:stretch/>
        </p:blipFill>
        <p:spPr>
          <a:xfrm>
            <a:off x="7681025" y="0"/>
            <a:ext cx="4510975" cy="3575649"/>
          </a:xfrm>
          <a:prstGeom prst="rect">
            <a:avLst/>
          </a:prstGeom>
          <a:noFill/>
          <a:ln>
            <a:noFill/>
          </a:ln>
        </p:spPr>
      </p:pic>
      <p:pic>
        <p:nvPicPr>
          <p:cNvPr id="5094" name="Google Shape;5094;g33c13e5fbe1_0_33"/>
          <p:cNvPicPr preferRelativeResize="0"/>
          <p:nvPr/>
        </p:nvPicPr>
        <p:blipFill>
          <a:blip r:embed="rId7">
            <a:alphaModFix/>
          </a:blip>
          <a:stretch>
            <a:fillRect/>
          </a:stretch>
        </p:blipFill>
        <p:spPr>
          <a:xfrm>
            <a:off x="3962287" y="3575650"/>
            <a:ext cx="2880537" cy="3282349"/>
          </a:xfrm>
          <a:prstGeom prst="rect">
            <a:avLst/>
          </a:prstGeom>
          <a:noFill/>
          <a:ln>
            <a:noFill/>
          </a:ln>
        </p:spPr>
      </p:pic>
      <p:pic>
        <p:nvPicPr>
          <p:cNvPr id="5095" name="Google Shape;5095;g33c13e5fbe1_0_33"/>
          <p:cNvPicPr preferRelativeResize="0"/>
          <p:nvPr/>
        </p:nvPicPr>
        <p:blipFill rotWithShape="1">
          <a:blip r:embed="rId8">
            <a:alphaModFix/>
          </a:blip>
          <a:srcRect b="-1204" l="9258" r="10439" t="15756"/>
          <a:stretch/>
        </p:blipFill>
        <p:spPr>
          <a:xfrm>
            <a:off x="6842821" y="3575654"/>
            <a:ext cx="3254476" cy="33690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9" name="Shape 5099"/>
        <p:cNvGrpSpPr/>
        <p:nvPr/>
      </p:nvGrpSpPr>
      <p:grpSpPr>
        <a:xfrm>
          <a:off x="0" y="0"/>
          <a:ext cx="0" cy="0"/>
          <a:chOff x="0" y="0"/>
          <a:chExt cx="0" cy="0"/>
        </a:xfrm>
      </p:grpSpPr>
      <p:pic>
        <p:nvPicPr>
          <p:cNvPr id="5100" name="Google Shape;5100;g33c13e5fbe1_0_45"/>
          <p:cNvPicPr preferRelativeResize="0"/>
          <p:nvPr/>
        </p:nvPicPr>
        <p:blipFill rotWithShape="1">
          <a:blip r:embed="rId3">
            <a:alphaModFix/>
          </a:blip>
          <a:srcRect b="0" l="13329" r="4440" t="0"/>
          <a:stretch/>
        </p:blipFill>
        <p:spPr>
          <a:xfrm>
            <a:off x="0" y="0"/>
            <a:ext cx="4226000" cy="6857999"/>
          </a:xfrm>
          <a:prstGeom prst="rect">
            <a:avLst/>
          </a:prstGeom>
          <a:noFill/>
          <a:ln>
            <a:noFill/>
          </a:ln>
        </p:spPr>
      </p:pic>
      <p:pic>
        <p:nvPicPr>
          <p:cNvPr id="5101" name="Google Shape;5101;g33c13e5fbe1_0_45"/>
          <p:cNvPicPr preferRelativeResize="0"/>
          <p:nvPr/>
        </p:nvPicPr>
        <p:blipFill rotWithShape="1">
          <a:blip r:embed="rId4">
            <a:alphaModFix/>
          </a:blip>
          <a:srcRect b="0" l="8928" r="8928" t="0"/>
          <a:stretch/>
        </p:blipFill>
        <p:spPr>
          <a:xfrm>
            <a:off x="3997396" y="-10275"/>
            <a:ext cx="3899272" cy="6858000"/>
          </a:xfrm>
          <a:prstGeom prst="rect">
            <a:avLst/>
          </a:prstGeom>
          <a:noFill/>
          <a:ln>
            <a:noFill/>
          </a:ln>
        </p:spPr>
      </p:pic>
      <p:pic>
        <p:nvPicPr>
          <p:cNvPr id="5102" name="Google Shape;5102;g33c13e5fbe1_0_45"/>
          <p:cNvPicPr preferRelativeResize="0"/>
          <p:nvPr/>
        </p:nvPicPr>
        <p:blipFill rotWithShape="1">
          <a:blip r:embed="rId5">
            <a:alphaModFix/>
          </a:blip>
          <a:srcRect b="0" l="0" r="5979" t="1806"/>
          <a:stretch/>
        </p:blipFill>
        <p:spPr>
          <a:xfrm>
            <a:off x="7811475" y="-10275"/>
            <a:ext cx="4369425" cy="69143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6" name="Shape 5106"/>
        <p:cNvGrpSpPr/>
        <p:nvPr/>
      </p:nvGrpSpPr>
      <p:grpSpPr>
        <a:xfrm>
          <a:off x="0" y="0"/>
          <a:ext cx="0" cy="0"/>
          <a:chOff x="0" y="0"/>
          <a:chExt cx="0" cy="0"/>
        </a:xfrm>
      </p:grpSpPr>
      <p:pic>
        <p:nvPicPr>
          <p:cNvPr id="5107" name="Google Shape;5107;g33c13e5fbe1_0_54"/>
          <p:cNvPicPr preferRelativeResize="0"/>
          <p:nvPr/>
        </p:nvPicPr>
        <p:blipFill rotWithShape="1">
          <a:blip r:embed="rId3">
            <a:alphaModFix/>
          </a:blip>
          <a:srcRect b="11667" l="4207" r="13134" t="12025"/>
          <a:stretch/>
        </p:blipFill>
        <p:spPr>
          <a:xfrm>
            <a:off x="14663" y="3296600"/>
            <a:ext cx="5041874" cy="3561400"/>
          </a:xfrm>
          <a:prstGeom prst="rect">
            <a:avLst/>
          </a:prstGeom>
          <a:noFill/>
          <a:ln>
            <a:noFill/>
          </a:ln>
        </p:spPr>
      </p:pic>
      <p:pic>
        <p:nvPicPr>
          <p:cNvPr id="5108" name="Google Shape;5108;g33c13e5fbe1_0_54"/>
          <p:cNvPicPr preferRelativeResize="0"/>
          <p:nvPr/>
        </p:nvPicPr>
        <p:blipFill>
          <a:blip r:embed="rId4">
            <a:alphaModFix/>
          </a:blip>
          <a:stretch>
            <a:fillRect/>
          </a:stretch>
        </p:blipFill>
        <p:spPr>
          <a:xfrm>
            <a:off x="5056540" y="3296596"/>
            <a:ext cx="2371322" cy="3561403"/>
          </a:xfrm>
          <a:prstGeom prst="rect">
            <a:avLst/>
          </a:prstGeom>
          <a:noFill/>
          <a:ln>
            <a:noFill/>
          </a:ln>
        </p:spPr>
      </p:pic>
      <p:pic>
        <p:nvPicPr>
          <p:cNvPr id="5109" name="Google Shape;5109;g33c13e5fbe1_0_54"/>
          <p:cNvPicPr preferRelativeResize="0"/>
          <p:nvPr/>
        </p:nvPicPr>
        <p:blipFill rotWithShape="1">
          <a:blip r:embed="rId5">
            <a:alphaModFix/>
          </a:blip>
          <a:srcRect b="5146" l="0" r="0" t="21020"/>
          <a:stretch/>
        </p:blipFill>
        <p:spPr>
          <a:xfrm>
            <a:off x="3996531" y="-19844"/>
            <a:ext cx="3441093" cy="3296593"/>
          </a:xfrm>
          <a:prstGeom prst="rect">
            <a:avLst/>
          </a:prstGeom>
          <a:noFill/>
          <a:ln>
            <a:noFill/>
          </a:ln>
        </p:spPr>
      </p:pic>
      <p:pic>
        <p:nvPicPr>
          <p:cNvPr id="5110" name="Google Shape;5110;g33c13e5fbe1_0_54"/>
          <p:cNvPicPr preferRelativeResize="0"/>
          <p:nvPr/>
        </p:nvPicPr>
        <p:blipFill>
          <a:blip r:embed="rId6">
            <a:alphaModFix/>
          </a:blip>
          <a:stretch>
            <a:fillRect/>
          </a:stretch>
        </p:blipFill>
        <p:spPr>
          <a:xfrm>
            <a:off x="7427854" y="0"/>
            <a:ext cx="3581466" cy="6857999"/>
          </a:xfrm>
          <a:prstGeom prst="rect">
            <a:avLst/>
          </a:prstGeom>
          <a:noFill/>
          <a:ln>
            <a:noFill/>
          </a:ln>
        </p:spPr>
      </p:pic>
      <p:pic>
        <p:nvPicPr>
          <p:cNvPr id="5111" name="Google Shape;5111;g33c13e5fbe1_0_54"/>
          <p:cNvPicPr preferRelativeResize="0"/>
          <p:nvPr/>
        </p:nvPicPr>
        <p:blipFill rotWithShape="1">
          <a:blip r:embed="rId7">
            <a:alphaModFix/>
          </a:blip>
          <a:srcRect b="0" l="26573" r="25164" t="0"/>
          <a:stretch/>
        </p:blipFill>
        <p:spPr>
          <a:xfrm>
            <a:off x="2198569" y="-38025"/>
            <a:ext cx="1787900" cy="3332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5" name="Shape 5115"/>
        <p:cNvGrpSpPr/>
        <p:nvPr/>
      </p:nvGrpSpPr>
      <p:grpSpPr>
        <a:xfrm>
          <a:off x="0" y="0"/>
          <a:ext cx="0" cy="0"/>
          <a:chOff x="0" y="0"/>
          <a:chExt cx="0" cy="0"/>
        </a:xfrm>
      </p:grpSpPr>
      <p:sp>
        <p:nvSpPr>
          <p:cNvPr id="5116" name="Google Shape;5116;g338445b5360_0_5199"/>
          <p:cNvSpPr txBox="1"/>
          <p:nvPr>
            <p:ph type="title"/>
          </p:nvPr>
        </p:nvSpPr>
        <p:spPr>
          <a:xfrm>
            <a:off x="624675" y="1445700"/>
            <a:ext cx="11028000" cy="2921400"/>
          </a:xfrm>
          <a:prstGeom prst="rect">
            <a:avLst/>
          </a:prstGeom>
        </p:spPr>
        <p:txBody>
          <a:bodyPr anchorCtr="0" anchor="b" bIns="0" lIns="0" spcFirstLastPara="1" rIns="0" wrap="square" tIns="60925">
            <a:normAutofit/>
          </a:bodyPr>
          <a:lstStyle/>
          <a:p>
            <a:pPr indent="0" lvl="0" marL="0" rtl="0" algn="l">
              <a:spcBef>
                <a:spcPts val="0"/>
              </a:spcBef>
              <a:spcAft>
                <a:spcPts val="0"/>
              </a:spcAft>
              <a:buNone/>
            </a:pPr>
            <a:r>
              <a:rPr lang="en-US"/>
              <a:t>How can we identify the stage of clay </a:t>
            </a:r>
            <a:br>
              <a:rPr lang="en-US"/>
            </a:br>
            <a:r>
              <a:rPr lang="en-US"/>
              <a:t>based on its physical characteristics </a:t>
            </a:r>
            <a:br>
              <a:rPr lang="en-US"/>
            </a:br>
            <a:r>
              <a:rPr lang="en-US"/>
              <a:t>and behavior?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0" name="Shape 5120"/>
        <p:cNvGrpSpPr/>
        <p:nvPr/>
      </p:nvGrpSpPr>
      <p:grpSpPr>
        <a:xfrm>
          <a:off x="0" y="0"/>
          <a:ext cx="0" cy="0"/>
          <a:chOff x="0" y="0"/>
          <a:chExt cx="0" cy="0"/>
        </a:xfrm>
      </p:grpSpPr>
      <p:sp>
        <p:nvSpPr>
          <p:cNvPr id="5121" name="Google Shape;5121;g33971e5843f_0_75"/>
          <p:cNvSpPr txBox="1"/>
          <p:nvPr>
            <p:ph type="title"/>
          </p:nvPr>
        </p:nvSpPr>
        <p:spPr>
          <a:xfrm>
            <a:off x="5977525" y="704100"/>
            <a:ext cx="5604900" cy="1143300"/>
          </a:xfrm>
          <a:prstGeom prst="rect">
            <a:avLst/>
          </a:prstGeom>
        </p:spPr>
        <p:txBody>
          <a:bodyPr anchorCtr="0" anchor="b" bIns="0" lIns="0" spcFirstLastPara="1" rIns="0" wrap="square" tIns="60925">
            <a:normAutofit/>
          </a:bodyPr>
          <a:lstStyle/>
          <a:p>
            <a:pPr indent="0" lvl="0" marL="0" rtl="0" algn="l">
              <a:spcBef>
                <a:spcPts val="0"/>
              </a:spcBef>
              <a:spcAft>
                <a:spcPts val="0"/>
              </a:spcAft>
              <a:buNone/>
            </a:pPr>
            <a:r>
              <a:rPr lang="en-US"/>
              <a:t>Lab Instructions</a:t>
            </a:r>
            <a:endParaRPr/>
          </a:p>
        </p:txBody>
      </p:sp>
      <p:sp>
        <p:nvSpPr>
          <p:cNvPr id="5122" name="Google Shape;5122;g33971e5843f_0_75"/>
          <p:cNvSpPr txBox="1"/>
          <p:nvPr>
            <p:ph idx="1" type="body"/>
          </p:nvPr>
        </p:nvSpPr>
        <p:spPr>
          <a:xfrm>
            <a:off x="5977525" y="1935475"/>
            <a:ext cx="5604900" cy="4389300"/>
          </a:xfrm>
          <a:prstGeom prst="rect">
            <a:avLst/>
          </a:prstGeom>
        </p:spPr>
        <p:txBody>
          <a:bodyPr anchorCtr="0" anchor="t" bIns="60925" lIns="121900" spcFirstLastPara="1" rIns="121900" wrap="square" tIns="60925">
            <a:normAutofit fontScale="92500" lnSpcReduction="10000"/>
          </a:bodyPr>
          <a:lstStyle/>
          <a:p>
            <a:pPr indent="-434181" lvl="0" marL="457200" rtl="0" algn="l">
              <a:spcBef>
                <a:spcPts val="700"/>
              </a:spcBef>
              <a:spcAft>
                <a:spcPts val="0"/>
              </a:spcAft>
              <a:buSzPct val="100000"/>
              <a:buAutoNum type="arabicPeriod"/>
            </a:pPr>
            <a:r>
              <a:rPr lang="en-US"/>
              <a:t>Get into your assigned group</a:t>
            </a:r>
            <a:endParaRPr/>
          </a:p>
          <a:p>
            <a:pPr indent="-434181" lvl="0" marL="457200" rtl="0" algn="l">
              <a:spcBef>
                <a:spcPts val="1000"/>
              </a:spcBef>
              <a:spcAft>
                <a:spcPts val="0"/>
              </a:spcAft>
              <a:buSzPct val="100000"/>
              <a:buAutoNum type="arabicPeriod"/>
            </a:pPr>
            <a:r>
              <a:rPr lang="en-US"/>
              <a:t>Visit and interact with each clay sample </a:t>
            </a:r>
            <a:endParaRPr/>
          </a:p>
          <a:p>
            <a:pPr indent="-434181" lvl="0" marL="457200" rtl="0" algn="l">
              <a:spcBef>
                <a:spcPts val="1000"/>
              </a:spcBef>
              <a:spcAft>
                <a:spcPts val="0"/>
              </a:spcAft>
              <a:buSzPct val="100000"/>
              <a:buAutoNum type="arabicPeriod"/>
            </a:pPr>
            <a:r>
              <a:rPr lang="en-US"/>
              <a:t>Take notes on your Lab Report handout:</a:t>
            </a:r>
            <a:endParaRPr/>
          </a:p>
          <a:p>
            <a:pPr indent="-346075" lvl="1" marL="914400" rtl="0" algn="l">
              <a:spcBef>
                <a:spcPts val="1000"/>
              </a:spcBef>
              <a:spcAft>
                <a:spcPts val="0"/>
              </a:spcAft>
              <a:buClr>
                <a:schemeClr val="accent4"/>
              </a:buClr>
              <a:buSzPct val="83333"/>
              <a:buChar char="●"/>
            </a:pPr>
            <a:r>
              <a:rPr lang="en-US"/>
              <a:t>F</a:t>
            </a:r>
            <a:r>
              <a:rPr lang="en-US"/>
              <a:t>ill in the appearance, feel, shape, and circle the stage prediction</a:t>
            </a:r>
            <a:endParaRPr/>
          </a:p>
          <a:p>
            <a:pPr indent="-346075" lvl="1" marL="914400" rtl="0" algn="l">
              <a:spcBef>
                <a:spcPts val="1000"/>
              </a:spcBef>
              <a:spcAft>
                <a:spcPts val="0"/>
              </a:spcAft>
              <a:buClr>
                <a:schemeClr val="accent4"/>
              </a:buClr>
              <a:buSzPct val="83333"/>
              <a:buChar char="●"/>
            </a:pPr>
            <a:r>
              <a:rPr lang="en-US"/>
              <a:t>Answer the questions</a:t>
            </a:r>
            <a:endParaRPr/>
          </a:p>
          <a:p>
            <a:pPr indent="0" lvl="0" marL="0" rtl="0" algn="l">
              <a:spcBef>
                <a:spcPts val="1000"/>
              </a:spcBef>
              <a:spcAft>
                <a:spcPts val="1000"/>
              </a:spcAft>
              <a:buNone/>
            </a:pPr>
            <a:r>
              <a:t/>
            </a:r>
            <a:endParaRPr/>
          </a:p>
        </p:txBody>
      </p:sp>
      <p:pic>
        <p:nvPicPr>
          <p:cNvPr id="5123" name="Google Shape;5123;g33971e5843f_0_75"/>
          <p:cNvPicPr preferRelativeResize="0"/>
          <p:nvPr/>
        </p:nvPicPr>
        <p:blipFill>
          <a:blip r:embed="rId3">
            <a:alphaModFix/>
          </a:blip>
          <a:stretch>
            <a:fillRect/>
          </a:stretch>
        </p:blipFill>
        <p:spPr>
          <a:xfrm>
            <a:off x="395742" y="685800"/>
            <a:ext cx="5341273" cy="6169728"/>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2018-08-19T14:24:24Z</dcterms:created>
  <dc:creator>Eja Collier</dc:creator>
</cp:coreProperties>
</file>