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8"/>
  </p:notesMasterIdLst>
  <p:sldIdLst>
    <p:sldId id="256" r:id="rId2"/>
    <p:sldId id="257" r:id="rId3"/>
    <p:sldId id="261" r:id="rId4"/>
    <p:sldId id="262" r:id="rId5"/>
    <p:sldId id="260" r:id="rId6"/>
    <p:sldId id="264" r:id="rId7"/>
  </p:sldIdLst>
  <p:sldSz cx="9144000" cy="5143500" type="screen16x9"/>
  <p:notesSz cx="6858000" cy="9144000"/>
  <p:embeddedFontLst>
    <p:embeddedFont>
      <p:font typeface="Roboto" panose="02000000000000000000" pitchFamily="2" charset="0"/>
      <p:regular r:id="rId9"/>
      <p:bold r:id="rId10"/>
      <p:italic r:id="rId11"/>
      <p:boldItalic r:id="rId12"/>
    </p:embeddedFont>
    <p:embeddedFont>
      <p:font typeface="Roboto Condensed" panose="02000000000000000000" pitchFamily="2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F28D8C-E6C6-4CFB-A163-73C7BC8EF0C5}" v="1" dt="2023-07-06T15:51:22.9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9"/>
  </p:normalViewPr>
  <p:slideViewPr>
    <p:cSldViewPr snapToGrid="0">
      <p:cViewPr varScale="1">
        <p:scale>
          <a:sx n="150" d="100"/>
          <a:sy n="150" d="100"/>
        </p:scale>
        <p:origin x="712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518841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Shape 4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8692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Shape 4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0919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hape 4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Shape 4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4279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Shape 4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9105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ogo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0" y="2837700"/>
            <a:ext cx="3458700" cy="2305800"/>
            <a:chOff x="310150" y="-217625"/>
            <a:chExt cx="3458700" cy="2305800"/>
          </a:xfrm>
        </p:grpSpPr>
        <p:grpSp>
          <p:nvGrpSpPr>
            <p:cNvPr id="11" name="Shape 11"/>
            <p:cNvGrpSpPr/>
            <p:nvPr/>
          </p:nvGrpSpPr>
          <p:grpSpPr>
            <a:xfrm>
              <a:off x="310150" y="-217625"/>
              <a:ext cx="3458700" cy="2305800"/>
              <a:chOff x="3274650" y="-614875"/>
              <a:chExt cx="3458700" cy="2305800"/>
            </a:xfrm>
          </p:grpSpPr>
          <p:sp>
            <p:nvSpPr>
              <p:cNvPr id="12" name="Shape 12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3" name="Shape 13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4" name="Shape 14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5" name="Shape 15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6" name="Shape 16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7" name="Shape 17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8" name="Shape 18"/>
            <p:cNvGrpSpPr/>
            <p:nvPr/>
          </p:nvGrpSpPr>
          <p:grpSpPr>
            <a:xfrm>
              <a:off x="310150" y="-217625"/>
              <a:ext cx="3458700" cy="2305800"/>
              <a:chOff x="3274650" y="-614875"/>
              <a:chExt cx="3458700" cy="2305800"/>
            </a:xfrm>
          </p:grpSpPr>
          <p:sp>
            <p:nvSpPr>
              <p:cNvPr id="19" name="Shape 19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6539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0" name="Shape 20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098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627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2" name="Shape 22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5654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3" name="Shape 23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FFFFFF">
                  <a:alpha val="423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4" name="Shape 24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115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grpSp>
        <p:nvGrpSpPr>
          <p:cNvPr id="25" name="Shape 25"/>
          <p:cNvGrpSpPr/>
          <p:nvPr/>
        </p:nvGrpSpPr>
        <p:grpSpPr>
          <a:xfrm rot="10800000">
            <a:off x="5685300" y="0"/>
            <a:ext cx="3458700" cy="2305800"/>
            <a:chOff x="803750" y="-275225"/>
            <a:chExt cx="3458700" cy="2305800"/>
          </a:xfrm>
        </p:grpSpPr>
        <p:grpSp>
          <p:nvGrpSpPr>
            <p:cNvPr id="26" name="Shape 26"/>
            <p:cNvGrpSpPr/>
            <p:nvPr/>
          </p:nvGrpSpPr>
          <p:grpSpPr>
            <a:xfrm>
              <a:off x="803750" y="-275225"/>
              <a:ext cx="3458700" cy="2305800"/>
              <a:chOff x="3274650" y="-614875"/>
              <a:chExt cx="3458700" cy="2305800"/>
            </a:xfrm>
          </p:grpSpPr>
          <p:sp>
            <p:nvSpPr>
              <p:cNvPr id="27" name="Shape 27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8" name="Shape 28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9" name="Shape 29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0" name="Shape 30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1" name="Shape 31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2" name="Shape 32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33" name="Shape 33"/>
            <p:cNvGrpSpPr/>
            <p:nvPr/>
          </p:nvGrpSpPr>
          <p:grpSpPr>
            <a:xfrm>
              <a:off x="803750" y="-275225"/>
              <a:ext cx="3458700" cy="2305800"/>
              <a:chOff x="3274650" y="-614875"/>
              <a:chExt cx="3458700" cy="2305800"/>
            </a:xfrm>
          </p:grpSpPr>
          <p:sp>
            <p:nvSpPr>
              <p:cNvPr id="34" name="Shape 34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6539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5" name="Shape 35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098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6" name="Shape 36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627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7" name="Shape 37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5654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8" name="Shape 38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FFFFFF">
                  <a:alpha val="423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9" name="Shape 39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115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pic>
        <p:nvPicPr>
          <p:cNvPr id="40" name="Shape 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18150" y="2017600"/>
            <a:ext cx="4707699" cy="1108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body blue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/>
        </p:nvSpPr>
        <p:spPr>
          <a:xfrm>
            <a:off x="0" y="4958225"/>
            <a:ext cx="9144000" cy="185400"/>
          </a:xfrm>
          <a:prstGeom prst="rect">
            <a:avLst/>
          </a:prstGeom>
          <a:solidFill>
            <a:srgbClr val="1A283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15" name="Shape 215"/>
          <p:cNvGrpSpPr/>
          <p:nvPr/>
        </p:nvGrpSpPr>
        <p:grpSpPr>
          <a:xfrm flipH="1">
            <a:off x="5685300" y="2837825"/>
            <a:ext cx="3458700" cy="2305800"/>
            <a:chOff x="803750" y="-275225"/>
            <a:chExt cx="3458700" cy="2305800"/>
          </a:xfrm>
        </p:grpSpPr>
        <p:grpSp>
          <p:nvGrpSpPr>
            <p:cNvPr id="216" name="Shape 216"/>
            <p:cNvGrpSpPr/>
            <p:nvPr/>
          </p:nvGrpSpPr>
          <p:grpSpPr>
            <a:xfrm>
              <a:off x="803750" y="-275225"/>
              <a:ext cx="3458700" cy="2305800"/>
              <a:chOff x="3274650" y="-614875"/>
              <a:chExt cx="3458700" cy="2305800"/>
            </a:xfrm>
          </p:grpSpPr>
          <p:sp>
            <p:nvSpPr>
              <p:cNvPr id="217" name="Shape 217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18" name="Shape 218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19" name="Shape 219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20" name="Shape 220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21" name="Shape 221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22" name="Shape 222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223" name="Shape 223"/>
            <p:cNvGrpSpPr/>
            <p:nvPr/>
          </p:nvGrpSpPr>
          <p:grpSpPr>
            <a:xfrm>
              <a:off x="803750" y="-275225"/>
              <a:ext cx="3458700" cy="2305800"/>
              <a:chOff x="3274650" y="-614875"/>
              <a:chExt cx="3458700" cy="2305800"/>
            </a:xfrm>
          </p:grpSpPr>
          <p:sp>
            <p:nvSpPr>
              <p:cNvPr id="224" name="Shape 224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6539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25" name="Shape 225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098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26" name="Shape 226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627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27" name="Shape 227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5654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28" name="Shape 228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FFFFFF">
                  <a:alpha val="423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29" name="Shape 229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115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1A2836"/>
              </a:buClr>
              <a:defRPr>
                <a:solidFill>
                  <a:srgbClr val="1A2836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2" name="Shape 2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F3F3F3"/>
                </a:solidFill>
              </a:rPr>
              <a:t>‹#›</a:t>
            </a:fld>
            <a:endParaRPr lang="en">
              <a:solidFill>
                <a:srgbClr val="F3F3F3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body yellow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/>
          <p:nvPr/>
        </p:nvSpPr>
        <p:spPr>
          <a:xfrm>
            <a:off x="0" y="4958225"/>
            <a:ext cx="9144000" cy="185400"/>
          </a:xfrm>
          <a:prstGeom prst="rect">
            <a:avLst/>
          </a:prstGeom>
          <a:solidFill>
            <a:srgbClr val="9A821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35" name="Shape 235"/>
          <p:cNvGrpSpPr/>
          <p:nvPr/>
        </p:nvGrpSpPr>
        <p:grpSpPr>
          <a:xfrm rot="10800000" flipH="1">
            <a:off x="5685300" y="2837700"/>
            <a:ext cx="3458700" cy="2305800"/>
            <a:chOff x="5685300" y="0"/>
            <a:chExt cx="3458700" cy="2305800"/>
          </a:xfrm>
        </p:grpSpPr>
        <p:grpSp>
          <p:nvGrpSpPr>
            <p:cNvPr id="236" name="Shape 236"/>
            <p:cNvGrpSpPr/>
            <p:nvPr/>
          </p:nvGrpSpPr>
          <p:grpSpPr>
            <a:xfrm rot="10800000">
              <a:off x="5685300" y="0"/>
              <a:ext cx="3458700" cy="2305800"/>
              <a:chOff x="3274650" y="-614875"/>
              <a:chExt cx="3458700" cy="2305800"/>
            </a:xfrm>
          </p:grpSpPr>
          <p:sp>
            <p:nvSpPr>
              <p:cNvPr id="237" name="Shape 237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FFE5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38" name="Shape 238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FFE5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39" name="Shape 239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FFE5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40" name="Shape 240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FFE5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41" name="Shape 241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FFE5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42" name="Shape 242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FFE5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243" name="Shape 243"/>
            <p:cNvGrpSpPr/>
            <p:nvPr/>
          </p:nvGrpSpPr>
          <p:grpSpPr>
            <a:xfrm rot="10800000">
              <a:off x="5685300" y="0"/>
              <a:ext cx="3458700" cy="2305800"/>
              <a:chOff x="3274650" y="-614875"/>
              <a:chExt cx="3458700" cy="2305800"/>
            </a:xfrm>
          </p:grpSpPr>
          <p:sp>
            <p:nvSpPr>
              <p:cNvPr id="244" name="Shape 244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6539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45" name="Shape 245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098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46" name="Shape 246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627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47" name="Shape 247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5654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48" name="Shape 248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FFFFFF">
                  <a:alpha val="423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49" name="Shape 249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115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9A8219"/>
              </a:buClr>
              <a:defRPr>
                <a:solidFill>
                  <a:srgbClr val="9A8219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2" name="Shape 25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434343"/>
                </a:solidFill>
              </a:rPr>
              <a:t>‹#›</a:t>
            </a:fld>
            <a:endParaRPr lang="en">
              <a:solidFill>
                <a:srgbClr val="434343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56" name="Shape 25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57" name="Shape 25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sp>
        <p:nvSpPr>
          <p:cNvPr id="258" name="Shape 258"/>
          <p:cNvSpPr/>
          <p:nvPr/>
        </p:nvSpPr>
        <p:spPr>
          <a:xfrm rot="10800000">
            <a:off x="0" y="0"/>
            <a:ext cx="9144000" cy="185400"/>
          </a:xfrm>
          <a:prstGeom prst="rect">
            <a:avLst/>
          </a:prstGeom>
          <a:solidFill>
            <a:srgbClr val="38383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59" name="Shape 259"/>
          <p:cNvGrpSpPr/>
          <p:nvPr/>
        </p:nvGrpSpPr>
        <p:grpSpPr>
          <a:xfrm>
            <a:off x="5685300" y="125"/>
            <a:ext cx="3458700" cy="2305800"/>
            <a:chOff x="5685300" y="0"/>
            <a:chExt cx="3458700" cy="2305800"/>
          </a:xfrm>
        </p:grpSpPr>
        <p:grpSp>
          <p:nvGrpSpPr>
            <p:cNvPr id="260" name="Shape 260"/>
            <p:cNvGrpSpPr/>
            <p:nvPr/>
          </p:nvGrpSpPr>
          <p:grpSpPr>
            <a:xfrm rot="10800000">
              <a:off x="5685300" y="0"/>
              <a:ext cx="3458700" cy="2305800"/>
              <a:chOff x="3274650" y="-614875"/>
              <a:chExt cx="3458700" cy="2305800"/>
            </a:xfrm>
          </p:grpSpPr>
          <p:sp>
            <p:nvSpPr>
              <p:cNvPr id="261" name="Shape 261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62" name="Shape 262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63" name="Shape 263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64" name="Shape 264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65" name="Shape 265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66" name="Shape 266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267" name="Shape 267"/>
            <p:cNvGrpSpPr/>
            <p:nvPr/>
          </p:nvGrpSpPr>
          <p:grpSpPr>
            <a:xfrm rot="10800000">
              <a:off x="5685300" y="0"/>
              <a:ext cx="3458700" cy="2305800"/>
              <a:chOff x="3274650" y="-614875"/>
              <a:chExt cx="3458700" cy="2305800"/>
            </a:xfrm>
          </p:grpSpPr>
          <p:sp>
            <p:nvSpPr>
              <p:cNvPr id="268" name="Shape 268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FFFFFF">
                  <a:alpha val="1654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69" name="Shape 269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FFFFFF">
                  <a:alpha val="4885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70" name="Shape 270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0379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71" name="Shape 271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FFFFFF">
                  <a:alpha val="27309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72" name="Shape 272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1269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73" name="Shape 273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4192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rgbClr val="383838"/>
        </a:solid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" name="Shape 275"/>
          <p:cNvGrpSpPr/>
          <p:nvPr/>
        </p:nvGrpSpPr>
        <p:grpSpPr>
          <a:xfrm rot="10800000">
            <a:off x="5685300" y="0"/>
            <a:ext cx="3458700" cy="2305800"/>
            <a:chOff x="3274650" y="-614875"/>
            <a:chExt cx="3458700" cy="2305800"/>
          </a:xfrm>
        </p:grpSpPr>
        <p:sp>
          <p:nvSpPr>
            <p:cNvPr id="276" name="Shape 276"/>
            <p:cNvSpPr/>
            <p:nvPr/>
          </p:nvSpPr>
          <p:spPr>
            <a:xfrm rot="5400000">
              <a:off x="4427550" y="538025"/>
              <a:ext cx="1152900" cy="1152900"/>
            </a:xfrm>
            <a:prstGeom prst="rtTriangle">
              <a:avLst/>
            </a:prstGeom>
            <a:solidFill>
              <a:srgbClr val="FFFFFF">
                <a:alpha val="1654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 rot="-5400000">
              <a:off x="4427550" y="538025"/>
              <a:ext cx="1152900" cy="1152900"/>
            </a:xfrm>
            <a:prstGeom prst="rtTriangle">
              <a:avLst/>
            </a:prstGeom>
            <a:solidFill>
              <a:srgbClr val="FFFFFF">
                <a:alpha val="4885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5580450" y="538025"/>
              <a:ext cx="1152900" cy="1152900"/>
            </a:xfrm>
            <a:prstGeom prst="rtTriangle">
              <a:avLst/>
            </a:prstGeom>
            <a:solidFill>
              <a:srgbClr val="000000">
                <a:alpha val="30379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9" name="Shape 279"/>
            <p:cNvSpPr/>
            <p:nvPr/>
          </p:nvSpPr>
          <p:spPr>
            <a:xfrm>
              <a:off x="3274650" y="-614875"/>
              <a:ext cx="1152900" cy="1152900"/>
            </a:xfrm>
            <a:prstGeom prst="rtTriangle">
              <a:avLst/>
            </a:prstGeom>
            <a:solidFill>
              <a:srgbClr val="FFFFFF">
                <a:alpha val="27309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0" name="Shape 280"/>
            <p:cNvSpPr/>
            <p:nvPr/>
          </p:nvSpPr>
          <p:spPr>
            <a:xfrm>
              <a:off x="3274650" y="538025"/>
              <a:ext cx="1152900" cy="1152900"/>
            </a:xfrm>
            <a:prstGeom prst="rtTriangle">
              <a:avLst/>
            </a:prstGeom>
            <a:solidFill>
              <a:srgbClr val="000000">
                <a:alpha val="1269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1" name="Shape 281"/>
            <p:cNvSpPr/>
            <p:nvPr/>
          </p:nvSpPr>
          <p:spPr>
            <a:xfrm rot="10800000">
              <a:off x="3274650" y="538025"/>
              <a:ext cx="1152900" cy="1152900"/>
            </a:xfrm>
            <a:prstGeom prst="rtTriangle">
              <a:avLst/>
            </a:prstGeom>
            <a:solidFill>
              <a:srgbClr val="000000">
                <a:alpha val="4192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82" name="Shape 282"/>
          <p:cNvGrpSpPr/>
          <p:nvPr/>
        </p:nvGrpSpPr>
        <p:grpSpPr>
          <a:xfrm>
            <a:off x="-157" y="3772619"/>
            <a:ext cx="2056197" cy="1370798"/>
            <a:chOff x="3274650" y="-614875"/>
            <a:chExt cx="3458700" cy="2305800"/>
          </a:xfrm>
        </p:grpSpPr>
        <p:sp>
          <p:nvSpPr>
            <p:cNvPr id="283" name="Shape 283"/>
            <p:cNvSpPr/>
            <p:nvPr/>
          </p:nvSpPr>
          <p:spPr>
            <a:xfrm rot="5400000">
              <a:off x="4427550" y="538025"/>
              <a:ext cx="1152900" cy="1152900"/>
            </a:xfrm>
            <a:prstGeom prst="rtTriangle">
              <a:avLst/>
            </a:prstGeom>
            <a:solidFill>
              <a:srgbClr val="FFFFFF">
                <a:alpha val="1654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4" name="Shape 284"/>
            <p:cNvSpPr/>
            <p:nvPr/>
          </p:nvSpPr>
          <p:spPr>
            <a:xfrm rot="-5400000">
              <a:off x="4427550" y="538025"/>
              <a:ext cx="1152900" cy="1152900"/>
            </a:xfrm>
            <a:prstGeom prst="rtTriangle">
              <a:avLst/>
            </a:prstGeom>
            <a:solidFill>
              <a:srgbClr val="FFFFFF">
                <a:alpha val="4885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5" name="Shape 285"/>
            <p:cNvSpPr/>
            <p:nvPr/>
          </p:nvSpPr>
          <p:spPr>
            <a:xfrm>
              <a:off x="5580450" y="538025"/>
              <a:ext cx="1152900" cy="1152900"/>
            </a:xfrm>
            <a:prstGeom prst="rtTriangle">
              <a:avLst/>
            </a:prstGeom>
            <a:solidFill>
              <a:srgbClr val="000000">
                <a:alpha val="30379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6" name="Shape 286"/>
            <p:cNvSpPr/>
            <p:nvPr/>
          </p:nvSpPr>
          <p:spPr>
            <a:xfrm>
              <a:off x="3274650" y="-614875"/>
              <a:ext cx="1152900" cy="1152900"/>
            </a:xfrm>
            <a:prstGeom prst="rtTriangle">
              <a:avLst/>
            </a:prstGeom>
            <a:solidFill>
              <a:srgbClr val="FFFFFF">
                <a:alpha val="27309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7" name="Shape 287"/>
            <p:cNvSpPr/>
            <p:nvPr/>
          </p:nvSpPr>
          <p:spPr>
            <a:xfrm>
              <a:off x="3274650" y="538025"/>
              <a:ext cx="1152900" cy="1152900"/>
            </a:xfrm>
            <a:prstGeom prst="rtTriangle">
              <a:avLst/>
            </a:prstGeom>
            <a:solidFill>
              <a:srgbClr val="000000">
                <a:alpha val="1269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8" name="Shape 288"/>
            <p:cNvSpPr/>
            <p:nvPr/>
          </p:nvSpPr>
          <p:spPr>
            <a:xfrm rot="10800000">
              <a:off x="3274650" y="538025"/>
              <a:ext cx="1152900" cy="1152900"/>
            </a:xfrm>
            <a:prstGeom prst="rtTriangle">
              <a:avLst/>
            </a:prstGeom>
            <a:solidFill>
              <a:srgbClr val="000000">
                <a:alpha val="4192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89" name="Shape 28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290" name="Shape 29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 red">
    <p:bg>
      <p:bgPr>
        <a:solidFill>
          <a:srgbClr val="6B1214"/>
        </a:solid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SzPct val="100000"/>
              <a:defRPr sz="4800"/>
            </a:lvl2pPr>
            <a:lvl3pPr lvl="2" rtl="0">
              <a:spcBef>
                <a:spcPts val="0"/>
              </a:spcBef>
              <a:buSzPct val="100000"/>
              <a:defRPr sz="4800"/>
            </a:lvl3pPr>
            <a:lvl4pPr lvl="3" rtl="0">
              <a:spcBef>
                <a:spcPts val="0"/>
              </a:spcBef>
              <a:buSzPct val="100000"/>
              <a:defRPr sz="4800"/>
            </a:lvl4pPr>
            <a:lvl5pPr lvl="4" rtl="0">
              <a:spcBef>
                <a:spcPts val="0"/>
              </a:spcBef>
              <a:buSzPct val="100000"/>
              <a:defRPr sz="4800"/>
            </a:lvl5pPr>
            <a:lvl6pPr lvl="5" rtl="0">
              <a:spcBef>
                <a:spcPts val="0"/>
              </a:spcBef>
              <a:buSzPct val="100000"/>
              <a:defRPr sz="4800"/>
            </a:lvl6pPr>
            <a:lvl7pPr lvl="6" rtl="0">
              <a:spcBef>
                <a:spcPts val="0"/>
              </a:spcBef>
              <a:buSzPct val="100000"/>
              <a:defRPr sz="4800"/>
            </a:lvl7pPr>
            <a:lvl8pPr lvl="7" rtl="0">
              <a:spcBef>
                <a:spcPts val="0"/>
              </a:spcBef>
              <a:buSzPct val="100000"/>
              <a:defRPr sz="4800"/>
            </a:lvl8pPr>
            <a:lvl9pPr lvl="8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293" name="Shape 29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grpSp>
        <p:nvGrpSpPr>
          <p:cNvPr id="294" name="Shape 294"/>
          <p:cNvGrpSpPr/>
          <p:nvPr/>
        </p:nvGrpSpPr>
        <p:grpSpPr>
          <a:xfrm rot="10800000">
            <a:off x="5685300" y="0"/>
            <a:ext cx="3458700" cy="2305800"/>
            <a:chOff x="310150" y="-217625"/>
            <a:chExt cx="3458700" cy="2305800"/>
          </a:xfrm>
        </p:grpSpPr>
        <p:grpSp>
          <p:nvGrpSpPr>
            <p:cNvPr id="295" name="Shape 295"/>
            <p:cNvGrpSpPr/>
            <p:nvPr/>
          </p:nvGrpSpPr>
          <p:grpSpPr>
            <a:xfrm>
              <a:off x="310150" y="-217625"/>
              <a:ext cx="3458700" cy="2305800"/>
              <a:chOff x="3274650" y="-614875"/>
              <a:chExt cx="3458700" cy="2305800"/>
            </a:xfrm>
          </p:grpSpPr>
          <p:sp>
            <p:nvSpPr>
              <p:cNvPr id="296" name="Shape 296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97" name="Shape 297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98" name="Shape 298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99" name="Shape 299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00" name="Shape 300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01" name="Shape 301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302" name="Shape 302"/>
            <p:cNvGrpSpPr/>
            <p:nvPr/>
          </p:nvGrpSpPr>
          <p:grpSpPr>
            <a:xfrm>
              <a:off x="310150" y="-217625"/>
              <a:ext cx="3458700" cy="2305800"/>
              <a:chOff x="3274650" y="-614875"/>
              <a:chExt cx="3458700" cy="2305800"/>
            </a:xfrm>
          </p:grpSpPr>
          <p:sp>
            <p:nvSpPr>
              <p:cNvPr id="303" name="Shape 303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6539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04" name="Shape 304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098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05" name="Shape 305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627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06" name="Shape 306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5654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07" name="Shape 307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FFFFFF">
                  <a:alpha val="423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08" name="Shape 308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115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grpSp>
        <p:nvGrpSpPr>
          <p:cNvPr id="309" name="Shape 309"/>
          <p:cNvGrpSpPr/>
          <p:nvPr/>
        </p:nvGrpSpPr>
        <p:grpSpPr>
          <a:xfrm>
            <a:off x="846" y="3751278"/>
            <a:ext cx="2075219" cy="1383480"/>
            <a:chOff x="310150" y="-217625"/>
            <a:chExt cx="3458700" cy="2305800"/>
          </a:xfrm>
        </p:grpSpPr>
        <p:grpSp>
          <p:nvGrpSpPr>
            <p:cNvPr id="310" name="Shape 310"/>
            <p:cNvGrpSpPr/>
            <p:nvPr/>
          </p:nvGrpSpPr>
          <p:grpSpPr>
            <a:xfrm>
              <a:off x="310150" y="-217625"/>
              <a:ext cx="3458700" cy="2305800"/>
              <a:chOff x="3274650" y="-614875"/>
              <a:chExt cx="3458700" cy="2305800"/>
            </a:xfrm>
          </p:grpSpPr>
          <p:sp>
            <p:nvSpPr>
              <p:cNvPr id="311" name="Shape 311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12" name="Shape 312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13" name="Shape 313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14" name="Shape 314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15" name="Shape 315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16" name="Shape 316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317" name="Shape 317"/>
            <p:cNvGrpSpPr/>
            <p:nvPr/>
          </p:nvGrpSpPr>
          <p:grpSpPr>
            <a:xfrm>
              <a:off x="310150" y="-217625"/>
              <a:ext cx="3458700" cy="2305800"/>
              <a:chOff x="3274650" y="-614875"/>
              <a:chExt cx="3458700" cy="2305800"/>
            </a:xfrm>
          </p:grpSpPr>
          <p:sp>
            <p:nvSpPr>
              <p:cNvPr id="318" name="Shape 318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6539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19" name="Shape 319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098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20" name="Shape 320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627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21" name="Shape 321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5654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22" name="Shape 322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FFFFFF">
                  <a:alpha val="423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23" name="Shape 323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115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 blue">
    <p:bg>
      <p:bgPr>
        <a:solidFill>
          <a:srgbClr val="1A2836"/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SzPct val="100000"/>
              <a:defRPr sz="4800"/>
            </a:lvl2pPr>
            <a:lvl3pPr lvl="2" rtl="0">
              <a:spcBef>
                <a:spcPts val="0"/>
              </a:spcBef>
              <a:buSzPct val="100000"/>
              <a:defRPr sz="4800"/>
            </a:lvl3pPr>
            <a:lvl4pPr lvl="3" rtl="0">
              <a:spcBef>
                <a:spcPts val="0"/>
              </a:spcBef>
              <a:buSzPct val="100000"/>
              <a:defRPr sz="4800"/>
            </a:lvl4pPr>
            <a:lvl5pPr lvl="4" rtl="0">
              <a:spcBef>
                <a:spcPts val="0"/>
              </a:spcBef>
              <a:buSzPct val="100000"/>
              <a:defRPr sz="4800"/>
            </a:lvl5pPr>
            <a:lvl6pPr lvl="5" rtl="0">
              <a:spcBef>
                <a:spcPts val="0"/>
              </a:spcBef>
              <a:buSzPct val="100000"/>
              <a:defRPr sz="4800"/>
            </a:lvl6pPr>
            <a:lvl7pPr lvl="6" rtl="0">
              <a:spcBef>
                <a:spcPts val="0"/>
              </a:spcBef>
              <a:buSzPct val="100000"/>
              <a:defRPr sz="4800"/>
            </a:lvl7pPr>
            <a:lvl8pPr lvl="7" rtl="0">
              <a:spcBef>
                <a:spcPts val="0"/>
              </a:spcBef>
              <a:buSzPct val="100000"/>
              <a:defRPr sz="4800"/>
            </a:lvl8pPr>
            <a:lvl9pPr lvl="8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26" name="Shape 32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grpSp>
        <p:nvGrpSpPr>
          <p:cNvPr id="327" name="Shape 327"/>
          <p:cNvGrpSpPr/>
          <p:nvPr/>
        </p:nvGrpSpPr>
        <p:grpSpPr>
          <a:xfrm rot="10800000">
            <a:off x="5685300" y="0"/>
            <a:ext cx="3458700" cy="2305800"/>
            <a:chOff x="803750" y="-275225"/>
            <a:chExt cx="3458700" cy="2305800"/>
          </a:xfrm>
        </p:grpSpPr>
        <p:grpSp>
          <p:nvGrpSpPr>
            <p:cNvPr id="328" name="Shape 328"/>
            <p:cNvGrpSpPr/>
            <p:nvPr/>
          </p:nvGrpSpPr>
          <p:grpSpPr>
            <a:xfrm>
              <a:off x="803750" y="-275225"/>
              <a:ext cx="3458700" cy="2305800"/>
              <a:chOff x="3274650" y="-614875"/>
              <a:chExt cx="3458700" cy="2305800"/>
            </a:xfrm>
          </p:grpSpPr>
          <p:sp>
            <p:nvSpPr>
              <p:cNvPr id="329" name="Shape 329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30" name="Shape 330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31" name="Shape 331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32" name="Shape 332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33" name="Shape 333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34" name="Shape 334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335" name="Shape 335"/>
            <p:cNvGrpSpPr/>
            <p:nvPr/>
          </p:nvGrpSpPr>
          <p:grpSpPr>
            <a:xfrm>
              <a:off x="803750" y="-275225"/>
              <a:ext cx="3458700" cy="2305800"/>
              <a:chOff x="3274650" y="-614875"/>
              <a:chExt cx="3458700" cy="2305800"/>
            </a:xfrm>
          </p:grpSpPr>
          <p:sp>
            <p:nvSpPr>
              <p:cNvPr id="336" name="Shape 336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6539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37" name="Shape 337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098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38" name="Shape 338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627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39" name="Shape 339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5654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40" name="Shape 340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FFFFFF">
                  <a:alpha val="423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41" name="Shape 341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115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grpSp>
        <p:nvGrpSpPr>
          <p:cNvPr id="342" name="Shape 342"/>
          <p:cNvGrpSpPr/>
          <p:nvPr/>
        </p:nvGrpSpPr>
        <p:grpSpPr>
          <a:xfrm>
            <a:off x="804" y="3757353"/>
            <a:ext cx="2065881" cy="1377254"/>
            <a:chOff x="803750" y="-275225"/>
            <a:chExt cx="3458700" cy="2305800"/>
          </a:xfrm>
        </p:grpSpPr>
        <p:grpSp>
          <p:nvGrpSpPr>
            <p:cNvPr id="343" name="Shape 343"/>
            <p:cNvGrpSpPr/>
            <p:nvPr/>
          </p:nvGrpSpPr>
          <p:grpSpPr>
            <a:xfrm>
              <a:off x="803750" y="-275225"/>
              <a:ext cx="3458700" cy="2305800"/>
              <a:chOff x="3274650" y="-614875"/>
              <a:chExt cx="3458700" cy="2305800"/>
            </a:xfrm>
          </p:grpSpPr>
          <p:sp>
            <p:nvSpPr>
              <p:cNvPr id="344" name="Shape 344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45" name="Shape 345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46" name="Shape 346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47" name="Shape 347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48" name="Shape 348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49" name="Shape 349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350" name="Shape 350"/>
            <p:cNvGrpSpPr/>
            <p:nvPr/>
          </p:nvGrpSpPr>
          <p:grpSpPr>
            <a:xfrm>
              <a:off x="803750" y="-275225"/>
              <a:ext cx="3458700" cy="2305800"/>
              <a:chOff x="3274650" y="-614875"/>
              <a:chExt cx="3458700" cy="2305800"/>
            </a:xfrm>
          </p:grpSpPr>
          <p:sp>
            <p:nvSpPr>
              <p:cNvPr id="351" name="Shape 351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6539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52" name="Shape 352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098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53" name="Shape 353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627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54" name="Shape 354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5654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55" name="Shape 355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FFFFFF">
                  <a:alpha val="423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56" name="Shape 356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115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/>
          <p:nvPr/>
        </p:nvSpPr>
        <p:spPr>
          <a:xfrm>
            <a:off x="0" y="-125"/>
            <a:ext cx="4572000" cy="5143500"/>
          </a:xfrm>
          <a:prstGeom prst="rect">
            <a:avLst/>
          </a:prstGeom>
          <a:solidFill>
            <a:srgbClr val="38383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2" name="Shape 39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3" name="Shape 393"/>
          <p:cNvSpPr txBox="1">
            <a:spLocks noGrp="1"/>
          </p:cNvSpPr>
          <p:nvPr>
            <p:ph type="title"/>
          </p:nvPr>
        </p:nvSpPr>
        <p:spPr>
          <a:xfrm>
            <a:off x="265500" y="7240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rgbClr val="FFFFFF"/>
              </a:buClr>
              <a:buSzPct val="100000"/>
              <a:defRPr sz="42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94" name="Shape 394"/>
          <p:cNvSpPr txBox="1">
            <a:spLocks noGrp="1"/>
          </p:cNvSpPr>
          <p:nvPr>
            <p:ph type="subTitle" idx="1"/>
          </p:nvPr>
        </p:nvSpPr>
        <p:spPr>
          <a:xfrm>
            <a:off x="265500" y="22939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ct val="100000"/>
              <a:buNone/>
              <a:defRPr sz="2100">
                <a:solidFill>
                  <a:srgbClr val="D9D9D9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5" name="Shape 395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6" name="Shape 39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grpSp>
        <p:nvGrpSpPr>
          <p:cNvPr id="397" name="Shape 397"/>
          <p:cNvGrpSpPr/>
          <p:nvPr/>
        </p:nvGrpSpPr>
        <p:grpSpPr>
          <a:xfrm>
            <a:off x="0" y="2837700"/>
            <a:ext cx="3458700" cy="2305800"/>
            <a:chOff x="3274650" y="-614875"/>
            <a:chExt cx="3458700" cy="2305800"/>
          </a:xfrm>
        </p:grpSpPr>
        <p:sp>
          <p:nvSpPr>
            <p:cNvPr id="398" name="Shape 398"/>
            <p:cNvSpPr/>
            <p:nvPr/>
          </p:nvSpPr>
          <p:spPr>
            <a:xfrm rot="5400000">
              <a:off x="4427550" y="538025"/>
              <a:ext cx="1152900" cy="1152900"/>
            </a:xfrm>
            <a:prstGeom prst="rtTriangle">
              <a:avLst/>
            </a:prstGeom>
            <a:solidFill>
              <a:srgbClr val="FFFFFF">
                <a:alpha val="1654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9" name="Shape 399"/>
            <p:cNvSpPr/>
            <p:nvPr/>
          </p:nvSpPr>
          <p:spPr>
            <a:xfrm rot="-5400000">
              <a:off x="4427550" y="538025"/>
              <a:ext cx="1152900" cy="1152900"/>
            </a:xfrm>
            <a:prstGeom prst="rtTriangle">
              <a:avLst/>
            </a:prstGeom>
            <a:solidFill>
              <a:srgbClr val="FFFFFF">
                <a:alpha val="4885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0" name="Shape 400"/>
            <p:cNvSpPr/>
            <p:nvPr/>
          </p:nvSpPr>
          <p:spPr>
            <a:xfrm>
              <a:off x="5580450" y="538025"/>
              <a:ext cx="1152900" cy="1152900"/>
            </a:xfrm>
            <a:prstGeom prst="rtTriangle">
              <a:avLst/>
            </a:prstGeom>
            <a:solidFill>
              <a:srgbClr val="000000">
                <a:alpha val="30379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1" name="Shape 401"/>
            <p:cNvSpPr/>
            <p:nvPr/>
          </p:nvSpPr>
          <p:spPr>
            <a:xfrm>
              <a:off x="3274650" y="-614875"/>
              <a:ext cx="1152900" cy="1152900"/>
            </a:xfrm>
            <a:prstGeom prst="rtTriangle">
              <a:avLst/>
            </a:prstGeom>
            <a:solidFill>
              <a:srgbClr val="FFFFFF">
                <a:alpha val="27309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2" name="Shape 402"/>
            <p:cNvSpPr/>
            <p:nvPr/>
          </p:nvSpPr>
          <p:spPr>
            <a:xfrm>
              <a:off x="3274650" y="538025"/>
              <a:ext cx="1152900" cy="1152900"/>
            </a:xfrm>
            <a:prstGeom prst="rtTriangle">
              <a:avLst/>
            </a:prstGeom>
            <a:solidFill>
              <a:srgbClr val="000000">
                <a:alpha val="1269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3" name="Shape 403"/>
            <p:cNvSpPr/>
            <p:nvPr/>
          </p:nvSpPr>
          <p:spPr>
            <a:xfrm rot="10800000">
              <a:off x="3274650" y="538025"/>
              <a:ext cx="1152900" cy="1152900"/>
            </a:xfrm>
            <a:prstGeom prst="rtTriangle">
              <a:avLst/>
            </a:prstGeom>
            <a:solidFill>
              <a:srgbClr val="000000">
                <a:alpha val="4192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06" name="Shape 40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09" name="Shape 409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0" name="Shape 41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grpSp>
        <p:nvGrpSpPr>
          <p:cNvPr id="411" name="Shape 411"/>
          <p:cNvGrpSpPr/>
          <p:nvPr/>
        </p:nvGrpSpPr>
        <p:grpSpPr>
          <a:xfrm>
            <a:off x="5685300" y="125"/>
            <a:ext cx="3458700" cy="2305800"/>
            <a:chOff x="5685300" y="0"/>
            <a:chExt cx="3458700" cy="2305800"/>
          </a:xfrm>
        </p:grpSpPr>
        <p:grpSp>
          <p:nvGrpSpPr>
            <p:cNvPr id="412" name="Shape 412"/>
            <p:cNvGrpSpPr/>
            <p:nvPr/>
          </p:nvGrpSpPr>
          <p:grpSpPr>
            <a:xfrm rot="10800000">
              <a:off x="5685300" y="0"/>
              <a:ext cx="3458700" cy="2305800"/>
              <a:chOff x="3274650" y="-614875"/>
              <a:chExt cx="3458700" cy="2305800"/>
            </a:xfrm>
          </p:grpSpPr>
          <p:sp>
            <p:nvSpPr>
              <p:cNvPr id="413" name="Shape 413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14" name="Shape 414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15" name="Shape 415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16" name="Shape 416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17" name="Shape 417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18" name="Shape 418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419" name="Shape 419"/>
            <p:cNvGrpSpPr/>
            <p:nvPr/>
          </p:nvGrpSpPr>
          <p:grpSpPr>
            <a:xfrm rot="10800000">
              <a:off x="5685300" y="0"/>
              <a:ext cx="3458700" cy="2305800"/>
              <a:chOff x="3274650" y="-614875"/>
              <a:chExt cx="3458700" cy="2305800"/>
            </a:xfrm>
          </p:grpSpPr>
          <p:sp>
            <p:nvSpPr>
              <p:cNvPr id="420" name="Shape 420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FFFFFF">
                  <a:alpha val="1654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21" name="Shape 421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FFFFFF">
                  <a:alpha val="4885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22" name="Shape 422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0379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23" name="Shape 423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FFFFFF">
                  <a:alpha val="27309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24" name="Shape 424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1269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25" name="Shape 425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4192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 gray">
    <p:bg>
      <p:bgPr>
        <a:solidFill>
          <a:srgbClr val="43434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rgbClr val="FFFFFF"/>
              </a:buClr>
              <a:buSzPct val="100000"/>
              <a:defRPr sz="52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ct val="100000"/>
              <a:buNone/>
              <a:defRPr sz="2800">
                <a:solidFill>
                  <a:srgbClr val="B7B7B7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grpSp>
        <p:nvGrpSpPr>
          <p:cNvPr id="45" name="Shape 45"/>
          <p:cNvGrpSpPr/>
          <p:nvPr/>
        </p:nvGrpSpPr>
        <p:grpSpPr>
          <a:xfrm rot="10800000">
            <a:off x="5685300" y="0"/>
            <a:ext cx="3458700" cy="2305800"/>
            <a:chOff x="3274650" y="-614875"/>
            <a:chExt cx="3458700" cy="2305800"/>
          </a:xfrm>
        </p:grpSpPr>
        <p:sp>
          <p:nvSpPr>
            <p:cNvPr id="46" name="Shape 46"/>
            <p:cNvSpPr/>
            <p:nvPr/>
          </p:nvSpPr>
          <p:spPr>
            <a:xfrm rot="5400000">
              <a:off x="4427550" y="538025"/>
              <a:ext cx="1152900" cy="1152900"/>
            </a:xfrm>
            <a:prstGeom prst="rtTriangle">
              <a:avLst/>
            </a:prstGeom>
            <a:solidFill>
              <a:srgbClr val="FFFFFF">
                <a:alpha val="1654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" name="Shape 47"/>
            <p:cNvSpPr/>
            <p:nvPr/>
          </p:nvSpPr>
          <p:spPr>
            <a:xfrm rot="-5400000">
              <a:off x="4427550" y="538025"/>
              <a:ext cx="1152900" cy="1152900"/>
            </a:xfrm>
            <a:prstGeom prst="rtTriangle">
              <a:avLst/>
            </a:prstGeom>
            <a:solidFill>
              <a:srgbClr val="FFFFFF">
                <a:alpha val="4885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" name="Shape 48"/>
            <p:cNvSpPr/>
            <p:nvPr/>
          </p:nvSpPr>
          <p:spPr>
            <a:xfrm>
              <a:off x="5580450" y="538025"/>
              <a:ext cx="1152900" cy="1152900"/>
            </a:xfrm>
            <a:prstGeom prst="rtTriangle">
              <a:avLst/>
            </a:prstGeom>
            <a:solidFill>
              <a:srgbClr val="000000">
                <a:alpha val="30379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" name="Shape 49"/>
            <p:cNvSpPr/>
            <p:nvPr/>
          </p:nvSpPr>
          <p:spPr>
            <a:xfrm>
              <a:off x="3274650" y="-614875"/>
              <a:ext cx="1152900" cy="1152900"/>
            </a:xfrm>
            <a:prstGeom prst="rtTriangle">
              <a:avLst/>
            </a:prstGeom>
            <a:solidFill>
              <a:srgbClr val="FFFFFF">
                <a:alpha val="27309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" name="Shape 50"/>
            <p:cNvSpPr/>
            <p:nvPr/>
          </p:nvSpPr>
          <p:spPr>
            <a:xfrm>
              <a:off x="3274650" y="538025"/>
              <a:ext cx="1152900" cy="1152900"/>
            </a:xfrm>
            <a:prstGeom prst="rtTriangle">
              <a:avLst/>
            </a:prstGeom>
            <a:solidFill>
              <a:srgbClr val="000000">
                <a:alpha val="1269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 rot="10800000">
              <a:off x="3274650" y="538025"/>
              <a:ext cx="1152900" cy="1152900"/>
            </a:xfrm>
            <a:prstGeom prst="rtTriangle">
              <a:avLst/>
            </a:prstGeom>
            <a:solidFill>
              <a:srgbClr val="000000">
                <a:alpha val="4192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red">
    <p:bg>
      <p:bgPr>
        <a:solidFill>
          <a:srgbClr val="6B1214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defRPr sz="52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SzPct val="100000"/>
              <a:defRPr sz="5200"/>
            </a:lvl2pPr>
            <a:lvl3pPr lvl="2" algn="ctr" rtl="0">
              <a:spcBef>
                <a:spcPts val="0"/>
              </a:spcBef>
              <a:buSzPct val="100000"/>
              <a:defRPr sz="5200"/>
            </a:lvl3pPr>
            <a:lvl4pPr lvl="3" algn="ctr" rtl="0">
              <a:spcBef>
                <a:spcPts val="0"/>
              </a:spcBef>
              <a:buSzPct val="100000"/>
              <a:defRPr sz="5200"/>
            </a:lvl4pPr>
            <a:lvl5pPr lvl="4" algn="ctr" rtl="0">
              <a:spcBef>
                <a:spcPts val="0"/>
              </a:spcBef>
              <a:buSzPct val="100000"/>
              <a:defRPr sz="5200"/>
            </a:lvl5pPr>
            <a:lvl6pPr lvl="5" algn="ctr" rtl="0">
              <a:spcBef>
                <a:spcPts val="0"/>
              </a:spcBef>
              <a:buSzPct val="100000"/>
              <a:defRPr sz="5200"/>
            </a:lvl6pPr>
            <a:lvl7pPr lvl="6" algn="ctr" rtl="0">
              <a:spcBef>
                <a:spcPts val="0"/>
              </a:spcBef>
              <a:buSzPct val="100000"/>
              <a:defRPr sz="5200"/>
            </a:lvl7pPr>
            <a:lvl8pPr lvl="7" algn="ctr" rtl="0">
              <a:spcBef>
                <a:spcPts val="0"/>
              </a:spcBef>
              <a:buSzPct val="100000"/>
              <a:defRPr sz="5200"/>
            </a:lvl8pPr>
            <a:lvl9pPr lvl="8" algn="ctr" rtl="0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ct val="100000"/>
              <a:buNone/>
              <a:defRPr sz="2800">
                <a:solidFill>
                  <a:srgbClr val="B7B7B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grpSp>
        <p:nvGrpSpPr>
          <p:cNvPr id="56" name="Shape 56"/>
          <p:cNvGrpSpPr/>
          <p:nvPr/>
        </p:nvGrpSpPr>
        <p:grpSpPr>
          <a:xfrm rot="10800000">
            <a:off x="5685300" y="0"/>
            <a:ext cx="3458700" cy="2305800"/>
            <a:chOff x="310150" y="-217625"/>
            <a:chExt cx="3458700" cy="2305800"/>
          </a:xfrm>
        </p:grpSpPr>
        <p:grpSp>
          <p:nvGrpSpPr>
            <p:cNvPr id="57" name="Shape 57"/>
            <p:cNvGrpSpPr/>
            <p:nvPr/>
          </p:nvGrpSpPr>
          <p:grpSpPr>
            <a:xfrm>
              <a:off x="310150" y="-217625"/>
              <a:ext cx="3458700" cy="2305800"/>
              <a:chOff x="3274650" y="-614875"/>
              <a:chExt cx="3458700" cy="2305800"/>
            </a:xfrm>
          </p:grpSpPr>
          <p:sp>
            <p:nvSpPr>
              <p:cNvPr id="58" name="Shape 58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9" name="Shape 59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60" name="Shape 60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61" name="Shape 61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62" name="Shape 62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63" name="Shape 63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64" name="Shape 64"/>
            <p:cNvGrpSpPr/>
            <p:nvPr/>
          </p:nvGrpSpPr>
          <p:grpSpPr>
            <a:xfrm>
              <a:off x="310150" y="-217625"/>
              <a:ext cx="3458700" cy="2305800"/>
              <a:chOff x="3274650" y="-614875"/>
              <a:chExt cx="3458700" cy="2305800"/>
            </a:xfrm>
          </p:grpSpPr>
          <p:sp>
            <p:nvSpPr>
              <p:cNvPr id="65" name="Shape 65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6539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66" name="Shape 66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098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67" name="Shape 67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627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68" name="Shape 68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5654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69" name="Shape 69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FFFFFF">
                  <a:alpha val="423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0" name="Shape 70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115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blue">
    <p:bg>
      <p:bgPr>
        <a:solidFill>
          <a:srgbClr val="1A2836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defRPr sz="52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SzPct val="100000"/>
              <a:defRPr sz="5200"/>
            </a:lvl2pPr>
            <a:lvl3pPr lvl="2" algn="ctr" rtl="0">
              <a:spcBef>
                <a:spcPts val="0"/>
              </a:spcBef>
              <a:buSzPct val="100000"/>
              <a:defRPr sz="5200"/>
            </a:lvl3pPr>
            <a:lvl4pPr lvl="3" algn="ctr" rtl="0">
              <a:spcBef>
                <a:spcPts val="0"/>
              </a:spcBef>
              <a:buSzPct val="100000"/>
              <a:defRPr sz="5200"/>
            </a:lvl4pPr>
            <a:lvl5pPr lvl="4" algn="ctr" rtl="0">
              <a:spcBef>
                <a:spcPts val="0"/>
              </a:spcBef>
              <a:buSzPct val="100000"/>
              <a:defRPr sz="5200"/>
            </a:lvl5pPr>
            <a:lvl6pPr lvl="5" algn="ctr" rtl="0">
              <a:spcBef>
                <a:spcPts val="0"/>
              </a:spcBef>
              <a:buSzPct val="100000"/>
              <a:defRPr sz="5200"/>
            </a:lvl6pPr>
            <a:lvl7pPr lvl="6" algn="ctr" rtl="0">
              <a:spcBef>
                <a:spcPts val="0"/>
              </a:spcBef>
              <a:buSzPct val="100000"/>
              <a:defRPr sz="5200"/>
            </a:lvl7pPr>
            <a:lvl8pPr lvl="7" algn="ctr" rtl="0">
              <a:spcBef>
                <a:spcPts val="0"/>
              </a:spcBef>
              <a:buSzPct val="100000"/>
              <a:defRPr sz="5200"/>
            </a:lvl8pPr>
            <a:lvl9pPr lvl="8" algn="ctr" rtl="0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ct val="100000"/>
              <a:buNone/>
              <a:defRPr sz="2800">
                <a:solidFill>
                  <a:srgbClr val="B7B7B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grpSp>
        <p:nvGrpSpPr>
          <p:cNvPr id="75" name="Shape 75"/>
          <p:cNvGrpSpPr/>
          <p:nvPr/>
        </p:nvGrpSpPr>
        <p:grpSpPr>
          <a:xfrm rot="10800000">
            <a:off x="5685300" y="0"/>
            <a:ext cx="3458700" cy="2305800"/>
            <a:chOff x="803750" y="-275225"/>
            <a:chExt cx="3458700" cy="2305800"/>
          </a:xfrm>
        </p:grpSpPr>
        <p:grpSp>
          <p:nvGrpSpPr>
            <p:cNvPr id="76" name="Shape 76"/>
            <p:cNvGrpSpPr/>
            <p:nvPr/>
          </p:nvGrpSpPr>
          <p:grpSpPr>
            <a:xfrm>
              <a:off x="803750" y="-275225"/>
              <a:ext cx="3458700" cy="2305800"/>
              <a:chOff x="3274650" y="-614875"/>
              <a:chExt cx="3458700" cy="2305800"/>
            </a:xfrm>
          </p:grpSpPr>
          <p:sp>
            <p:nvSpPr>
              <p:cNvPr id="77" name="Shape 77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8" name="Shape 78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9" name="Shape 79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0" name="Shape 80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1" name="Shape 81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2" name="Shape 82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83" name="Shape 83"/>
            <p:cNvGrpSpPr/>
            <p:nvPr/>
          </p:nvGrpSpPr>
          <p:grpSpPr>
            <a:xfrm>
              <a:off x="803750" y="-275225"/>
              <a:ext cx="3458700" cy="2305800"/>
              <a:chOff x="3274650" y="-614875"/>
              <a:chExt cx="3458700" cy="2305800"/>
            </a:xfrm>
          </p:grpSpPr>
          <p:sp>
            <p:nvSpPr>
              <p:cNvPr id="84" name="Shape 84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6539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5" name="Shape 85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098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6" name="Shape 86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627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7" name="Shape 87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5654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8" name="Shape 88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FFFFFF">
                  <a:alpha val="423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9" name="Shape 89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115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yellow">
    <p:bg>
      <p:bgPr>
        <a:solidFill>
          <a:srgbClr val="9A8219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defRPr sz="52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SzPct val="100000"/>
              <a:defRPr sz="5200"/>
            </a:lvl2pPr>
            <a:lvl3pPr lvl="2" algn="ctr" rtl="0">
              <a:spcBef>
                <a:spcPts val="0"/>
              </a:spcBef>
              <a:buSzPct val="100000"/>
              <a:defRPr sz="5200"/>
            </a:lvl3pPr>
            <a:lvl4pPr lvl="3" algn="ctr" rtl="0">
              <a:spcBef>
                <a:spcPts val="0"/>
              </a:spcBef>
              <a:buSzPct val="100000"/>
              <a:defRPr sz="5200"/>
            </a:lvl4pPr>
            <a:lvl5pPr lvl="4" algn="ctr" rtl="0">
              <a:spcBef>
                <a:spcPts val="0"/>
              </a:spcBef>
              <a:buSzPct val="100000"/>
              <a:defRPr sz="5200"/>
            </a:lvl5pPr>
            <a:lvl6pPr lvl="5" algn="ctr" rtl="0">
              <a:spcBef>
                <a:spcPts val="0"/>
              </a:spcBef>
              <a:buSzPct val="100000"/>
              <a:defRPr sz="5200"/>
            </a:lvl6pPr>
            <a:lvl7pPr lvl="6" algn="ctr" rtl="0">
              <a:spcBef>
                <a:spcPts val="0"/>
              </a:spcBef>
              <a:buSzPct val="100000"/>
              <a:defRPr sz="5200"/>
            </a:lvl7pPr>
            <a:lvl8pPr lvl="7" algn="ctr" rtl="0">
              <a:spcBef>
                <a:spcPts val="0"/>
              </a:spcBef>
              <a:buSzPct val="100000"/>
              <a:defRPr sz="5200"/>
            </a:lvl8pPr>
            <a:lvl9pPr lvl="8" algn="ctr" rtl="0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ct val="100000"/>
              <a:buNone/>
              <a:defRPr sz="2800">
                <a:solidFill>
                  <a:srgbClr val="EFEFE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grpSp>
        <p:nvGrpSpPr>
          <p:cNvPr id="94" name="Shape 94"/>
          <p:cNvGrpSpPr/>
          <p:nvPr/>
        </p:nvGrpSpPr>
        <p:grpSpPr>
          <a:xfrm>
            <a:off x="5685300" y="0"/>
            <a:ext cx="3458700" cy="2305800"/>
            <a:chOff x="5685300" y="0"/>
            <a:chExt cx="3458700" cy="2305800"/>
          </a:xfrm>
        </p:grpSpPr>
        <p:grpSp>
          <p:nvGrpSpPr>
            <p:cNvPr id="95" name="Shape 95"/>
            <p:cNvGrpSpPr/>
            <p:nvPr/>
          </p:nvGrpSpPr>
          <p:grpSpPr>
            <a:xfrm rot="10800000">
              <a:off x="5685300" y="0"/>
              <a:ext cx="3458700" cy="2305800"/>
              <a:chOff x="3274650" y="-614875"/>
              <a:chExt cx="3458700" cy="2305800"/>
            </a:xfrm>
          </p:grpSpPr>
          <p:sp>
            <p:nvSpPr>
              <p:cNvPr id="96" name="Shape 96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FFE5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97" name="Shape 97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FFE5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98" name="Shape 98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FFE5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99" name="Shape 99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FFE5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00" name="Shape 100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FFE5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01" name="Shape 101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FFE5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02" name="Shape 102"/>
            <p:cNvGrpSpPr/>
            <p:nvPr/>
          </p:nvGrpSpPr>
          <p:grpSpPr>
            <a:xfrm rot="10800000">
              <a:off x="5685300" y="0"/>
              <a:ext cx="3458700" cy="2305800"/>
              <a:chOff x="3274650" y="-614875"/>
              <a:chExt cx="3458700" cy="2305800"/>
            </a:xfrm>
          </p:grpSpPr>
          <p:sp>
            <p:nvSpPr>
              <p:cNvPr id="103" name="Shape 103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6539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04" name="Shape 104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098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05" name="Shape 105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627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06" name="Shape 106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5654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07" name="Shape 107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FFFFFF">
                  <a:alpha val="423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08" name="Shape 108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115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rgbClr val="43434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grpSp>
        <p:nvGrpSpPr>
          <p:cNvPr id="112" name="Shape 112"/>
          <p:cNvGrpSpPr/>
          <p:nvPr/>
        </p:nvGrpSpPr>
        <p:grpSpPr>
          <a:xfrm rot="10800000">
            <a:off x="5685300" y="0"/>
            <a:ext cx="3458700" cy="2305800"/>
            <a:chOff x="3274650" y="-614875"/>
            <a:chExt cx="3458700" cy="2305800"/>
          </a:xfrm>
        </p:grpSpPr>
        <p:sp>
          <p:nvSpPr>
            <p:cNvPr id="113" name="Shape 113"/>
            <p:cNvSpPr/>
            <p:nvPr/>
          </p:nvSpPr>
          <p:spPr>
            <a:xfrm rot="5400000">
              <a:off x="4427550" y="538025"/>
              <a:ext cx="1152900" cy="1152900"/>
            </a:xfrm>
            <a:prstGeom prst="rtTriangle">
              <a:avLst/>
            </a:prstGeom>
            <a:solidFill>
              <a:srgbClr val="FFFFFF">
                <a:alpha val="1654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 rot="-5400000">
              <a:off x="4427550" y="538025"/>
              <a:ext cx="1152900" cy="1152900"/>
            </a:xfrm>
            <a:prstGeom prst="rtTriangle">
              <a:avLst/>
            </a:prstGeom>
            <a:solidFill>
              <a:srgbClr val="FFFFFF">
                <a:alpha val="4885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5580450" y="538025"/>
              <a:ext cx="1152900" cy="1152900"/>
            </a:xfrm>
            <a:prstGeom prst="rtTriangle">
              <a:avLst/>
            </a:prstGeom>
            <a:solidFill>
              <a:srgbClr val="000000">
                <a:alpha val="30379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3274650" y="-614875"/>
              <a:ext cx="1152900" cy="1152900"/>
            </a:xfrm>
            <a:prstGeom prst="rtTriangle">
              <a:avLst/>
            </a:prstGeom>
            <a:solidFill>
              <a:srgbClr val="FFFFFF">
                <a:alpha val="27309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3274650" y="538025"/>
              <a:ext cx="1152900" cy="1152900"/>
            </a:xfrm>
            <a:prstGeom prst="rtTriangle">
              <a:avLst/>
            </a:prstGeom>
            <a:solidFill>
              <a:srgbClr val="000000">
                <a:alpha val="1269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 rot="10800000">
              <a:off x="3274650" y="538025"/>
              <a:ext cx="1152900" cy="1152900"/>
            </a:xfrm>
            <a:prstGeom prst="rtTriangle">
              <a:avLst/>
            </a:prstGeom>
            <a:solidFill>
              <a:srgbClr val="000000">
                <a:alpha val="4192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 red">
    <p:bg>
      <p:bgPr>
        <a:solidFill>
          <a:srgbClr val="6B1214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SzPct val="100000"/>
              <a:defRPr sz="3600"/>
            </a:lvl2pPr>
            <a:lvl3pPr lvl="2" algn="ctr" rtl="0">
              <a:spcBef>
                <a:spcPts val="0"/>
              </a:spcBef>
              <a:buSzPct val="100000"/>
              <a:defRPr sz="3600"/>
            </a:lvl3pPr>
            <a:lvl4pPr lvl="3" algn="ctr" rtl="0">
              <a:spcBef>
                <a:spcPts val="0"/>
              </a:spcBef>
              <a:buSzPct val="100000"/>
              <a:defRPr sz="3600"/>
            </a:lvl4pPr>
            <a:lvl5pPr lvl="4" algn="ctr" rtl="0">
              <a:spcBef>
                <a:spcPts val="0"/>
              </a:spcBef>
              <a:buSzPct val="100000"/>
              <a:defRPr sz="3600"/>
            </a:lvl5pPr>
            <a:lvl6pPr lvl="5" algn="ctr" rtl="0">
              <a:spcBef>
                <a:spcPts val="0"/>
              </a:spcBef>
              <a:buSzPct val="100000"/>
              <a:defRPr sz="3600"/>
            </a:lvl6pPr>
            <a:lvl7pPr lvl="6" algn="ctr" rtl="0">
              <a:spcBef>
                <a:spcPts val="0"/>
              </a:spcBef>
              <a:buSzPct val="100000"/>
              <a:defRPr sz="3600"/>
            </a:lvl7pPr>
            <a:lvl8pPr lvl="7" algn="ctr" rtl="0">
              <a:spcBef>
                <a:spcPts val="0"/>
              </a:spcBef>
              <a:buSzPct val="100000"/>
              <a:defRPr sz="3600"/>
            </a:lvl8pPr>
            <a:lvl9pPr lvl="8" algn="ctr" rtl="0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grpSp>
        <p:nvGrpSpPr>
          <p:cNvPr id="122" name="Shape 122"/>
          <p:cNvGrpSpPr/>
          <p:nvPr/>
        </p:nvGrpSpPr>
        <p:grpSpPr>
          <a:xfrm rot="10800000">
            <a:off x="5685300" y="0"/>
            <a:ext cx="3458700" cy="2305800"/>
            <a:chOff x="310150" y="-217625"/>
            <a:chExt cx="3458700" cy="2305800"/>
          </a:xfrm>
        </p:grpSpPr>
        <p:grpSp>
          <p:nvGrpSpPr>
            <p:cNvPr id="123" name="Shape 123"/>
            <p:cNvGrpSpPr/>
            <p:nvPr/>
          </p:nvGrpSpPr>
          <p:grpSpPr>
            <a:xfrm>
              <a:off x="310150" y="-217625"/>
              <a:ext cx="3458700" cy="2305800"/>
              <a:chOff x="3274650" y="-614875"/>
              <a:chExt cx="3458700" cy="2305800"/>
            </a:xfrm>
          </p:grpSpPr>
          <p:sp>
            <p:nvSpPr>
              <p:cNvPr id="124" name="Shape 124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25" name="Shape 125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26" name="Shape 126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27" name="Shape 127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28" name="Shape 128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29" name="Shape 129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30" name="Shape 130"/>
            <p:cNvGrpSpPr/>
            <p:nvPr/>
          </p:nvGrpSpPr>
          <p:grpSpPr>
            <a:xfrm>
              <a:off x="310150" y="-217625"/>
              <a:ext cx="3458700" cy="2305800"/>
              <a:chOff x="3274650" y="-614875"/>
              <a:chExt cx="3458700" cy="2305800"/>
            </a:xfrm>
          </p:grpSpPr>
          <p:sp>
            <p:nvSpPr>
              <p:cNvPr id="131" name="Shape 131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6539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32" name="Shape 132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098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33" name="Shape 133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627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34" name="Shape 134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5654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35" name="Shape 135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FFFFFF">
                  <a:alpha val="423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36" name="Shape 136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115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 yellow">
    <p:bg>
      <p:bgPr>
        <a:solidFill>
          <a:srgbClr val="9A8219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SzPct val="100000"/>
              <a:defRPr sz="3600"/>
            </a:lvl2pPr>
            <a:lvl3pPr lvl="2" algn="ctr" rtl="0">
              <a:spcBef>
                <a:spcPts val="0"/>
              </a:spcBef>
              <a:buSzPct val="100000"/>
              <a:defRPr sz="3600"/>
            </a:lvl3pPr>
            <a:lvl4pPr lvl="3" algn="ctr" rtl="0">
              <a:spcBef>
                <a:spcPts val="0"/>
              </a:spcBef>
              <a:buSzPct val="100000"/>
              <a:defRPr sz="3600"/>
            </a:lvl4pPr>
            <a:lvl5pPr lvl="4" algn="ctr" rtl="0">
              <a:spcBef>
                <a:spcPts val="0"/>
              </a:spcBef>
              <a:buSzPct val="100000"/>
              <a:defRPr sz="3600"/>
            </a:lvl5pPr>
            <a:lvl6pPr lvl="5" algn="ctr" rtl="0">
              <a:spcBef>
                <a:spcPts val="0"/>
              </a:spcBef>
              <a:buSzPct val="100000"/>
              <a:defRPr sz="3600"/>
            </a:lvl6pPr>
            <a:lvl7pPr lvl="6" algn="ctr" rtl="0">
              <a:spcBef>
                <a:spcPts val="0"/>
              </a:spcBef>
              <a:buSzPct val="100000"/>
              <a:defRPr sz="3600"/>
            </a:lvl7pPr>
            <a:lvl8pPr lvl="7" algn="ctr" rtl="0">
              <a:spcBef>
                <a:spcPts val="0"/>
              </a:spcBef>
              <a:buSzPct val="100000"/>
              <a:defRPr sz="3600"/>
            </a:lvl8pPr>
            <a:lvl9pPr lvl="8" algn="ctr" rtl="0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grpSp>
        <p:nvGrpSpPr>
          <p:cNvPr id="158" name="Shape 158"/>
          <p:cNvGrpSpPr/>
          <p:nvPr/>
        </p:nvGrpSpPr>
        <p:grpSpPr>
          <a:xfrm>
            <a:off x="5685300" y="0"/>
            <a:ext cx="3458700" cy="2305800"/>
            <a:chOff x="5685300" y="0"/>
            <a:chExt cx="3458700" cy="2305800"/>
          </a:xfrm>
        </p:grpSpPr>
        <p:grpSp>
          <p:nvGrpSpPr>
            <p:cNvPr id="159" name="Shape 159"/>
            <p:cNvGrpSpPr/>
            <p:nvPr/>
          </p:nvGrpSpPr>
          <p:grpSpPr>
            <a:xfrm rot="10800000">
              <a:off x="5685300" y="0"/>
              <a:ext cx="3458700" cy="2305800"/>
              <a:chOff x="3274650" y="-614875"/>
              <a:chExt cx="3458700" cy="2305800"/>
            </a:xfrm>
          </p:grpSpPr>
          <p:sp>
            <p:nvSpPr>
              <p:cNvPr id="160" name="Shape 160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FFE5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61" name="Shape 161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FFE5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62" name="Shape 162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FFE5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63" name="Shape 163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FFE5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64" name="Shape 164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FFE5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65" name="Shape 165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FFE5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66" name="Shape 166"/>
            <p:cNvGrpSpPr/>
            <p:nvPr/>
          </p:nvGrpSpPr>
          <p:grpSpPr>
            <a:xfrm rot="10800000">
              <a:off x="5685300" y="0"/>
              <a:ext cx="3458700" cy="2305800"/>
              <a:chOff x="3274650" y="-614875"/>
              <a:chExt cx="3458700" cy="2305800"/>
            </a:xfrm>
          </p:grpSpPr>
          <p:sp>
            <p:nvSpPr>
              <p:cNvPr id="167" name="Shape 167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6539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68" name="Shape 168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098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69" name="Shape 169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627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70" name="Shape 170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5654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71" name="Shape 171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FFFFFF">
                  <a:alpha val="423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72" name="Shape 172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115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/>
        </p:nvSpPr>
        <p:spPr>
          <a:xfrm>
            <a:off x="0" y="4958225"/>
            <a:ext cx="9144000" cy="185400"/>
          </a:xfrm>
          <a:prstGeom prst="rect">
            <a:avLst/>
          </a:prstGeom>
          <a:solidFill>
            <a:srgbClr val="38383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75" name="Shape 175"/>
          <p:cNvGrpSpPr/>
          <p:nvPr/>
        </p:nvGrpSpPr>
        <p:grpSpPr>
          <a:xfrm rot="10800000" flipH="1">
            <a:off x="5685300" y="2837700"/>
            <a:ext cx="3458700" cy="2305800"/>
            <a:chOff x="5685300" y="0"/>
            <a:chExt cx="3458700" cy="2305800"/>
          </a:xfrm>
        </p:grpSpPr>
        <p:grpSp>
          <p:nvGrpSpPr>
            <p:cNvPr id="176" name="Shape 176"/>
            <p:cNvGrpSpPr/>
            <p:nvPr/>
          </p:nvGrpSpPr>
          <p:grpSpPr>
            <a:xfrm rot="10800000">
              <a:off x="5685300" y="0"/>
              <a:ext cx="3458700" cy="2305800"/>
              <a:chOff x="3274650" y="-614875"/>
              <a:chExt cx="3458700" cy="2305800"/>
            </a:xfrm>
          </p:grpSpPr>
          <p:sp>
            <p:nvSpPr>
              <p:cNvPr id="177" name="Shape 177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78" name="Shape 178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79" name="Shape 179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80" name="Shape 180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81" name="Shape 181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82" name="Shape 182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83" name="Shape 183"/>
            <p:cNvGrpSpPr/>
            <p:nvPr/>
          </p:nvGrpSpPr>
          <p:grpSpPr>
            <a:xfrm rot="10800000">
              <a:off x="5685300" y="0"/>
              <a:ext cx="3458700" cy="2305800"/>
              <a:chOff x="3274650" y="-614875"/>
              <a:chExt cx="3458700" cy="2305800"/>
            </a:xfrm>
          </p:grpSpPr>
          <p:sp>
            <p:nvSpPr>
              <p:cNvPr id="184" name="Shape 184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FFFFFF">
                  <a:alpha val="1654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85" name="Shape 185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FFFFFF">
                  <a:alpha val="4885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86" name="Shape 186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0379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87" name="Shape 187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FFFFFF">
                  <a:alpha val="27309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88" name="Shape 188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1269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89" name="Shape 189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4192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F3F3F3"/>
                </a:solidFill>
              </a:rPr>
              <a:t>‹#›</a:t>
            </a:fld>
            <a:endParaRPr lang="en">
              <a:solidFill>
                <a:srgbClr val="F3F3F3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 Condensed"/>
              <a:buNone/>
              <a:defRPr sz="2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 Condensed"/>
              <a:buNone/>
              <a:defRPr sz="2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 Condensed"/>
              <a:buNone/>
              <a:defRPr sz="2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 Condensed"/>
              <a:buNone/>
              <a:defRPr sz="2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 Condensed"/>
              <a:buNone/>
              <a:defRPr sz="2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 Condensed"/>
              <a:buNone/>
              <a:defRPr sz="2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 Condensed"/>
              <a:buNone/>
              <a:defRPr sz="2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 Condensed"/>
              <a:buNone/>
              <a:defRPr sz="2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 Condensed"/>
              <a:buNone/>
              <a:defRPr sz="2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Char char="￮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Char char="￮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Char char="￮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Char char="￮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Char char="￮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Char char="￮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Char char="￮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Char char="￮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6" r:id="rId16"/>
    <p:sldLayoutId id="2147483667" r:id="rId17"/>
    <p:sldLayoutId id="2147483668" r:id="rId18"/>
    <p:sldLayoutId id="2147483669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7GCCBIgFaQ&amp;index=18&amp;list=PLABF4B6F4347730A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www.youtube.com/watch?v=BlKc19OUR54" TargetMode="External"/><Relationship Id="rId5" Type="http://schemas.openxmlformats.org/officeDocument/2006/relationships/hyperlink" Target="https://www.youtube.com/watch?v=xO304aoUAWE" TargetMode="External"/><Relationship Id="rId4" Type="http://schemas.openxmlformats.org/officeDocument/2006/relationships/hyperlink" Target="https://www.youtube.com/watch?v=qD4u8Zw-gao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194" y="3248167"/>
            <a:ext cx="4742597" cy="30777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Civil Rights for All – A US History Lesson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2734" y="675564"/>
            <a:ext cx="747897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Essential Questions: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1.</a:t>
            </a:r>
            <a:r>
              <a:rPr lang="en-US" sz="2400" i="1" dirty="0">
                <a:solidFill>
                  <a:schemeClr val="bg1"/>
                </a:solidFill>
              </a:rPr>
              <a:t>What should be done when something seems unfair?</a:t>
            </a:r>
          </a:p>
          <a:p>
            <a:endParaRPr lang="en-US" sz="2400" i="1" dirty="0">
              <a:solidFill>
                <a:schemeClr val="bg1"/>
              </a:solidFill>
            </a:endParaRPr>
          </a:p>
          <a:p>
            <a:r>
              <a:rPr lang="en-US" sz="2400" i="1" dirty="0">
                <a:solidFill>
                  <a:schemeClr val="bg1"/>
                </a:solidFill>
              </a:rPr>
              <a:t>2. Can a social movement impact our lives?  Does it change things?</a:t>
            </a:r>
          </a:p>
          <a:p>
            <a:endParaRPr lang="en-US" sz="2400" i="1" dirty="0">
              <a:solidFill>
                <a:schemeClr val="bg1"/>
              </a:solidFill>
            </a:endParaRPr>
          </a:p>
          <a:p>
            <a:r>
              <a:rPr lang="en-US" sz="2400" i="1" dirty="0">
                <a:solidFill>
                  <a:schemeClr val="bg1"/>
                </a:solidFill>
              </a:rPr>
              <a:t>3. Can we learn lessons from the past to help us with today's social problems? 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 txBox="1">
            <a:spLocks noGrp="1"/>
          </p:cNvSpPr>
          <p:nvPr>
            <p:ph type="title"/>
          </p:nvPr>
        </p:nvSpPr>
        <p:spPr>
          <a:xfrm>
            <a:off x="147927" y="124303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2400" dirty="0"/>
              <a:t>  What are some important social issues today?  </a:t>
            </a:r>
            <a:endParaRPr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419" y="639708"/>
            <a:ext cx="3190217" cy="20982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201" y="2743375"/>
            <a:ext cx="2701224" cy="20219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823" y="2799215"/>
            <a:ext cx="2949193" cy="196612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39419" y="697003"/>
            <a:ext cx="341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497930" y="2298758"/>
            <a:ext cx="341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25890" y="2855660"/>
            <a:ext cx="341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75201" y="2738005"/>
            <a:ext cx="341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000" dirty="0"/>
              <a:t>Past social movements have guided others who also felt injustice.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i="1" dirty="0"/>
              <a:t>What did the Civil Rights movement teach us about solving social problems?</a:t>
            </a:r>
          </a:p>
          <a:p>
            <a:pPr>
              <a:buNone/>
            </a:pPr>
            <a:endParaRPr lang="en-US" i="1" dirty="0"/>
          </a:p>
          <a:p>
            <a:pPr>
              <a:buNone/>
            </a:pP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586" y="1697727"/>
            <a:ext cx="4032404" cy="311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473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 txBox="1">
            <a:spLocks noGrp="1"/>
          </p:cNvSpPr>
          <p:nvPr>
            <p:ph type="title"/>
          </p:nvPr>
        </p:nvSpPr>
        <p:spPr>
          <a:xfrm>
            <a:off x="265500" y="7240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Video Clips</a:t>
            </a:r>
            <a:endParaRPr dirty="0"/>
          </a:p>
        </p:txBody>
      </p:sp>
      <p:sp>
        <p:nvSpPr>
          <p:cNvPr id="454" name="Shape 454"/>
          <p:cNvSpPr txBox="1">
            <a:spLocks noGrp="1"/>
          </p:cNvSpPr>
          <p:nvPr>
            <p:ph type="subTitle" idx="1"/>
          </p:nvPr>
        </p:nvSpPr>
        <p:spPr>
          <a:xfrm>
            <a:off x="265500" y="22939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-US" dirty="0"/>
              <a:t>As you watch the video clips, take notes of what you learn on the video clip chart.</a:t>
            </a: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4688006" y="279779"/>
            <a:ext cx="433998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United Farm Workers:</a:t>
            </a:r>
          </a:p>
          <a:p>
            <a:r>
              <a:rPr lang="en-US" u="sng" dirty="0">
                <a:hlinkClick r:id="rId3"/>
              </a:rPr>
              <a:t>https://www.youtube.com/watch?v=e7GCCBIgFaQ&amp;index=18&amp;list=PLABF4B6F4347730A0</a:t>
            </a:r>
            <a:endParaRPr lang="en-US" u="sng" dirty="0"/>
          </a:p>
          <a:p>
            <a:r>
              <a:rPr lang="en-US" dirty="0"/>
              <a:t>Cesar Chavez:  Embrace the Legacy</a:t>
            </a:r>
          </a:p>
          <a:p>
            <a:r>
              <a:rPr lang="en-US" dirty="0"/>
              <a:t>History of Cesar Chavez and the organization of The United Farm Workers movement.</a:t>
            </a:r>
          </a:p>
          <a:p>
            <a:endParaRPr lang="en-US" dirty="0"/>
          </a:p>
          <a:p>
            <a:r>
              <a:rPr lang="en-US" dirty="0">
                <a:hlinkClick r:id="rId4"/>
              </a:rPr>
              <a:t>https://www.youtube.com/watch?v=qD4u8Zw-gao</a:t>
            </a:r>
            <a:endParaRPr lang="en-US" dirty="0"/>
          </a:p>
          <a:p>
            <a:r>
              <a:rPr lang="en-US" dirty="0"/>
              <a:t>Cesar Chavez Day- ABC World News</a:t>
            </a:r>
          </a:p>
          <a:p>
            <a:r>
              <a:rPr lang="en-US" dirty="0"/>
              <a:t>The struggle of the United Farm Workers.</a:t>
            </a:r>
          </a:p>
          <a:p>
            <a:endParaRPr lang="en-US" dirty="0"/>
          </a:p>
          <a:p>
            <a:r>
              <a:rPr lang="en-US" b="1" dirty="0"/>
              <a:t>NOW Movement:</a:t>
            </a:r>
          </a:p>
          <a:p>
            <a:r>
              <a:rPr lang="en-US" dirty="0">
                <a:hlinkClick r:id="rId5"/>
              </a:rPr>
              <a:t>https://www.youtube.com/watch?v=xO304aoUAWE</a:t>
            </a:r>
            <a:endParaRPr lang="en-US" dirty="0"/>
          </a:p>
          <a:p>
            <a:r>
              <a:rPr lang="en-US" dirty="0"/>
              <a:t>1950’s Housewife to Women’s Activist:  Betty Friedan</a:t>
            </a:r>
          </a:p>
          <a:p>
            <a:endParaRPr lang="en-US" dirty="0"/>
          </a:p>
          <a:p>
            <a:r>
              <a:rPr lang="en-US" b="1" dirty="0"/>
              <a:t>AIM Movement:</a:t>
            </a:r>
          </a:p>
          <a:p>
            <a:r>
              <a:rPr lang="en-US" dirty="0">
                <a:hlinkClick r:id="rId6"/>
              </a:rPr>
              <a:t>https://www.youtube.com/watch?v=BlKc19OUR54</a:t>
            </a:r>
            <a:endParaRPr lang="en-US" dirty="0"/>
          </a:p>
          <a:p>
            <a:r>
              <a:rPr lang="en-US" dirty="0"/>
              <a:t>The ideas of the American Indian Movement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0251" y="182891"/>
            <a:ext cx="83251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i="1" dirty="0">
                <a:solidFill>
                  <a:schemeClr val="bg1"/>
                </a:solidFill>
              </a:rPr>
              <a:t>Can we learn lessons from the past to help us with today's social problems? </a:t>
            </a:r>
            <a:endParaRPr lang="en-US" sz="1800" dirty="0">
              <a:solidFill>
                <a:schemeClr val="bg1"/>
              </a:solidFill>
            </a:endParaRPr>
          </a:p>
          <a:p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86" y="1087128"/>
            <a:ext cx="2157598" cy="16650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983" y="2752155"/>
            <a:ext cx="3560249" cy="19922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389" y="2741730"/>
            <a:ext cx="2439366" cy="17837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330" y="860173"/>
            <a:ext cx="3291840" cy="18196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64785" y="1166883"/>
            <a:ext cx="1139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Civil Rights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97299" y="4436588"/>
            <a:ext cx="16616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A.I.M.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17213" y="964384"/>
            <a:ext cx="1405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N.O.W.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68878" y="4217739"/>
            <a:ext cx="1922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United Farm Workers</a:t>
            </a:r>
          </a:p>
        </p:txBody>
      </p:sp>
    </p:spTree>
    <p:extLst>
      <p:ext uri="{BB962C8B-B14F-4D97-AF65-F5344CB8AC3E}">
        <p14:creationId xmlns:p14="http://schemas.microsoft.com/office/powerpoint/2010/main" val="2417035325"/>
      </p:ext>
    </p:extLst>
  </p:cSld>
  <p:clrMapOvr>
    <a:masterClrMapping/>
  </p:clrMapOvr>
</p:sld>
</file>

<file path=ppt/theme/theme1.xml><?xml version="1.0" encoding="utf-8"?>
<a:theme xmlns:a="http://schemas.openxmlformats.org/drawingml/2006/main" name="K20 Center General 2016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264</Words>
  <Application>Microsoft Macintosh PowerPoint</Application>
  <PresentationFormat>On-screen Show (16:9)</PresentationFormat>
  <Paragraphs>38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Roboto</vt:lpstr>
      <vt:lpstr>Roboto Condensed</vt:lpstr>
      <vt:lpstr>K20 Center General 2016</vt:lpstr>
      <vt:lpstr>PowerPoint Presentation</vt:lpstr>
      <vt:lpstr>PowerPoint Presentation</vt:lpstr>
      <vt:lpstr>  What are some important social issues today?  </vt:lpstr>
      <vt:lpstr>Past social movements have guided others who also felt injustice.</vt:lpstr>
      <vt:lpstr>Video Clips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Civil Rights for All</dc:title>
  <dc:creator>McHale, Susan</dc:creator>
  <cp:lastModifiedBy>Franklin, Sherry</cp:lastModifiedBy>
  <cp:revision>17</cp:revision>
  <dcterms:modified xsi:type="dcterms:W3CDTF">2026-02-16T18:49:50Z</dcterms:modified>
</cp:coreProperties>
</file>