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74" r:id="rId8"/>
    <p:sldId id="277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7" roundtripDataSignature="AMtx7mjAVddkMfhRqX3hAzRjp/xfXeLu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87CFB-D83A-4E3E-AF94-0A7AF3683F0B}" v="99" dt="2020-04-28T19:10:58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0"/>
  </p:normalViewPr>
  <p:slideViewPr>
    <p:cSldViewPr snapToGrid="0">
      <p:cViewPr varScale="1">
        <p:scale>
          <a:sx n="122" d="100"/>
          <a:sy n="122" d="100"/>
        </p:scale>
        <p:origin x="1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8B4CF3CB-882D-48CE-8060-849D5E53C86C}"/>
    <pc:docChg chg="delSld">
      <pc:chgData name="Taylor Thurston" userId="10285e41d43c4120" providerId="LiveId" clId="{8B4CF3CB-882D-48CE-8060-849D5E53C86C}" dt="2020-04-29T14:40:32.649" v="2" actId="2696"/>
      <pc:docMkLst>
        <pc:docMk/>
      </pc:docMkLst>
      <pc:sldChg chg="del">
        <pc:chgData name="Taylor Thurston" userId="10285e41d43c4120" providerId="LiveId" clId="{8B4CF3CB-882D-48CE-8060-849D5E53C86C}" dt="2020-04-29T14:40:26.483" v="0" actId="2696"/>
        <pc:sldMkLst>
          <pc:docMk/>
          <pc:sldMk cId="0" sldId="261"/>
        </pc:sldMkLst>
      </pc:sldChg>
      <pc:sldChg chg="del">
        <pc:chgData name="Taylor Thurston" userId="10285e41d43c4120" providerId="LiveId" clId="{8B4CF3CB-882D-48CE-8060-849D5E53C86C}" dt="2020-04-29T14:40:29.228" v="1" actId="2696"/>
        <pc:sldMkLst>
          <pc:docMk/>
          <pc:sldMk cId="0" sldId="262"/>
        </pc:sldMkLst>
      </pc:sldChg>
      <pc:sldChg chg="del">
        <pc:chgData name="Taylor Thurston" userId="10285e41d43c4120" providerId="LiveId" clId="{8B4CF3CB-882D-48CE-8060-849D5E53C86C}" dt="2020-04-29T14:40:32.649" v="2" actId="2696"/>
        <pc:sldMkLst>
          <pc:docMk/>
          <pc:sldMk cId="0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hersci.com/shop/msdsproxy?productName=AC177170010&amp;productDescription=ACETON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iquid_Pool_Chlorine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Accessed online at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https://www.fishersci.com/shop/msdsproxy?productName=AC177170010&amp;productDescription=ACETONE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Warner Bros. Entertainment. (2012, April 27). Gremlins | Rules | Warner Bros. Entertainment. YouTube. https://youtu.be/OrHdo-v9mRA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  <a:r>
              <a:rPr lang="en-US" b="1" dirty="0"/>
              <a:t>Gas tanker</a:t>
            </a:r>
            <a:r>
              <a:rPr lang="en-US" dirty="0"/>
              <a:t>. Source: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Couse-Baker, R.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(2008, October 14). DOT 1203 - Flammable Liquid Gasoline. 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Flickr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Retrieved from https://www.flickr.com/photos/29233640@N07/2943670660/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4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  <a:r>
              <a:rPr lang="en-US" b="1" dirty="0"/>
              <a:t>Pool cleaner/chlorine</a:t>
            </a:r>
            <a:r>
              <a:rPr lang="en-US" dirty="0"/>
              <a:t>. Source: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Kozlenko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, M.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(2015, November 14). Liquid pool chlorine. 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Wikimedia Commons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Retrieved from </a:t>
            </a:r>
            <a:r>
              <a:rPr lang="en-US" dirty="0">
                <a:hlinkClick r:id="rId3"/>
              </a:rPr>
              <a:t>https://commons.wikimedia.org/wiki/File:Liquid_Pool_Chlorine.jpg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1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  <a:r>
              <a:rPr lang="en-US" b="1" dirty="0"/>
              <a:t>Car battery</a:t>
            </a:r>
            <a:r>
              <a:rPr lang="en-US" dirty="0"/>
              <a:t>. Source: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EvelynGiggles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.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(2011, April 4). Battery terminal. 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Flickr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Retrieved from https://www.flickr.com/photos/29233640@N07/2943670660/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97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4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4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4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4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4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3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3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3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3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3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3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rHdo-v9mR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Liquid_Pool_Chlorin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Safety Data Sheets (SDS)</a:t>
            </a:r>
            <a:endParaRPr/>
          </a:p>
        </p:txBody>
      </p:sp>
      <p:sp>
        <p:nvSpPr>
          <p:cNvPr id="132" name="Google Shape;132;p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Every chemical has an SDS. These are used by scientists to communicate important information to others (scientists and non-scientists).</a:t>
            </a:r>
            <a:endParaRPr dirty="0"/>
          </a:p>
          <a:p>
            <a:pPr marL="205730" lvl="0" indent="-193030">
              <a:lnSpc>
                <a:spcPct val="90000"/>
              </a:lnSpc>
              <a:buSzPts val="2400"/>
            </a:pPr>
            <a:r>
              <a:rPr lang="en-US" sz="2400" dirty="0"/>
              <a:t>In groups, let’s look at the SDS for materials you might have used: rubbing alcohol, vinegar, ibuprofen, Pam® cooking spray, WD-40 ®, bleach, Comet ®, Windex ®, Pledge ®, gasoline, acetone, hydrogen peroxide, and lithium-ion batteries.</a:t>
            </a:r>
            <a:endParaRPr sz="2400" dirty="0"/>
          </a:p>
          <a:p>
            <a:pPr marL="205730" lvl="0" indent="-19303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400" dirty="0"/>
              <a:t>While reading, follow the Stop and Jot strategy using the questions on your handout. </a:t>
            </a:r>
            <a:endParaRPr sz="2400" dirty="0"/>
          </a:p>
          <a:p>
            <a:pPr marL="205730" lvl="0" indent="-19303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400" dirty="0"/>
              <a:t>When instructed, switch your SDS with another group’s.</a:t>
            </a:r>
            <a:endParaRPr sz="2400" dirty="0"/>
          </a:p>
          <a:p>
            <a:pPr marL="205730" lvl="0" indent="-4063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Safety Data Sheets (SDS)</a:t>
            </a:r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16 categories of information given</a:t>
            </a:r>
            <a:endParaRPr dirty="0"/>
          </a:p>
          <a:p>
            <a:pPr marL="205729" lvl="0" indent="-205729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main categories are:</a:t>
            </a:r>
            <a:endParaRPr dirty="0"/>
          </a:p>
          <a:p>
            <a:pPr marL="580629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properties of the chemical</a:t>
            </a:r>
            <a:endParaRPr dirty="0"/>
          </a:p>
          <a:p>
            <a:pPr marL="580629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hazards to human health and the environment </a:t>
            </a:r>
            <a:endParaRPr dirty="0"/>
          </a:p>
          <a:p>
            <a:pPr marL="580629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protective measures (gloves, masks, etc.)</a:t>
            </a:r>
            <a:endParaRPr dirty="0"/>
          </a:p>
          <a:p>
            <a:pPr marL="580629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safety precautions for handling, storing, and transporting the chemical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941" y="158989"/>
            <a:ext cx="4760117" cy="498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884" y="2900"/>
            <a:ext cx="5016231" cy="51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>
            <a:spLocks noGrp="1"/>
          </p:cNvSpPr>
          <p:nvPr>
            <p:ph type="title"/>
          </p:nvPr>
        </p:nvSpPr>
        <p:spPr>
          <a:xfrm>
            <a:off x="457199" y="377306"/>
            <a:ext cx="8229600" cy="61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Sort  Answers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73FA74-6F31-426A-8B84-54F4E8B41B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640" y="1146471"/>
            <a:ext cx="3050380" cy="3619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46DD0B-53E7-4266-B96B-6A4410C67C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420" y="178456"/>
            <a:ext cx="3050379" cy="3664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A6CFB2-3AFD-4FAC-B376-BF823D4A5E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6420" y="3825650"/>
            <a:ext cx="3050380" cy="940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Safety Posters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If we were to make safety posters for chemicals we commonly use, what information would we include?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3" name="Google Shape;163;p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50904" y="63255"/>
            <a:ext cx="3175552" cy="4906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Safety Posters </a:t>
            </a: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29" lvl="0" indent="-205729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In groups, create a poster using the last SDS you had when doing the Card Sort.</a:t>
            </a:r>
            <a:endParaRPr/>
          </a:p>
          <a:p>
            <a:pPr marL="205729" lvl="0" indent="-205729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Include the characteristics we’ve discussed that are important for sharing safety information. </a:t>
            </a:r>
            <a:endParaRPr/>
          </a:p>
          <a:p>
            <a:pPr marL="205729" lvl="0" indent="-205729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Posters will be displayed around the room, and your peers will give you feedback.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585300" y="323175"/>
            <a:ext cx="3420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Poster Rubric</a:t>
            </a:r>
            <a:endParaRPr dirty="0"/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dirty="0"/>
              <a:t>6 categories</a:t>
            </a:r>
            <a:endParaRPr dirty="0"/>
          </a:p>
          <a:p>
            <a:pPr marL="342900" indent="-342900"/>
            <a:r>
              <a:rPr lang="en-US" dirty="0"/>
              <a:t>Scoring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4 = excellent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1 = needs improvement </a:t>
            </a:r>
            <a:endParaRPr dirty="0"/>
          </a:p>
          <a:p>
            <a:pPr marL="342900" indent="-342900"/>
            <a:r>
              <a:rPr lang="en-US" dirty="0"/>
              <a:t>Be creative! Make your posters creative, colorful, and informative. Add color, 3D elements, etc.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C6AED-630A-4325-BF4B-3110AEB4D8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974" y="0"/>
            <a:ext cx="373872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Gallery Walk </a:t>
            </a:r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29" lvl="0" indent="-205729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Using the rubric provided, tell your classmate(s) what they did well and what they could improve. It’s your chance to learn from each other. </a:t>
            </a:r>
            <a:endParaRPr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You’ll have 3 minutes at each poster before receiving the signal to move to the next one. </a:t>
            </a:r>
            <a:br>
              <a:rPr lang="en-US"/>
            </a:b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6448" y="-34075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Rules of the Mogwai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95510" y="1337525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–12</a:t>
            </a:r>
            <a:r>
              <a:rPr lang="en-US" baseline="30000" dirty="0"/>
              <a:t>th</a:t>
            </a:r>
            <a:r>
              <a:rPr lang="en-US" dirty="0"/>
              <a:t> Grade Science </a:t>
            </a:r>
            <a:endParaRPr dirty="0"/>
          </a:p>
        </p:txBody>
      </p:sp>
      <p:pic>
        <p:nvPicPr>
          <p:cNvPr id="81" name="Google Shape;81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4095" y="2016868"/>
            <a:ext cx="5037827" cy="2906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alibri"/>
              <a:buNone/>
            </a:pPr>
            <a:r>
              <a:rPr lang="en-US" sz="5400"/>
              <a:t>Essential Question </a:t>
            </a:r>
            <a:endParaRPr/>
          </a:p>
        </p:txBody>
      </p:sp>
      <p:sp>
        <p:nvSpPr>
          <p:cNvPr id="87" name="Google Shape;87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/>
              <a:t>How do scientists determine the safest way to handle lab chemicals and materials, and how do they communicate this? 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The Rules of the Mogwai</a:t>
            </a:r>
            <a:endParaRPr dirty="0"/>
          </a:p>
        </p:txBody>
      </p:sp>
      <p:sp>
        <p:nvSpPr>
          <p:cNvPr id="93" name="Google Shape;93;p5"/>
          <p:cNvSpPr txBox="1">
            <a:spLocks noGrp="1"/>
          </p:cNvSpPr>
          <p:nvPr>
            <p:ph type="body" idx="1"/>
          </p:nvPr>
        </p:nvSpPr>
        <p:spPr>
          <a:xfrm>
            <a:off x="1290142" y="4906377"/>
            <a:ext cx="6563710" cy="30774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sz="900" dirty="0"/>
              <a:t>Warner Bros. Entertainment. (2012, April 27). Gremlins | Rules | Warner Bros. Entertainment. </a:t>
            </a:r>
            <a:r>
              <a:rPr lang="en-US" sz="900" i="1" dirty="0"/>
              <a:t>YouTube</a:t>
            </a:r>
            <a:r>
              <a:rPr lang="en-US" sz="900" dirty="0"/>
              <a:t>. </a:t>
            </a:r>
            <a:r>
              <a:rPr lang="en-US" sz="900" dirty="0">
                <a:hlinkClick r:id="rId3"/>
              </a:rPr>
              <a:t>https://youtu.be/OrHdo-v9mRA</a:t>
            </a:r>
            <a:r>
              <a:rPr lang="en-US" sz="900" dirty="0"/>
              <a:t> </a:t>
            </a:r>
            <a:endParaRPr sz="900" dirty="0"/>
          </a:p>
        </p:txBody>
      </p:sp>
      <p:pic>
        <p:nvPicPr>
          <p:cNvPr id="94" name="Google Shape;94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083" y="2009243"/>
            <a:ext cx="5037829" cy="2906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Safety: It’s Not Just for Gremlins!</a:t>
            </a:r>
            <a:endParaRPr dirty="0"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1"/>
          </p:nvPr>
        </p:nvSpPr>
        <p:spPr>
          <a:xfrm>
            <a:off x="457200" y="1451605"/>
            <a:ext cx="82296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List some rules you have heard growing up that are meant to help keep you safe.</a:t>
            </a:r>
            <a:endParaRPr dirty="0"/>
          </a:p>
          <a:p>
            <a:pPr marL="205729" lvl="0" indent="-205729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Share out with the class.</a:t>
            </a:r>
            <a:endParaRPr dirty="0"/>
          </a:p>
        </p:txBody>
      </p:sp>
      <p:sp>
        <p:nvSpPr>
          <p:cNvPr id="101" name="Google Shape;101;p6"/>
          <p:cNvSpPr txBox="1"/>
          <p:nvPr/>
        </p:nvSpPr>
        <p:spPr>
          <a:xfrm>
            <a:off x="457200" y="2658317"/>
            <a:ext cx="8064300" cy="1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5729" lvl="0" indent="-205729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some safety rules you have heard in the science lab.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5729" lvl="0" indent="-205729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out with the class.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4DAD-8525-4C29-9BA5-99D1424D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3996"/>
            <a:ext cx="8229600" cy="6228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Name That Item</a:t>
            </a:r>
          </a:p>
        </p:txBody>
      </p:sp>
      <p:pic>
        <p:nvPicPr>
          <p:cNvPr id="7" name="Picture 6" descr="A picture containing road, outdoor, truck, plane&#10;&#10;Description automatically generated">
            <a:extLst>
              <a:ext uri="{FF2B5EF4-FFF2-40B4-BE49-F238E27FC236}">
                <a16:creationId xmlns:a16="http://schemas.microsoft.com/office/drawing/2014/main" id="{0B963507-AF81-4CBE-A53E-AA0731BAD5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27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669" y="786848"/>
            <a:ext cx="5790662" cy="38999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15085-904E-4E3D-9925-C5A83EFFF7D3}"/>
              </a:ext>
            </a:extLst>
          </p:cNvPr>
          <p:cNvSpPr/>
          <p:nvPr/>
        </p:nvSpPr>
        <p:spPr>
          <a:xfrm>
            <a:off x="4270782" y="2330726"/>
            <a:ext cx="2569265" cy="3636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45B1D-260A-4475-A4E0-68E6BC816826}"/>
              </a:ext>
            </a:extLst>
          </p:cNvPr>
          <p:cNvSpPr/>
          <p:nvPr/>
        </p:nvSpPr>
        <p:spPr>
          <a:xfrm>
            <a:off x="4341275" y="2809209"/>
            <a:ext cx="616632" cy="3216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27BD0-D237-4E37-8309-C4BBEB6A9A40}"/>
              </a:ext>
            </a:extLst>
          </p:cNvPr>
          <p:cNvSpPr/>
          <p:nvPr/>
        </p:nvSpPr>
        <p:spPr>
          <a:xfrm>
            <a:off x="2915420" y="3967117"/>
            <a:ext cx="1187517" cy="3216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CB8153-5C58-44C3-8ACD-29C18AC3E385}"/>
              </a:ext>
            </a:extLst>
          </p:cNvPr>
          <p:cNvSpPr/>
          <p:nvPr/>
        </p:nvSpPr>
        <p:spPr>
          <a:xfrm>
            <a:off x="7086466" y="3967118"/>
            <a:ext cx="365955" cy="3216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83EB44-A6B5-3143-A2EE-1CC546DDF4DB}"/>
              </a:ext>
            </a:extLst>
          </p:cNvPr>
          <p:cNvSpPr txBox="1"/>
          <p:nvPr/>
        </p:nvSpPr>
        <p:spPr>
          <a:xfrm>
            <a:off x="1676669" y="4686795"/>
            <a:ext cx="442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Couse-Baker, R. (2008, October 14). DOT 1203 - Flammable Liquid Gasoline. </a:t>
            </a:r>
            <a:r>
              <a:rPr lang="en-US" sz="9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Flickr</a:t>
            </a:r>
            <a: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Retrieved from https://</a:t>
            </a:r>
            <a:r>
              <a:rPr lang="en-US" sz="9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www.flickr.com</a:t>
            </a:r>
            <a: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/photos/29233640@N07/2943670660/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6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ue, car, sitting, parking&#10;&#10;Description automatically generated">
            <a:extLst>
              <a:ext uri="{FF2B5EF4-FFF2-40B4-BE49-F238E27FC236}">
                <a16:creationId xmlns:a16="http://schemas.microsoft.com/office/drawing/2014/main" id="{39535C49-DC9D-4A71-B3F3-98556E2342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7101" y="788323"/>
            <a:ext cx="5409797" cy="3898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854DAD-8525-4C29-9BA5-99D1424D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3996"/>
            <a:ext cx="8229600" cy="6228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Name That Item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15085-904E-4E3D-9925-C5A83EFFF7D3}"/>
              </a:ext>
            </a:extLst>
          </p:cNvPr>
          <p:cNvSpPr/>
          <p:nvPr/>
        </p:nvSpPr>
        <p:spPr>
          <a:xfrm rot="21421379">
            <a:off x="4424849" y="2897578"/>
            <a:ext cx="1213134" cy="263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EE07E7-36C4-4DB8-9190-BB020C9AD1E7}"/>
              </a:ext>
            </a:extLst>
          </p:cNvPr>
          <p:cNvSpPr/>
          <p:nvPr/>
        </p:nvSpPr>
        <p:spPr>
          <a:xfrm rot="21448020">
            <a:off x="4626939" y="3429145"/>
            <a:ext cx="1016758" cy="127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A1F7B9-745E-4332-A58C-05C833808495}"/>
              </a:ext>
            </a:extLst>
          </p:cNvPr>
          <p:cNvSpPr/>
          <p:nvPr/>
        </p:nvSpPr>
        <p:spPr>
          <a:xfrm rot="21448020">
            <a:off x="4361263" y="3249391"/>
            <a:ext cx="1318412" cy="1056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95C31-1D74-B243-855A-BC997DA44032}"/>
              </a:ext>
            </a:extLst>
          </p:cNvPr>
          <p:cNvSpPr txBox="1"/>
          <p:nvPr/>
        </p:nvSpPr>
        <p:spPr>
          <a:xfrm>
            <a:off x="1867101" y="4709439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Kozlenko</a:t>
            </a:r>
            <a: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(2015, November 14). Liquid pool chlorine. </a:t>
            </a:r>
            <a:r>
              <a:rPr lang="en-US" sz="9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Retrieved from 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https://commons.wikimedia.org/wiki/File:Liquid_Pool_Chlorine.jpg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A5FC79-9B88-42F9-9F6C-FCAFFA4BC8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521650" y="785830"/>
            <a:ext cx="6100699" cy="3900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854DAD-8525-4C29-9BA5-99D1424D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3996"/>
            <a:ext cx="8229600" cy="6228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Name That Item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15085-904E-4E3D-9925-C5A83EFFF7D3}"/>
              </a:ext>
            </a:extLst>
          </p:cNvPr>
          <p:cNvSpPr/>
          <p:nvPr/>
        </p:nvSpPr>
        <p:spPr>
          <a:xfrm rot="19111441">
            <a:off x="4072764" y="1846301"/>
            <a:ext cx="794394" cy="4111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CB8153-5C58-44C3-8ACD-29C18AC3E385}"/>
              </a:ext>
            </a:extLst>
          </p:cNvPr>
          <p:cNvSpPr/>
          <p:nvPr/>
        </p:nvSpPr>
        <p:spPr>
          <a:xfrm>
            <a:off x="7086466" y="3967118"/>
            <a:ext cx="365955" cy="3216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92506-E192-BB4C-934A-7C78A8A1B6EB}"/>
              </a:ext>
            </a:extLst>
          </p:cNvPr>
          <p:cNvSpPr txBox="1"/>
          <p:nvPr/>
        </p:nvSpPr>
        <p:spPr>
          <a:xfrm>
            <a:off x="1514807" y="4686795"/>
            <a:ext cx="385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EvelynGiggles</a:t>
            </a:r>
            <a: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(2011, April 4). Battery terminal. </a:t>
            </a:r>
            <a:r>
              <a:rPr lang="en-US" sz="9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Flickr</a:t>
            </a:r>
            <a: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Retrieved from https://</a:t>
            </a:r>
            <a:r>
              <a:rPr lang="en-US" sz="9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www.flickr.com</a:t>
            </a:r>
            <a:r>
              <a:rPr 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/photos/29233640@N07/2943670660/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</a:t>
            </a:r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Match the safety symbols cards to the category of the hazard and the description of the hazard. For example: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397ED3-54D5-4A08-8DEE-4B9120C8A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686" y="2571750"/>
            <a:ext cx="1600203" cy="133609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99CB26-D410-49BC-972C-F9CC7F2D1D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430"/>
          <a:stretch/>
        </p:blipFill>
        <p:spPr>
          <a:xfrm>
            <a:off x="5671829" y="2567959"/>
            <a:ext cx="1497320" cy="1339883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005215-B677-47D7-A470-60F2F4AA8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4261" y="2893778"/>
            <a:ext cx="1585194" cy="133609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6" name="Plus Sign 5">
            <a:extLst>
              <a:ext uri="{FF2B5EF4-FFF2-40B4-BE49-F238E27FC236}">
                <a16:creationId xmlns:a16="http://schemas.microsoft.com/office/drawing/2014/main" id="{14B3D63F-4138-4518-B5A4-8A37678FADF1}"/>
              </a:ext>
            </a:extLst>
          </p:cNvPr>
          <p:cNvSpPr/>
          <p:nvPr/>
        </p:nvSpPr>
        <p:spPr>
          <a:xfrm>
            <a:off x="3231564" y="3097530"/>
            <a:ext cx="323022" cy="323022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156C0317-6900-4F31-B3CC-DF0C3EFDAD02}"/>
              </a:ext>
            </a:extLst>
          </p:cNvPr>
          <p:cNvSpPr/>
          <p:nvPr/>
        </p:nvSpPr>
        <p:spPr>
          <a:xfrm>
            <a:off x="5279130" y="3097530"/>
            <a:ext cx="323022" cy="323022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741</Words>
  <Application>Microsoft Macintosh PowerPoint</Application>
  <PresentationFormat>On-screen Show (16:9)</PresentationFormat>
  <Paragraphs>53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Georgia</vt:lpstr>
      <vt:lpstr>Calibri</vt:lpstr>
      <vt:lpstr>Arial</vt:lpstr>
      <vt:lpstr>Noto Sans Symbols</vt:lpstr>
      <vt:lpstr>Constantia</vt:lpstr>
      <vt:lpstr>LEARN theme</vt:lpstr>
      <vt:lpstr>LEARN theme</vt:lpstr>
      <vt:lpstr>PowerPoint Presentation</vt:lpstr>
      <vt:lpstr>Rules of the Mogwai</vt:lpstr>
      <vt:lpstr>Essential Question </vt:lpstr>
      <vt:lpstr>The Rules of the Mogwai</vt:lpstr>
      <vt:lpstr>Safety: It’s Not Just for Gremlins!</vt:lpstr>
      <vt:lpstr>Name That Item</vt:lpstr>
      <vt:lpstr>Name That Item</vt:lpstr>
      <vt:lpstr>Name That Item</vt:lpstr>
      <vt:lpstr>Card Sort</vt:lpstr>
      <vt:lpstr>Safety Data Sheets (SDS)</vt:lpstr>
      <vt:lpstr>Safety Data Sheets (SDS)</vt:lpstr>
      <vt:lpstr>PowerPoint Presentation</vt:lpstr>
      <vt:lpstr>PowerPoint Presentation</vt:lpstr>
      <vt:lpstr>Card Sort  Answers</vt:lpstr>
      <vt:lpstr>Safety Posters</vt:lpstr>
      <vt:lpstr>Safety Posters </vt:lpstr>
      <vt:lpstr>Poster Rubric</vt:lpstr>
      <vt:lpstr>Gallery Walk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Walters, Darrin J.</cp:lastModifiedBy>
  <cp:revision>7</cp:revision>
  <dcterms:modified xsi:type="dcterms:W3CDTF">2020-05-05T19:51:17Z</dcterms:modified>
</cp:coreProperties>
</file>