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3"/>
  </p:notesMasterIdLst>
  <p:sldIdLst>
    <p:sldId id="272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07"/>
  </p:normalViewPr>
  <p:slideViewPr>
    <p:cSldViewPr snapToGrid="0" snapToObjects="1">
      <p:cViewPr varScale="1">
        <p:scale>
          <a:sx n="122" d="100"/>
          <a:sy n="122" d="100"/>
        </p:scale>
        <p:origin x="114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1834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428750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[place photo or chart here]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28750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02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191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bg>
      <p:bgPr>
        <a:solidFill>
          <a:schemeClr val="bg1"/>
        </a:solidFill>
        <a:effectLst/>
      </p:bgPr>
    </p:bg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6FC4E35A-9159-9949-BC55-44AB60AEC9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557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yellow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A8219"/>
              </a:buClr>
              <a:defRPr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50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05730" indent="-205730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buSzPct val="100000"/>
              <a:defRPr sz="24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85950"/>
            <a:ext cx="4041775" cy="2884290"/>
          </a:xfrm>
        </p:spPr>
        <p:txBody>
          <a:bodyPr tIns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lang="en-US" dirty="0"/>
              <a:t>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528066"/>
            <a:ext cx="8305800" cy="85725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3600" b="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8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 dirty="0"/>
              <a:t>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8" r:id="rId9"/>
    <p:sldLayoutId id="2147483680" r:id="rId10"/>
    <p:sldLayoutId id="2147483681" r:id="rId11"/>
    <p:sldLayoutId id="2147483682" r:id="rId12"/>
    <p:sldLayoutId id="2147483683" r:id="rId13"/>
    <p:sldLayoutId id="2147483684" r:id="rId14"/>
    <p:sldLayoutId id="2147483687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DCF9A20D-44E7-46D0-B4ED-7C256F576C3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3312" b="30259"/>
          <a:stretch/>
        </p:blipFill>
        <p:spPr>
          <a:xfrm>
            <a:off x="3266281" y="4615434"/>
            <a:ext cx="2611437" cy="528066"/>
          </a:xfrm>
          <a:prstGeom prst="rect">
            <a:avLst/>
          </a:prstGeom>
        </p:spPr>
      </p:pic>
      <p:pic>
        <p:nvPicPr>
          <p:cNvPr id="5" name="Picture 4" descr="../../../../../Desktop/3.jp">
            <a:extLst>
              <a:ext uri="{FF2B5EF4-FFF2-40B4-BE49-F238E27FC236}">
                <a16:creationId xmlns:a16="http://schemas.microsoft.com/office/drawing/2014/main" id="{2B70D57E-5319-4B22-92B1-53311C7E882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665"/>
          <a:stretch/>
        </p:blipFill>
        <p:spPr bwMode="auto">
          <a:xfrm rot="16200000">
            <a:off x="-685397" y="1402286"/>
            <a:ext cx="5143500" cy="2338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../../../../../Desktop/3.jp">
            <a:extLst>
              <a:ext uri="{FF2B5EF4-FFF2-40B4-BE49-F238E27FC236}">
                <a16:creationId xmlns:a16="http://schemas.microsoft.com/office/drawing/2014/main" id="{D9153AE2-3E10-4634-BBA9-3B3BADE85C7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183" b="30893"/>
          <a:stretch/>
        </p:blipFill>
        <p:spPr bwMode="auto">
          <a:xfrm rot="16200000">
            <a:off x="1984620" y="1071196"/>
            <a:ext cx="5143500" cy="30011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../../../../../Desktop/3.jp">
            <a:extLst>
              <a:ext uri="{FF2B5EF4-FFF2-40B4-BE49-F238E27FC236}">
                <a16:creationId xmlns:a16="http://schemas.microsoft.com/office/drawing/2014/main" id="{5ABFAF89-E911-45A2-BEFD-F389579B9D4E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955"/>
          <a:stretch/>
        </p:blipFill>
        <p:spPr bwMode="auto">
          <a:xfrm rot="16200000">
            <a:off x="4681991" y="1374935"/>
            <a:ext cx="5143500" cy="23936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612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theme" id="{4C833FEB-3A0E-2F4D-9438-2C228479B3EA}" vid="{D5143739-D326-BE47-BBAC-0144614A2E7C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Wingdings 2</vt:lpstr>
      <vt:lpstr>LEARN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K20 Center</dc:creator>
  <cp:lastModifiedBy>Shaffery, Heather M.</cp:lastModifiedBy>
  <cp:revision>24</cp:revision>
  <dcterms:modified xsi:type="dcterms:W3CDTF">2020-03-11T20:09:32Z</dcterms:modified>
</cp:coreProperties>
</file>