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I6f2GHGmlr6azz7Z7e4Alwvl/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C9006A-4BCD-4DA2-8336-C27960278233}">
  <a:tblStyle styleId="{7DC9006A-4BCD-4DA2-8336-C2796027823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0"/>
    <p:restoredTop sz="94729"/>
  </p:normalViewPr>
  <p:slideViewPr>
    <p:cSldViewPr snapToGrid="0">
      <p:cViewPr varScale="1">
        <p:scale>
          <a:sx n="145" d="100"/>
          <a:sy n="145" d="100"/>
        </p:scale>
        <p:origin x="192" y="1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e31a9c45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g33e31a9c45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e31a9c45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g33e31a9c45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e31a9c45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g33e31a9c45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e31a9c45a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g33e31a9c45a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3e31a9c45a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4" name="Google Shape;164;g33e31a9c45a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3e31a9c45a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33e31a9c45a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3e31a9c45a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g33e31a9c45a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3e31a9c4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33e31a9c4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3e31a9c45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g33e31a9c45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3e31a9c45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33e31a9c45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3e31a9c45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33e31a9c45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e31a9c45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g33e31a9c45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3e31a9c45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g33e31a9c45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3e31a9c45a_0_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4 - </a:t>
            </a:r>
            <a:r>
              <a:rPr lang="en-US" dirty="0" err="1"/>
              <a:t>Profetas</a:t>
            </a:r>
            <a:r>
              <a:rPr lang="en-US" dirty="0"/>
              <a:t> y </a:t>
            </a:r>
            <a:r>
              <a:rPr lang="en-US" dirty="0" err="1"/>
              <a:t>figuras</a:t>
            </a:r>
            <a:r>
              <a:rPr lang="en-US" dirty="0"/>
              <a:t> clave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7B13B2B7-F2E0-CE85-9460-0BCA36C3AA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796354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3e31a9c45a_0_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5 - </a:t>
            </a:r>
            <a:r>
              <a:rPr lang="en-US" dirty="0" err="1"/>
              <a:t>Prácticas</a:t>
            </a:r>
            <a:r>
              <a:rPr lang="en-US" dirty="0"/>
              <a:t> y </a:t>
            </a:r>
            <a:r>
              <a:rPr lang="en-US" dirty="0" err="1"/>
              <a:t>rituales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93B82B94-6741-C83A-CEA4-6F31618914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4264254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3e31a9c45a_0_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5 - </a:t>
            </a:r>
            <a:r>
              <a:rPr lang="en-US" dirty="0" err="1"/>
              <a:t>Prácticas</a:t>
            </a:r>
            <a:r>
              <a:rPr lang="en-US" dirty="0"/>
              <a:t> y </a:t>
            </a:r>
            <a:r>
              <a:rPr lang="en-US" dirty="0" err="1"/>
              <a:t>rituales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0EF91171-B587-E21D-6F76-DC83ECBBC3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090367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3e31a9c45a_0_5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6 - </a:t>
            </a:r>
            <a:r>
              <a:rPr lang="en-US" dirty="0" err="1"/>
              <a:t>Enseñanzas</a:t>
            </a:r>
            <a:r>
              <a:rPr lang="en-US" dirty="0"/>
              <a:t> </a:t>
            </a:r>
            <a:r>
              <a:rPr lang="en-US" dirty="0" err="1"/>
              <a:t>éticas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100C2C43-4E93-F051-66EF-F1D25C5B98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319781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3e31a9c45a_0_5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6 - </a:t>
            </a:r>
            <a:r>
              <a:rPr lang="en-US" dirty="0" err="1"/>
              <a:t>Enseñanzas</a:t>
            </a:r>
            <a:r>
              <a:rPr lang="en-US" dirty="0"/>
              <a:t> </a:t>
            </a:r>
            <a:r>
              <a:rPr lang="en-US" dirty="0" err="1"/>
              <a:t>éticas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C40F710F-7B91-1FCE-9A04-CCF378EFB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228988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3e31a9c45a_0_6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7 - </a:t>
            </a:r>
            <a:r>
              <a:rPr lang="en-US" dirty="0" err="1"/>
              <a:t>Interacciones</a:t>
            </a:r>
            <a:r>
              <a:rPr lang="en-US" dirty="0"/>
              <a:t> </a:t>
            </a:r>
            <a:r>
              <a:rPr lang="en-US" dirty="0" err="1"/>
              <a:t>históricas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DA3660F4-A8B0-136B-E6A2-B08720F006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6108258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3e31a9c45a_0_6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7 - </a:t>
            </a:r>
            <a:r>
              <a:rPr lang="en-US" dirty="0" err="1"/>
              <a:t>Interacciones</a:t>
            </a:r>
            <a:r>
              <a:rPr lang="en-US" dirty="0"/>
              <a:t> </a:t>
            </a:r>
            <a:r>
              <a:rPr lang="en-US" dirty="0" err="1"/>
              <a:t>históricas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24DB6A84-ECCF-8D8D-28DD-BB4474C161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8184801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 err="1"/>
              <a:t>Religiones</a:t>
            </a:r>
            <a:r>
              <a:rPr lang="en-US" dirty="0"/>
              <a:t> </a:t>
            </a:r>
            <a:r>
              <a:rPr lang="en-US" dirty="0" err="1"/>
              <a:t>Monoteístas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 err="1"/>
              <a:t>Notas</a:t>
            </a:r>
            <a:r>
              <a:rPr lang="en-US" dirty="0"/>
              <a:t> clave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1 - </a:t>
            </a:r>
            <a:r>
              <a:rPr lang="en-US" dirty="0" err="1"/>
              <a:t>Orígenes</a:t>
            </a:r>
            <a:endParaRPr dirty="0"/>
          </a:p>
        </p:txBody>
      </p:sp>
      <p:graphicFrame>
        <p:nvGraphicFramePr>
          <p:cNvPr id="101" name="Google Shape;101;p7"/>
          <p:cNvGraphicFramePr/>
          <p:nvPr>
            <p:extLst>
              <p:ext uri="{D42A27DB-BD31-4B8C-83A1-F6EECF244321}">
                <p14:modId xmlns:p14="http://schemas.microsoft.com/office/powerpoint/2010/main" val="65252517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3e31a9c45a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1 - </a:t>
            </a:r>
            <a:r>
              <a:rPr lang="en-US" dirty="0" err="1"/>
              <a:t>Orígenes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FD3F7DF0-2FC7-A971-BBDA-17A1EAF6C2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147562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3e31a9c45a_0_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2 - </a:t>
            </a:r>
            <a:r>
              <a:rPr lang="en-US" dirty="0" err="1"/>
              <a:t>Textos</a:t>
            </a:r>
            <a:r>
              <a:rPr lang="en-US" dirty="0"/>
              <a:t> </a:t>
            </a:r>
            <a:r>
              <a:rPr lang="en-US" dirty="0" err="1"/>
              <a:t>sagrados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7113F46D-21BD-66D1-662C-88B09F9B81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882822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3e31a9c45a_0_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2 - </a:t>
            </a:r>
            <a:r>
              <a:rPr lang="en-US" dirty="0" err="1"/>
              <a:t>Textos</a:t>
            </a:r>
            <a:r>
              <a:rPr lang="en-US" dirty="0"/>
              <a:t> </a:t>
            </a:r>
            <a:r>
              <a:rPr lang="en-US" dirty="0" err="1"/>
              <a:t>sagrados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83F4156A-BF3D-0517-7848-8C09B6BC02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7738151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3e31a9c45a_0_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3 - </a:t>
            </a:r>
            <a:r>
              <a:rPr lang="en-US" dirty="0" err="1"/>
              <a:t>Creencias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Dios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927CADC5-3360-6110-8402-9EA6D8A338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862550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3e31a9c45a_0_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3 - </a:t>
            </a:r>
            <a:r>
              <a:rPr lang="en-US" dirty="0" err="1"/>
              <a:t>Creencias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Dios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CC003F7B-EC2B-D59C-DF68-16BB80EF9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8879273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3e31a9c45a_0_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4 - </a:t>
            </a:r>
            <a:r>
              <a:rPr lang="en-US" dirty="0" err="1"/>
              <a:t>Profetas</a:t>
            </a:r>
            <a:r>
              <a:rPr lang="en-US" dirty="0"/>
              <a:t> y </a:t>
            </a:r>
            <a:r>
              <a:rPr lang="en-US" dirty="0" err="1"/>
              <a:t>figuras</a:t>
            </a:r>
            <a:r>
              <a:rPr lang="en-US" dirty="0"/>
              <a:t> clave</a:t>
            </a:r>
            <a:endParaRPr dirty="0"/>
          </a:p>
        </p:txBody>
      </p:sp>
      <p:graphicFrame>
        <p:nvGraphicFramePr>
          <p:cNvPr id="2" name="Google Shape;101;p7">
            <a:extLst>
              <a:ext uri="{FF2B5EF4-FFF2-40B4-BE49-F238E27FC236}">
                <a16:creationId xmlns:a16="http://schemas.microsoft.com/office/drawing/2014/main" id="{FD8D3080-AE4D-685A-D827-18D1162B44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5089164"/>
              </p:ext>
            </p:extLst>
          </p:nvPr>
        </p:nvGraphicFramePr>
        <p:xfrm>
          <a:off x="457200" y="1309688"/>
          <a:ext cx="8229600" cy="2669695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Religión</a:t>
                      </a:r>
                      <a:endParaRPr lang="en-US"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Judaísmo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Cristianismo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164</Words>
  <Application>Microsoft Macintosh PowerPoint</Application>
  <PresentationFormat>On-screen Show (16:9)</PresentationFormat>
  <Paragraphs>100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Noto Sans Symbols</vt:lpstr>
      <vt:lpstr>LEARN theme</vt:lpstr>
      <vt:lpstr>LEARN theme</vt:lpstr>
      <vt:lpstr>PowerPoint Presentation</vt:lpstr>
      <vt:lpstr>Religiones Monoteístas</vt:lpstr>
      <vt:lpstr>1 - Orígenes</vt:lpstr>
      <vt:lpstr>1 - Orígenes</vt:lpstr>
      <vt:lpstr>2 - Textos sagrados</vt:lpstr>
      <vt:lpstr>2 - Textos sagrados</vt:lpstr>
      <vt:lpstr>3 - Creencias sobre Dios</vt:lpstr>
      <vt:lpstr>3 - Creencias sobre Dios</vt:lpstr>
      <vt:lpstr>4 - Profetas y figuras clave</vt:lpstr>
      <vt:lpstr>4 - Profetas y figuras clave</vt:lpstr>
      <vt:lpstr>5 - Prácticas y rituales</vt:lpstr>
      <vt:lpstr>5 - Prácticas y rituales</vt:lpstr>
      <vt:lpstr>6 - Enseñanzas éticas</vt:lpstr>
      <vt:lpstr>6 - Enseñanzas éticas</vt:lpstr>
      <vt:lpstr>7 - Interacciones históricas</vt:lpstr>
      <vt:lpstr>7 - Interacciones históricas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K20 Center</dc:creator>
  <cp:lastModifiedBy>Cross, Keiana C.</cp:lastModifiedBy>
  <cp:revision>3</cp:revision>
  <dcterms:created xsi:type="dcterms:W3CDTF">2020-10-14T20:24:40Z</dcterms:created>
  <dcterms:modified xsi:type="dcterms:W3CDTF">2025-11-17T21:21:30Z</dcterms:modified>
</cp:coreProperties>
</file>