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</p:sldMasterIdLst>
  <p:notesMasterIdLst>
    <p:notesMasterId r:id="rId19"/>
  </p:notesMasterIdLst>
  <p:sldIdLst>
    <p:sldId id="256" r:id="rId3"/>
    <p:sldId id="270" r:id="rId4"/>
    <p:sldId id="271" r:id="rId5"/>
    <p:sldId id="285" r:id="rId6"/>
    <p:sldId id="273" r:id="rId7"/>
    <p:sldId id="286" r:id="rId8"/>
    <p:sldId id="275" r:id="rId9"/>
    <p:sldId id="287" r:id="rId10"/>
    <p:sldId id="277" r:id="rId11"/>
    <p:sldId id="288" r:id="rId12"/>
    <p:sldId id="280" r:id="rId13"/>
    <p:sldId id="289" r:id="rId14"/>
    <p:sldId id="281" r:id="rId15"/>
    <p:sldId id="290" r:id="rId16"/>
    <p:sldId id="291" r:id="rId17"/>
    <p:sldId id="292" r:id="rId18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5556" autoAdjust="0"/>
    <p:restoredTop sz="94322"/>
  </p:normalViewPr>
  <p:slideViewPr>
    <p:cSldViewPr snapToGrid="0">
      <p:cViewPr varScale="1">
        <p:scale>
          <a:sx n="78" d="100"/>
          <a:sy n="78" d="100"/>
        </p:scale>
        <p:origin x="72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B031F9-EF8B-71C0-F181-BD24BACDE4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508BA-61D2-6DC5-A2E7-5B66170DB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4: </a:t>
            </a:r>
            <a:r>
              <a:rPr lang="en-US" dirty="0" err="1"/>
              <a:t>Profetas</a:t>
            </a:r>
            <a:r>
              <a:rPr lang="en-US" dirty="0"/>
              <a:t> y </a:t>
            </a:r>
            <a:r>
              <a:rPr lang="en-US" dirty="0" err="1"/>
              <a:t>figuras</a:t>
            </a:r>
            <a:r>
              <a:rPr lang="en-US" dirty="0"/>
              <a:t> clave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75DF786-C2E7-FAC5-94AD-03C83188517A}"/>
              </a:ext>
            </a:extLst>
          </p:cNvPr>
          <p:cNvGraphicFramePr>
            <a:graphicFrameLocks noGrp="1"/>
          </p:cNvGraphicFramePr>
          <p:nvPr/>
        </p:nvGraphicFramePr>
        <p:xfrm>
          <a:off x="628650" y="1268413"/>
          <a:ext cx="7648086" cy="2865243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1379259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6268827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</a:tblGrid>
              <a:tr h="311688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Religion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Key Notes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solidFill>
                            <a:srgbClr val="910D2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Judaísmo</a:t>
                      </a:r>
                      <a:endParaRPr lang="en-US" sz="1400" u="none" strike="noStrike" cap="none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solidFill>
                            <a:srgbClr val="910D2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Cristianismo</a:t>
                      </a:r>
                      <a:endParaRPr lang="en-US" sz="1400" u="none" strike="noStrike" cap="none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735195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910D2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Islam</a:t>
                      </a:r>
                      <a:endParaRPr lang="en-US" sz="1400" u="none" strike="noStrike" cap="none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944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2863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693E92-8E65-8C4B-81AB-2024808AE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05CCE-18A6-966F-B4AC-FE9ABE9E2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5: Practices and Rituals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A61923A-8911-73F8-2C1C-6F9F36A3B3EF}"/>
              </a:ext>
            </a:extLst>
          </p:cNvPr>
          <p:cNvGraphicFramePr>
            <a:graphicFrameLocks noGrp="1"/>
          </p:cNvGraphicFramePr>
          <p:nvPr/>
        </p:nvGraphicFramePr>
        <p:xfrm>
          <a:off x="628650" y="1268413"/>
          <a:ext cx="7648086" cy="2865243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1379259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6268827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</a:tblGrid>
              <a:tr h="311688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Religion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Key Notes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Judaism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Christianity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735195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Islam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944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3703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74944-6A21-5F36-9E00-B7BC8F3AC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2E63B-0F3B-269D-A84F-E7B316C41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5: Practices and Rituals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F128CB6-F3A3-6B55-E7F9-03C1C2954C93}"/>
              </a:ext>
            </a:extLst>
          </p:cNvPr>
          <p:cNvGraphicFramePr>
            <a:graphicFrameLocks noGrp="1"/>
          </p:cNvGraphicFramePr>
          <p:nvPr/>
        </p:nvGraphicFramePr>
        <p:xfrm>
          <a:off x="628650" y="1268413"/>
          <a:ext cx="7648086" cy="2865243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1379259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6268827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</a:tblGrid>
              <a:tr h="311688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Religion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Key Notes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Judaism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Christianity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735195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Islam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944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03364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50E9F-C5B9-8637-02BD-A7A6E612F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C0842-E985-E4A1-9E42-3AF5F98BA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6: </a:t>
            </a:r>
            <a:r>
              <a:rPr lang="en-US" dirty="0" err="1"/>
              <a:t>Enseñanzas</a:t>
            </a:r>
            <a:r>
              <a:rPr lang="en-US" dirty="0"/>
              <a:t> </a:t>
            </a:r>
            <a:r>
              <a:rPr lang="en-US" dirty="0" err="1"/>
              <a:t>éticas</a:t>
            </a:r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F572D35-3D51-CBF4-1E63-0C89125D2E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7888766"/>
              </p:ext>
            </p:extLst>
          </p:nvPr>
        </p:nvGraphicFramePr>
        <p:xfrm>
          <a:off x="628650" y="1268413"/>
          <a:ext cx="7648086" cy="2865243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1379259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6268827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</a:tblGrid>
              <a:tr h="3116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Religión</a:t>
                      </a:r>
                      <a:endParaRPr lang="en-US" sz="1400" u="none" strike="noStrike" cap="none" dirty="0"/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Key Notes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solidFill>
                            <a:srgbClr val="910D2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Judaísmo</a:t>
                      </a:r>
                      <a:endParaRPr lang="en-US" sz="1400" u="none" strike="noStrike" cap="none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solidFill>
                            <a:srgbClr val="910D2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Cristianismo</a:t>
                      </a:r>
                      <a:endParaRPr lang="en-US" sz="1400" u="none" strike="noStrike" cap="none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735195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910D2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Islam</a:t>
                      </a:r>
                      <a:endParaRPr lang="en-US" sz="1400" u="none" strike="noStrike" cap="none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944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9613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0459F-3BBD-77AD-0715-1380878AC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FD63A-E6CA-94E2-C97D-BFC0CD932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6: </a:t>
            </a:r>
            <a:r>
              <a:rPr lang="en-US" dirty="0" err="1"/>
              <a:t>Enseñanzas</a:t>
            </a:r>
            <a:r>
              <a:rPr lang="en-US" dirty="0"/>
              <a:t> </a:t>
            </a:r>
            <a:r>
              <a:rPr lang="en-US" dirty="0" err="1"/>
              <a:t>éticas</a:t>
            </a:r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483F33D-E663-4EDA-59F3-E0E57B7D2E16}"/>
              </a:ext>
            </a:extLst>
          </p:cNvPr>
          <p:cNvGraphicFramePr>
            <a:graphicFrameLocks noGrp="1"/>
          </p:cNvGraphicFramePr>
          <p:nvPr/>
        </p:nvGraphicFramePr>
        <p:xfrm>
          <a:off x="628650" y="1268413"/>
          <a:ext cx="7648086" cy="2865243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1379259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6268827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</a:tblGrid>
              <a:tr h="3116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Religión</a:t>
                      </a:r>
                      <a:endParaRPr lang="en-US" sz="1400" u="none" strike="noStrike" cap="none" dirty="0"/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Key Notes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solidFill>
                            <a:srgbClr val="910D2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Judaísmo</a:t>
                      </a:r>
                      <a:endParaRPr lang="en-US" sz="1400" u="none" strike="noStrike" cap="none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solidFill>
                            <a:srgbClr val="910D2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Cristianismo</a:t>
                      </a:r>
                      <a:endParaRPr lang="en-US" sz="1400" u="none" strike="noStrike" cap="none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735195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910D2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Islam</a:t>
                      </a:r>
                      <a:endParaRPr lang="en-US" sz="1400" u="none" strike="noStrike" cap="none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944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79825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9C365-B38F-8178-845B-6A48F76A6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9C7CD-B536-2AE3-D52C-99AA13430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7: </a:t>
            </a:r>
            <a:r>
              <a:rPr lang="en-US" dirty="0" err="1"/>
              <a:t>Interacciones</a:t>
            </a:r>
            <a:r>
              <a:rPr lang="en-US" dirty="0"/>
              <a:t> </a:t>
            </a:r>
            <a:r>
              <a:rPr lang="en-US" dirty="0" err="1"/>
              <a:t>históricas</a:t>
            </a:r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CB36C25-2D49-C727-C011-17DD2AE79F08}"/>
              </a:ext>
            </a:extLst>
          </p:cNvPr>
          <p:cNvGraphicFramePr>
            <a:graphicFrameLocks noGrp="1"/>
          </p:cNvGraphicFramePr>
          <p:nvPr/>
        </p:nvGraphicFramePr>
        <p:xfrm>
          <a:off x="628650" y="1268413"/>
          <a:ext cx="7648086" cy="2865243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1379259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6268827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</a:tblGrid>
              <a:tr h="3116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Religión</a:t>
                      </a:r>
                      <a:endParaRPr lang="en-US" sz="1400" u="none" strike="noStrike" cap="none" dirty="0"/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Key Notes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solidFill>
                            <a:srgbClr val="910D2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Judaísmo</a:t>
                      </a:r>
                      <a:endParaRPr lang="en-US" sz="1400" u="none" strike="noStrike" cap="none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solidFill>
                            <a:srgbClr val="910D2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Cristianismo</a:t>
                      </a:r>
                      <a:endParaRPr lang="en-US" sz="1400" u="none" strike="noStrike" cap="none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735195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910D2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Islam</a:t>
                      </a:r>
                      <a:endParaRPr lang="en-US" sz="1400" u="none" strike="noStrike" cap="none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944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39580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DF325-DA32-2997-2AD7-3ABCA0A852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19D5B-A299-9340-D2F9-B48684A9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7: </a:t>
            </a:r>
            <a:r>
              <a:rPr lang="en-US" dirty="0" err="1"/>
              <a:t>Interacciones</a:t>
            </a:r>
            <a:r>
              <a:rPr lang="en-US" dirty="0"/>
              <a:t> </a:t>
            </a:r>
            <a:r>
              <a:rPr lang="en-US" dirty="0" err="1"/>
              <a:t>históricas</a:t>
            </a:r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98FF939-3FA8-FCEF-808D-4F1E5DB8BF31}"/>
              </a:ext>
            </a:extLst>
          </p:cNvPr>
          <p:cNvGraphicFramePr>
            <a:graphicFrameLocks noGrp="1"/>
          </p:cNvGraphicFramePr>
          <p:nvPr/>
        </p:nvGraphicFramePr>
        <p:xfrm>
          <a:off x="628650" y="1268413"/>
          <a:ext cx="7648086" cy="2865243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1379259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6268827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</a:tblGrid>
              <a:tr h="3116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Religión</a:t>
                      </a:r>
                      <a:endParaRPr lang="en-US" sz="1400" u="none" strike="noStrike" cap="none" dirty="0"/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Key Notes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solidFill>
                            <a:srgbClr val="910D2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Judaísmo</a:t>
                      </a:r>
                      <a:endParaRPr lang="en-US" sz="1400" u="none" strike="noStrike" cap="none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solidFill>
                            <a:srgbClr val="910D2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Cristianismo</a:t>
                      </a:r>
                      <a:endParaRPr lang="en-US" sz="1400" u="none" strike="noStrike" cap="none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735195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910D2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Islam</a:t>
                      </a:r>
                      <a:endParaRPr lang="en-US" sz="1400" u="none" strike="noStrike" cap="none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944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8306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497E2-88CE-452F-3FF8-96EE085AE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Religiones </a:t>
            </a:r>
            <a:r>
              <a:rPr lang="en-US" dirty="0" err="1"/>
              <a:t>Monoteístas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F57AB-21DC-21E2-F0B4-543CF54F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Notas</a:t>
            </a:r>
            <a:r>
              <a:rPr lang="en-US" dirty="0"/>
              <a:t> clave</a:t>
            </a:r>
          </a:p>
          <a:p>
            <a:endParaRPr lang="en-US" dirty="0"/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A9CE501F-ECB1-9E90-9382-8F0363093F5F}"/>
              </a:ext>
            </a:extLst>
          </p:cNvPr>
          <p:cNvSpPr/>
          <p:nvPr/>
        </p:nvSpPr>
        <p:spPr>
          <a:xfrm>
            <a:off x="647355" y="1312133"/>
            <a:ext cx="2922311" cy="2519234"/>
          </a:xfrm>
          <a:prstGeom prst="hexago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661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05593-3EA8-FF71-0D60-71D6C7B09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1: </a:t>
            </a:r>
            <a:r>
              <a:rPr lang="en-US" dirty="0" err="1"/>
              <a:t>Orígenes</a:t>
            </a:r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F82FFB6-FBD6-D70F-CA82-D0BF0AF2B3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6828442"/>
              </p:ext>
            </p:extLst>
          </p:nvPr>
        </p:nvGraphicFramePr>
        <p:xfrm>
          <a:off x="628650" y="1268413"/>
          <a:ext cx="7648086" cy="2865243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1379259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6268827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</a:tblGrid>
              <a:tr h="3116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Religión</a:t>
                      </a:r>
                      <a:endParaRPr lang="en-US" sz="1400" u="none" strike="noStrike" cap="none" dirty="0"/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Key Notes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solidFill>
                            <a:srgbClr val="910D2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Judaísmo</a:t>
                      </a:r>
                      <a:endParaRPr lang="en-US" sz="1400" u="none" strike="noStrike" cap="none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solidFill>
                            <a:srgbClr val="910D2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Cristianismo</a:t>
                      </a:r>
                      <a:endParaRPr lang="en-US" sz="1400" u="none" strike="noStrike" cap="none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735195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910D2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Islam</a:t>
                      </a:r>
                      <a:endParaRPr lang="en-US" sz="1400" u="none" strike="noStrike" cap="none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944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6893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CF38-97C0-395C-C5A0-824638025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879AC-6874-54BB-7917-03BFFA342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1: </a:t>
            </a:r>
            <a:r>
              <a:rPr lang="en-US" dirty="0" err="1"/>
              <a:t>Orígenes</a:t>
            </a:r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2C50FAC-2E1D-C0B6-E4C1-B3F2B62B3BD7}"/>
              </a:ext>
            </a:extLst>
          </p:cNvPr>
          <p:cNvGraphicFramePr>
            <a:graphicFrameLocks noGrp="1"/>
          </p:cNvGraphicFramePr>
          <p:nvPr/>
        </p:nvGraphicFramePr>
        <p:xfrm>
          <a:off x="628650" y="1268413"/>
          <a:ext cx="7648086" cy="2865243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1379259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6268827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</a:tblGrid>
              <a:tr h="3116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Religión</a:t>
                      </a:r>
                      <a:endParaRPr lang="en-US" sz="1400" u="none" strike="noStrike" cap="none" dirty="0"/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Key Notes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solidFill>
                            <a:srgbClr val="910D2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Judaísmo</a:t>
                      </a:r>
                      <a:endParaRPr lang="en-US" sz="1400" u="none" strike="noStrike" cap="none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solidFill>
                            <a:srgbClr val="910D2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Cristianismo</a:t>
                      </a:r>
                      <a:endParaRPr lang="en-US" sz="1400" u="none" strike="noStrike" cap="none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735195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910D2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Islam</a:t>
                      </a:r>
                      <a:endParaRPr lang="en-US" sz="1400" u="none" strike="noStrike" cap="none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944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8333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1F5FE-DF2B-5A49-15F0-9F8825FCE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2A63D-94B6-3FC1-6D24-EECA788A2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2: </a:t>
            </a:r>
            <a:r>
              <a:rPr lang="en-US" dirty="0" err="1"/>
              <a:t>Textos</a:t>
            </a:r>
            <a:r>
              <a:rPr lang="en-US" dirty="0"/>
              <a:t> </a:t>
            </a:r>
            <a:r>
              <a:rPr lang="en-US" dirty="0" err="1"/>
              <a:t>sagrados</a:t>
            </a:r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CD58550-5773-A8E8-5677-5673227DB9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1724405"/>
              </p:ext>
            </p:extLst>
          </p:nvPr>
        </p:nvGraphicFramePr>
        <p:xfrm>
          <a:off x="628650" y="1268413"/>
          <a:ext cx="7648086" cy="2865243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1379259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6268827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</a:tblGrid>
              <a:tr h="3116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Religión</a:t>
                      </a:r>
                      <a:endParaRPr lang="en-US" sz="1400" u="none" strike="noStrike" cap="none" dirty="0"/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Key Notes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solidFill>
                            <a:srgbClr val="910D2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Judaísmo</a:t>
                      </a:r>
                      <a:endParaRPr lang="en-US" sz="1400" u="none" strike="noStrike" cap="none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solidFill>
                            <a:srgbClr val="910D2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Cristianismo</a:t>
                      </a:r>
                      <a:endParaRPr lang="en-US" sz="1400" u="none" strike="noStrike" cap="none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735195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910D2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Islam</a:t>
                      </a:r>
                      <a:endParaRPr lang="en-US" sz="1400" u="none" strike="noStrike" cap="none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944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00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CBF26-2DEE-E4DD-96BA-3647C351C6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B3020-CE19-CADB-9AAB-A7EE07A20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2: </a:t>
            </a:r>
            <a:r>
              <a:rPr lang="en-US" dirty="0" err="1"/>
              <a:t>Textos</a:t>
            </a:r>
            <a:r>
              <a:rPr lang="en-US" dirty="0"/>
              <a:t> </a:t>
            </a:r>
            <a:r>
              <a:rPr lang="en-US" dirty="0" err="1"/>
              <a:t>sagrados</a:t>
            </a:r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620A9A4-D941-617D-4EAC-3993A8459F8F}"/>
              </a:ext>
            </a:extLst>
          </p:cNvPr>
          <p:cNvGraphicFramePr>
            <a:graphicFrameLocks noGrp="1"/>
          </p:cNvGraphicFramePr>
          <p:nvPr/>
        </p:nvGraphicFramePr>
        <p:xfrm>
          <a:off x="628650" y="1268413"/>
          <a:ext cx="7648086" cy="2865243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1379259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6268827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</a:tblGrid>
              <a:tr h="3116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Religión</a:t>
                      </a:r>
                      <a:endParaRPr lang="en-US" sz="1400" u="none" strike="noStrike" cap="none" dirty="0"/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Key Notes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solidFill>
                            <a:srgbClr val="910D2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Judaísmo</a:t>
                      </a:r>
                      <a:endParaRPr lang="en-US" sz="1400" u="none" strike="noStrike" cap="none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solidFill>
                            <a:srgbClr val="910D2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Cristianismo</a:t>
                      </a:r>
                      <a:endParaRPr lang="en-US" sz="1400" u="none" strike="noStrike" cap="none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735195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910D2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Islam</a:t>
                      </a:r>
                      <a:endParaRPr lang="en-US" sz="1400" u="none" strike="noStrike" cap="none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944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594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390A4-2CB7-5362-F738-115F935F4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2AE4C-013F-1630-29A4-3474C9C51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3: </a:t>
            </a:r>
            <a:r>
              <a:rPr lang="en-US" dirty="0" err="1"/>
              <a:t>Creencias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Dios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5CBE5A6-184F-06DF-F5DB-B96CFA4350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0263891"/>
              </p:ext>
            </p:extLst>
          </p:nvPr>
        </p:nvGraphicFramePr>
        <p:xfrm>
          <a:off x="628650" y="1268413"/>
          <a:ext cx="7648086" cy="2865243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1379259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6268827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</a:tblGrid>
              <a:tr h="3116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Religión</a:t>
                      </a:r>
                      <a:endParaRPr lang="en-US" sz="1400" u="none" strike="noStrike" cap="none" dirty="0"/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Key Notes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solidFill>
                            <a:srgbClr val="910D2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Judaísmo</a:t>
                      </a:r>
                      <a:endParaRPr lang="en-US" sz="1400" u="none" strike="noStrike" cap="none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solidFill>
                            <a:srgbClr val="910D2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Cristianismo</a:t>
                      </a:r>
                      <a:endParaRPr lang="en-US" sz="1400" u="none" strike="noStrike" cap="none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735195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910D2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Islam</a:t>
                      </a:r>
                      <a:endParaRPr lang="en-US" sz="1400" u="none" strike="noStrike" cap="none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944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6238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7CEA-E229-A1B3-2285-9A3B9636C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9EDE7-3CA6-B977-EEB2-73C347B06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3: </a:t>
            </a:r>
            <a:r>
              <a:rPr lang="en-US" dirty="0" err="1"/>
              <a:t>Creencias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Dios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2A405E3-83FF-E604-6F34-45E968FA037D}"/>
              </a:ext>
            </a:extLst>
          </p:cNvPr>
          <p:cNvGraphicFramePr>
            <a:graphicFrameLocks noGrp="1"/>
          </p:cNvGraphicFramePr>
          <p:nvPr/>
        </p:nvGraphicFramePr>
        <p:xfrm>
          <a:off x="628650" y="1268413"/>
          <a:ext cx="7648086" cy="2865243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1379259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6268827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</a:tblGrid>
              <a:tr h="3116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Religión</a:t>
                      </a:r>
                      <a:endParaRPr lang="en-US" sz="1400" u="none" strike="noStrike" cap="none" dirty="0"/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Key Notes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solidFill>
                            <a:srgbClr val="910D2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Judaísmo</a:t>
                      </a:r>
                      <a:endParaRPr lang="en-US" sz="1400" u="none" strike="noStrike" cap="none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solidFill>
                            <a:srgbClr val="910D2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Cristianismo</a:t>
                      </a:r>
                      <a:endParaRPr lang="en-US" sz="1400" u="none" strike="noStrike" cap="none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735195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910D2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Islam</a:t>
                      </a:r>
                      <a:endParaRPr lang="en-US" sz="1400" u="none" strike="noStrike" cap="none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944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317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C485B5-9FF1-9322-6E1D-C5CA5DC9F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D2506-407B-9295-8BB8-C502CA1B9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4: </a:t>
            </a:r>
            <a:r>
              <a:rPr lang="en-US" dirty="0" err="1"/>
              <a:t>Profetas</a:t>
            </a:r>
            <a:r>
              <a:rPr lang="en-US" dirty="0"/>
              <a:t> y </a:t>
            </a:r>
            <a:r>
              <a:rPr lang="en-US" dirty="0" err="1"/>
              <a:t>figuras</a:t>
            </a:r>
            <a:r>
              <a:rPr lang="en-US" dirty="0"/>
              <a:t> clave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F7E6B1E-4689-BAFE-EDBA-68679A4F34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5863128"/>
              </p:ext>
            </p:extLst>
          </p:nvPr>
        </p:nvGraphicFramePr>
        <p:xfrm>
          <a:off x="628650" y="1268413"/>
          <a:ext cx="7648086" cy="2865243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1379259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6268827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</a:tblGrid>
              <a:tr h="311688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Religion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Key Notes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solidFill>
                            <a:srgbClr val="910D2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Judaísmo</a:t>
                      </a:r>
                      <a:endParaRPr lang="en-US" sz="1400" u="none" strike="noStrike" cap="none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solidFill>
                            <a:srgbClr val="910D2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Cristianismo</a:t>
                      </a:r>
                      <a:endParaRPr lang="en-US" sz="1400" u="none" strike="noStrike" cap="none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735195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910D2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Islam</a:t>
                      </a:r>
                      <a:endParaRPr lang="en-US" sz="1400" u="none" strike="noStrike" cap="none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944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138820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BF5A499D-F8D2-49C6-962D-9AF7F62A082E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6DD89F41-01E6-4C88-840F-270122FD5FDE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Custom Design</Template>
  <TotalTime>27</TotalTime>
  <Words>150</Words>
  <Application>Microsoft Office PowerPoint</Application>
  <PresentationFormat>On-screen Show (16:9)</PresentationFormat>
  <Paragraphs>86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Aptos Display</vt:lpstr>
      <vt:lpstr>Arial</vt:lpstr>
      <vt:lpstr>Calibri</vt:lpstr>
      <vt:lpstr>Courier New</vt:lpstr>
      <vt:lpstr>System Font Regular</vt:lpstr>
      <vt:lpstr>Wingdings</vt:lpstr>
      <vt:lpstr>Custom Design</vt:lpstr>
      <vt:lpstr>1_Custom Design</vt:lpstr>
      <vt:lpstr>PowerPoint Presentation</vt:lpstr>
      <vt:lpstr>Religiones Monoteístas</vt:lpstr>
      <vt:lpstr>1: Orígenes</vt:lpstr>
      <vt:lpstr>1: Orígenes</vt:lpstr>
      <vt:lpstr>2: Textos sagrados</vt:lpstr>
      <vt:lpstr>2: Textos sagrados</vt:lpstr>
      <vt:lpstr>3: Creencias sobre Dios</vt:lpstr>
      <vt:lpstr>3: Creencias sobre Dios</vt:lpstr>
      <vt:lpstr>4: Profetas y figuras clave</vt:lpstr>
      <vt:lpstr>4: Profetas y figuras clave</vt:lpstr>
      <vt:lpstr>5: Practices and Rituals</vt:lpstr>
      <vt:lpstr>5: Practices and Rituals</vt:lpstr>
      <vt:lpstr>6: Enseñanzas éticas</vt:lpstr>
      <vt:lpstr>6: Enseñanzas éticas</vt:lpstr>
      <vt:lpstr>7: Interacciones históricas</vt:lpstr>
      <vt:lpstr>7: Interacciones históricas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Halstied, Laura E.</dc:creator>
  <cp:keywords/>
  <dc:description/>
  <cp:lastModifiedBy>Stone, Aster</cp:lastModifiedBy>
  <cp:revision>4</cp:revision>
  <dcterms:created xsi:type="dcterms:W3CDTF">2026-06-09T17:47:48Z</dcterms:created>
  <dcterms:modified xsi:type="dcterms:W3CDTF">2026-08-13T20:46:34Z</dcterms:modified>
  <cp:category/>
</cp:coreProperties>
</file>