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9"/>
  </p:notesMasterIdLst>
  <p:sldIdLst>
    <p:sldId id="256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556" autoAdjust="0"/>
    <p:restoredTop sz="94322"/>
  </p:normalViewPr>
  <p:slideViewPr>
    <p:cSldViewPr snapToGrid="0">
      <p:cViewPr varScale="1">
        <p:scale>
          <a:sx n="87" d="100"/>
          <a:sy n="87" d="100"/>
        </p:scale>
        <p:origin x="192" y="1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3638D-907B-D39F-8278-E57093A95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F79F6-CF17-0D16-7BAC-51CD60160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4: Prophets and Key Figures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714D7FA-90A5-7F78-E750-69B2F3EF666A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Judaism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Christianity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Islam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5136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E44A9-283B-927B-8256-3D0201D77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18615-DB99-4ADB-FA51-E9D8C8871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5: Practices and Rituals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C6098A2-60E7-5CE8-E0DA-9D92BE1913C2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Judaism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Christianity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Islam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3981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93E92-8E65-8C4B-81AB-2024808AE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05CCE-18A6-966F-B4AC-FE9ABE9E2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5: Practices and Rituals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A61923A-8911-73F8-2C1C-6F9F36A3B3EF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Judaism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Christianity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Islam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3703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50E9F-C5B9-8637-02BD-A7A6E612F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C0842-E985-E4A1-9E42-3AF5F98BA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6: Ethical Teachings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F572D35-3D51-CBF4-1E63-0C89125D2ED2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Judaism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Christianity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Islam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9613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0F0BE-2B8D-3381-80A3-E28EADFB0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3E132-FAB6-0FEB-E019-9CA95D8FA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6: Ethical Teachings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DAF5CEE-A79A-7668-BCF7-3DC8374A798C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Judaism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Christianity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Islam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23826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73D76-833D-C708-296F-CD0C05364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2A03D-DE43-7574-C75C-AC7B80785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7: Historical Interactions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4AC4EA8-FD34-8F63-55D1-CED5C63A7346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Judaism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Christianity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Islam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7869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96817-DDFA-DCA2-BD89-76BF7D269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B4D6B-93F5-C4E2-506A-98AF959A2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7: Historical Interactions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055411F-302E-1C69-5B1D-D268506F8CA3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Judaism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Christianity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Islam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3807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Monotheistic Religions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Key Notes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05593-3EA8-FF71-0D60-71D6C7B09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1: Origins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F82FFB6-FBD6-D70F-CA82-D0BF0AF2B3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577609"/>
              </p:ext>
            </p:extLst>
          </p:nvPr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Judaism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Christianity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Islam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893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1C770-A311-6356-EBC3-9F9D19657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A399D-2AAC-7E80-A10E-4E9CD70E9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1: Origins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88013F8-4B10-AA53-3AC7-731FF6163EF2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Judaism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Christianity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Islam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9159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1F5FE-DF2B-5A49-15F0-9F8825FCE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2A63D-94B6-3FC1-6D24-EECA788A2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2: Sacred Texts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CD58550-5773-A8E8-5677-5673227DB9F9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Judaism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Christianity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Islam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00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A18E-ECF4-1D11-9818-7CC2A012E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ED246-AD9B-C544-C890-87905C5FC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2: Sacred Texts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D00CBF7-134F-DC9B-30D3-F2CB49716C79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Judaism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Christianity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Islam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3655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390A4-2CB7-5362-F738-115F935F4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2AE4C-013F-1630-29A4-3474C9C51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3: Beliefs About God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5CBE5A6-184F-06DF-F5DB-B96CFA43504C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Judaism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Christianity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Islam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6238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CC492-DF54-00F1-C05A-CA76B5F7A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654E5-9D04-4A29-05BC-8F7B28B05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3: Beliefs About God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782588F-FFEF-571D-6AB0-391C894E51FC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Judaism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Christianity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Islam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572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485B5-9FF1-9322-6E1D-C5CA5DC9F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D2506-407B-9295-8BB8-C502CA1B9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4: Prophets and Key Figures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F7E6B1E-4689-BAFE-EDBA-68679A4F345C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268413"/>
          <a:ext cx="7648086" cy="286524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79259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6268827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31168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Judaism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Christianity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735195"/>
                  </a:ext>
                </a:extLst>
              </a:tr>
              <a:tr h="833161">
                <a:tc>
                  <a:txBody>
                    <a:bodyPr/>
                    <a:lstStyle/>
                    <a:p>
                      <a:r>
                        <a:rPr lang="en-US" dirty="0"/>
                        <a:t>Islam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94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13882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12</TotalTime>
  <Words>150</Words>
  <Application>Microsoft Macintosh PowerPoint</Application>
  <PresentationFormat>On-screen Show (16:9)</PresentationFormat>
  <Paragraphs>86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Monotheistic Religions</vt:lpstr>
      <vt:lpstr>1: Origins</vt:lpstr>
      <vt:lpstr>1: Origins</vt:lpstr>
      <vt:lpstr>2: Sacred Texts</vt:lpstr>
      <vt:lpstr>2: Sacred Texts</vt:lpstr>
      <vt:lpstr>3: Beliefs About God</vt:lpstr>
      <vt:lpstr>3: Beliefs About God</vt:lpstr>
      <vt:lpstr>4: Prophets and Key Figures</vt:lpstr>
      <vt:lpstr>4: Prophets and Key Figures</vt:lpstr>
      <vt:lpstr>5: Practices and Rituals</vt:lpstr>
      <vt:lpstr>5: Practices and Rituals</vt:lpstr>
      <vt:lpstr>6: Ethical Teachings</vt:lpstr>
      <vt:lpstr>6: Ethical Teachings</vt:lpstr>
      <vt:lpstr>7: Historical Interactions</vt:lpstr>
      <vt:lpstr>7: Historical Interactions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Halstied, Laura E.</dc:creator>
  <cp:keywords/>
  <dc:description/>
  <cp:lastModifiedBy>Finley-Combs, Elsa C.</cp:lastModifiedBy>
  <cp:revision>3</cp:revision>
  <dcterms:created xsi:type="dcterms:W3CDTF">2026-06-09T17:47:48Z</dcterms:created>
  <dcterms:modified xsi:type="dcterms:W3CDTF">2026-08-06T13:31:10Z</dcterms:modified>
  <cp:category/>
</cp:coreProperties>
</file>