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  <p:sldMasterId id="2147483666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3" roundtripDataSignature="AMtx7miI6f2GHGmlr6azz7Z7e4Alwvl/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DC9006A-4BCD-4DA2-8336-C27960278233}">
  <a:tblStyle styleId="{7DC9006A-4BCD-4DA2-8336-C27960278233}" styleName="Table_0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23" Type="http://customschemas.google.com/relationships/presentationmetadata" Target="meta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3e31a9c45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g33e31a9c45a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e31a9c45a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6" name="Google Shape;146;g33e31a9c45a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3e31a9c45a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g33e31a9c45a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33e31a9c45a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8" name="Google Shape;158;g33e31a9c45a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3e31a9c45a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4" name="Google Shape;164;g33e31a9c45a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3e31a9c45a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0" name="Google Shape;170;g33e31a9c45a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3e31a9c45a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76" name="Google Shape;176;g33e31a9c45a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3e31a9c4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4" name="Google Shape;104;g33e31a9c4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3e31a9c45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0" name="Google Shape;110;g33e31a9c45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3e31a9c45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6" name="Google Shape;116;g33e31a9c45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3e31a9c45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2" name="Google Shape;122;g33e31a9c45a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3e31a9c45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8" name="Google Shape;128;g33e31a9c45a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33e31a9c45a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4" name="Google Shape;134;g33e31a9c45a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ARN Logo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4"/>
          <p:cNvSpPr txBox="1"/>
          <p:nvPr>
            <p:ph idx="1" type="body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2" type="body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b="1" sz="1500"/>
            </a:lvl2pPr>
            <a:lvl3pPr indent="-228600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b="1" sz="1350"/>
            </a:lvl3pPr>
            <a:lvl4pPr indent="-2286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4pPr>
            <a:lvl5pPr indent="-2286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b="1"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3" type="body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53" name="Google Shape;53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4"/>
          <p:cNvSpPr txBox="1"/>
          <p:nvPr>
            <p:ph idx="4" type="body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23850" lvl="1" marL="9144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indent="-314325" lvl="2" marL="1371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indent="-304800" lvl="3" marL="1828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Graphic">
  <p:cSld name="Content with Graphic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/>
          <p:nvPr>
            <p:ph idx="1" type="body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indent="-333883" lvl="1" marL="914400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indent="-30861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2" type="body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indent="-330200" lvl="1" marL="914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indent="-317500" lvl="2" marL="1371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indent="-311150" lvl="3" marL="182880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indent="-304800" lvl="4" marL="22860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ideo">
  <p:cSld name="Video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6"/>
          <p:cNvSpPr/>
          <p:nvPr>
            <p:ph idx="2" type="media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26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able">
  <p:cSld name="Table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7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8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>
  <p:cSld name="Blank 1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White BG">
  <p:cSld name="Blank White BG">
    <p:bg>
      <p:bgPr>
        <a:solidFill>
          <a:schemeClr val="lt1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No Logo">
  <p:cSld name="Blank No Logo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81" name="Google Shape;8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85" name="Google Shape;85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36550" lvl="2" marL="137160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1">
  <p:cSld name="Strategy v1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body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18" name="Google Shape;18;p19"/>
          <p:cNvSpPr/>
          <p:nvPr>
            <p:ph idx="2" type="pic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trategy v2">
  <p:cSld name="Strategy v2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0"/>
          <p:cNvSpPr txBox="1"/>
          <p:nvPr>
            <p:ph idx="1" type="body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23" name="Google Shape;23;p20"/>
          <p:cNvSpPr/>
          <p:nvPr>
            <p:ph idx="2" type="pic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cap="flat" cmpd="sng" w="9525">
            <a:solidFill>
              <a:srgbClr val="BCD4E9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ll Quote">
  <p:cSld name="Pull Quot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1C3C5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1"/>
          <p:cNvSpPr txBox="1"/>
          <p:nvPr>
            <p:ph idx="1" type="body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sp>
        <p:nvSpPr>
          <p:cNvPr id="29" name="Google Shape;29;p21"/>
          <p:cNvSpPr txBox="1"/>
          <p:nvPr>
            <p:ph idx="2" type="body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anchorCtr="0" anchor="t" bIns="91400" lIns="91400" spcFirstLastPara="1" rIns="91400" wrap="square" tIns="914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b="1" i="1" sz="1600">
                <a:solidFill>
                  <a:schemeClr val="lt1"/>
                </a:solidFill>
              </a:defRPr>
            </a:lvl1pPr>
            <a:lvl2pPr indent="-325755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298640" lvl="2" marL="137160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indent="-290512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indent="-284289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indent="-297179" lvl="5" marL="27432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indent="-297179" lvl="6" marL="3200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indent="-314325" lvl="7" marL="3657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indent="-314325" lvl="8" marL="41148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/>
        </p:txBody>
      </p:sp>
      <p:pic>
        <p:nvPicPr>
          <p:cNvPr descr="A picture containing icon&#10;&#10;Description automatically generated" id="30" name="Google Shape;30;p21"/>
          <p:cNvPicPr preferRelativeResize="0"/>
          <p:nvPr/>
        </p:nvPicPr>
        <p:blipFill rotWithShape="1">
          <a:blip r:embed="rId3">
            <a:alphaModFix/>
          </a:blip>
          <a:srcRect b="56088" l="34179" r="32616" t="21571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b="0" sz="5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4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34289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pic>
        <p:nvPicPr>
          <p:cNvPr id="34" name="Google Shape;34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rdered List">
  <p:cSld name="Ordered Lis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/>
          <p:nvPr>
            <p:ph idx="1" type="body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indent="-336550" lvl="2" marL="137160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b="0" sz="500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6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93700" lvl="0" marL="4572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2" name="Google Shape;42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/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3"/>
          <p:cNvSpPr txBox="1"/>
          <p:nvPr>
            <p:ph idx="1" type="body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pic>
        <p:nvPicPr>
          <p:cNvPr id="46" name="Google Shape;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3"/>
          <p:cNvSpPr txBox="1"/>
          <p:nvPr>
            <p:ph idx="2" type="body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indent="-323850" lvl="3" marL="18288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indent="-314325" lvl="4" marL="22860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indent="-320039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18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9.xml"/><Relationship Id="rId3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1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3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b="0" i="0" sz="3600" u="none" cap="none" strike="noStrik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7" name="Google Shape;77;p13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3700" lvl="0" marL="457200" marR="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5755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640" lvl="2" marL="1371600" marR="0" rtl="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b="0" i="0" sz="1575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0512" lvl="3" marL="18288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0512" lvl="4" marL="22860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b="0" i="0" sz="15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7179" lvl="5" marL="2743200" marR="0" rtl="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b="0" i="0" sz="13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89560" lvl="6" marL="3200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4800" lvl="7" marL="36576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5275" lvl="8" marL="4114800" marR="0" rtl="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b="0" i="0" sz="105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7" r:id="rId1"/>
    <p:sldLayoutId id="2147483668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3e31a9c45a_0_3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4 - Prophets and Key Figures</a:t>
            </a:r>
            <a:endParaRPr/>
          </a:p>
        </p:txBody>
      </p:sp>
      <p:graphicFrame>
        <p:nvGraphicFramePr>
          <p:cNvPr id="143" name="Google Shape;143;g33e31a9c45a_0_3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3e31a9c45a_0_4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5 - Practices and Rituals</a:t>
            </a:r>
            <a:endParaRPr/>
          </a:p>
        </p:txBody>
      </p:sp>
      <p:graphicFrame>
        <p:nvGraphicFramePr>
          <p:cNvPr id="149" name="Google Shape;149;g33e31a9c45a_0_40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33e31a9c45a_0_4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5 - Practices and Rituals</a:t>
            </a:r>
            <a:endParaRPr/>
          </a:p>
        </p:txBody>
      </p:sp>
      <p:graphicFrame>
        <p:nvGraphicFramePr>
          <p:cNvPr id="155" name="Google Shape;155;g33e31a9c45a_0_4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3e31a9c45a_0_5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6 - Ethical Teachings</a:t>
            </a:r>
            <a:endParaRPr/>
          </a:p>
        </p:txBody>
      </p:sp>
      <p:graphicFrame>
        <p:nvGraphicFramePr>
          <p:cNvPr id="161" name="Google Shape;161;g33e31a9c45a_0_50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33e31a9c45a_0_5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6 - Ethical Teachings</a:t>
            </a:r>
            <a:endParaRPr/>
          </a:p>
        </p:txBody>
      </p:sp>
      <p:graphicFrame>
        <p:nvGraphicFramePr>
          <p:cNvPr id="167" name="Google Shape;167;g33e31a9c45a_0_5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33e31a9c45a_0_6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7 - Historical Interactions</a:t>
            </a:r>
            <a:endParaRPr/>
          </a:p>
        </p:txBody>
      </p:sp>
      <p:graphicFrame>
        <p:nvGraphicFramePr>
          <p:cNvPr id="173" name="Google Shape;173;g33e31a9c45a_0_60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3e31a9c45a_0_6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7 - Historical Interactions</a:t>
            </a:r>
            <a:endParaRPr/>
          </a:p>
        </p:txBody>
      </p:sp>
      <p:graphicFrame>
        <p:nvGraphicFramePr>
          <p:cNvPr id="179" name="Google Shape;179;g33e31a9c45a_0_6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"/>
          <p:cNvSpPr txBox="1"/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/>
              <a:t>Monotheistic Religions</a:t>
            </a:r>
            <a:endParaRPr/>
          </a:p>
        </p:txBody>
      </p:sp>
      <p:sp>
        <p:nvSpPr>
          <p:cNvPr id="95" name="Google Shape;95;p2"/>
          <p:cNvSpPr txBox="1"/>
          <p:nvPr>
            <p:ph idx="1" type="subTitle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/>
          <a:p>
            <a:pPr indent="0" lvl="0" marL="0" marR="34289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/>
              <a:t>Key Notes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7"/>
          <p:cNvSpPr txBox="1"/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1 - Origins</a:t>
            </a:r>
            <a:endParaRPr/>
          </a:p>
        </p:txBody>
      </p:sp>
      <p:graphicFrame>
        <p:nvGraphicFramePr>
          <p:cNvPr id="101" name="Google Shape;101;p7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3e31a9c45a_0_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1 - Origins</a:t>
            </a:r>
            <a:endParaRPr/>
          </a:p>
        </p:txBody>
      </p:sp>
      <p:graphicFrame>
        <p:nvGraphicFramePr>
          <p:cNvPr id="107" name="Google Shape;107;g33e31a9c45a_0_0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3e31a9c45a_0_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2 - Sacred Texts</a:t>
            </a:r>
            <a:endParaRPr/>
          </a:p>
        </p:txBody>
      </p:sp>
      <p:graphicFrame>
        <p:nvGraphicFramePr>
          <p:cNvPr id="113" name="Google Shape;113;g33e31a9c45a_0_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3e31a9c45a_0_1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2 - Sacred Texts</a:t>
            </a:r>
            <a:endParaRPr/>
          </a:p>
        </p:txBody>
      </p:sp>
      <p:graphicFrame>
        <p:nvGraphicFramePr>
          <p:cNvPr id="119" name="Google Shape;119;g33e31a9c45a_0_10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3e31a9c45a_0_1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3 - Beliefs About God</a:t>
            </a:r>
            <a:endParaRPr/>
          </a:p>
        </p:txBody>
      </p:sp>
      <p:graphicFrame>
        <p:nvGraphicFramePr>
          <p:cNvPr id="125" name="Google Shape;125;g33e31a9c45a_0_1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33e31a9c45a_0_25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3 - Beliefs About God</a:t>
            </a:r>
            <a:endParaRPr/>
          </a:p>
        </p:txBody>
      </p:sp>
      <p:graphicFrame>
        <p:nvGraphicFramePr>
          <p:cNvPr id="131" name="Google Shape;131;g33e31a9c45a_0_25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3e31a9c45a_0_30"/>
          <p:cNvSpPr txBox="1"/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/>
              <a:t>4 - Prophets and Key Figures</a:t>
            </a:r>
            <a:endParaRPr/>
          </a:p>
        </p:txBody>
      </p:sp>
      <p:graphicFrame>
        <p:nvGraphicFramePr>
          <p:cNvPr id="137" name="Google Shape;137;g33e31a9c45a_0_30"/>
          <p:cNvGraphicFramePr/>
          <p:nvPr/>
        </p:nvGraphicFramePr>
        <p:xfrm>
          <a:off x="457200" y="13096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{7DC9006A-4BCD-4DA2-8336-C27960278233}</a:tableStyleId>
              </a:tblPr>
              <a:tblGrid>
                <a:gridCol w="1256175"/>
                <a:gridCol w="6973425"/>
              </a:tblGrid>
              <a:tr h="40117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Religion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FFFFFF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Key Notes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3E5C61"/>
                    </a:solidFill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Judaism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Christianity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7497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b="1" lang="en-US" sz="1800">
                          <a:solidFill>
                            <a:srgbClr val="910D28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Islam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 </a:t>
                      </a:r>
                      <a:endParaRPr sz="1400" u="none" cap="none" strike="noStrike"/>
                    </a:p>
                  </a:txBody>
                  <a:tcPr marT="73025" marB="73025" marR="73025" marL="73025">
                    <a:lnL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27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2020-10-14T20:24:40Z</dcterms:created>
  <dc:creator>K20 Center</dc:creator>
</cp:coreProperties>
</file>