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3" roundtripDataSignature="AMtx7miI6f2GHGmlr6azz7Z7e4Alwvl/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C9006A-4BCD-4DA2-8336-C27960278233}">
  <a:tblStyle styleId="{7DC9006A-4BCD-4DA2-8336-C2796027823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e31a9c45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g33e31a9c45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3e31a9c45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6" name="Google Shape;146;g33e31a9c45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e31a9c45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g33e31a9c45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3e31a9c45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g33e31a9c45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3e31a9c45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4" name="Google Shape;164;g33e31a9c45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3e31a9c45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0" name="Google Shape;170;g33e31a9c45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3e31a9c45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33e31a9c45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3e31a9c4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4" name="Google Shape;104;g33e31a9c4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e31a9c45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g33e31a9c45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3e31a9c45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g33e31a9c45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e31a9c45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g33e31a9c45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3e31a9c45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8" name="Google Shape;128;g33e31a9c45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e31a9c45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g33e31a9c45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19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20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21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21"/>
          <p:cNvPicPr preferRelativeResize="0"/>
          <p:nvPr/>
        </p:nvPicPr>
        <p:blipFill rotWithShape="1">
          <a:blip r:embed="rId3">
            <a:alphaModFix/>
          </a:blip>
          <a:srcRect b="56088" l="34179" r="32616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1"/>
    <p:sldLayoutId id="214748366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3e31a9c45a_0_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4 - Prophets and Key Figures</a:t>
            </a:r>
            <a:endParaRPr/>
          </a:p>
        </p:txBody>
      </p:sp>
      <p:graphicFrame>
        <p:nvGraphicFramePr>
          <p:cNvPr id="143" name="Google Shape;143;g33e31a9c45a_0_3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3e31a9c45a_0_4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5 - Practices and Rituals</a:t>
            </a:r>
            <a:endParaRPr/>
          </a:p>
        </p:txBody>
      </p:sp>
      <p:graphicFrame>
        <p:nvGraphicFramePr>
          <p:cNvPr id="149" name="Google Shape;149;g33e31a9c45a_0_4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e31a9c45a_0_4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5 - Practices and Rituals</a:t>
            </a:r>
            <a:endParaRPr/>
          </a:p>
        </p:txBody>
      </p:sp>
      <p:graphicFrame>
        <p:nvGraphicFramePr>
          <p:cNvPr id="155" name="Google Shape;155;g33e31a9c45a_0_4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3e31a9c45a_0_5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6 - Ethical Teachings</a:t>
            </a:r>
            <a:endParaRPr/>
          </a:p>
        </p:txBody>
      </p:sp>
      <p:graphicFrame>
        <p:nvGraphicFramePr>
          <p:cNvPr id="161" name="Google Shape;161;g33e31a9c45a_0_5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3e31a9c45a_0_5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6 - Ethical Teachings</a:t>
            </a:r>
            <a:endParaRPr/>
          </a:p>
        </p:txBody>
      </p:sp>
      <p:graphicFrame>
        <p:nvGraphicFramePr>
          <p:cNvPr id="167" name="Google Shape;167;g33e31a9c45a_0_5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e31a9c45a_0_6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7 - Historical Interactions</a:t>
            </a:r>
            <a:endParaRPr/>
          </a:p>
        </p:txBody>
      </p:sp>
      <p:graphicFrame>
        <p:nvGraphicFramePr>
          <p:cNvPr id="173" name="Google Shape;173;g33e31a9c45a_0_6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3e31a9c45a_0_6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7 - Historical Interactions</a:t>
            </a:r>
            <a:endParaRPr/>
          </a:p>
        </p:txBody>
      </p:sp>
      <p:graphicFrame>
        <p:nvGraphicFramePr>
          <p:cNvPr id="179" name="Google Shape;179;g33e31a9c45a_0_6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Monotheistic Religions</a:t>
            </a:r>
            <a:endParaRPr/>
          </a:p>
        </p:txBody>
      </p:sp>
      <p:sp>
        <p:nvSpPr>
          <p:cNvPr id="95" name="Google Shape;95;p2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Key Notes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1 - Origins</a:t>
            </a:r>
            <a:endParaRPr/>
          </a:p>
        </p:txBody>
      </p:sp>
      <p:graphicFrame>
        <p:nvGraphicFramePr>
          <p:cNvPr id="101" name="Google Shape;101;p7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3e31a9c45a_0_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1 - Origins</a:t>
            </a:r>
            <a:endParaRPr/>
          </a:p>
        </p:txBody>
      </p:sp>
      <p:graphicFrame>
        <p:nvGraphicFramePr>
          <p:cNvPr id="107" name="Google Shape;107;g33e31a9c45a_0_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3e31a9c45a_0_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2 - Sacred Texts</a:t>
            </a:r>
            <a:endParaRPr/>
          </a:p>
        </p:txBody>
      </p:sp>
      <p:graphicFrame>
        <p:nvGraphicFramePr>
          <p:cNvPr id="113" name="Google Shape;113;g33e31a9c45a_0_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3e31a9c45a_0_1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2 - Sacred Texts</a:t>
            </a:r>
            <a:endParaRPr/>
          </a:p>
        </p:txBody>
      </p:sp>
      <p:graphicFrame>
        <p:nvGraphicFramePr>
          <p:cNvPr id="119" name="Google Shape;119;g33e31a9c45a_0_1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3e31a9c45a_0_1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3 - Beliefs About God</a:t>
            </a:r>
            <a:endParaRPr/>
          </a:p>
        </p:txBody>
      </p:sp>
      <p:graphicFrame>
        <p:nvGraphicFramePr>
          <p:cNvPr id="125" name="Google Shape;125;g33e31a9c45a_0_1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3e31a9c45a_0_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3 - Beliefs About God</a:t>
            </a:r>
            <a:endParaRPr/>
          </a:p>
        </p:txBody>
      </p:sp>
      <p:graphicFrame>
        <p:nvGraphicFramePr>
          <p:cNvPr id="131" name="Google Shape;131;g33e31a9c45a_0_25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3e31a9c45a_0_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4 - Prophets and Key Figures</a:t>
            </a:r>
            <a:endParaRPr/>
          </a:p>
        </p:txBody>
      </p:sp>
      <p:graphicFrame>
        <p:nvGraphicFramePr>
          <p:cNvPr id="137" name="Google Shape;137;g33e31a9c45a_0_30"/>
          <p:cNvGraphicFramePr/>
          <p:nvPr/>
        </p:nvGraphicFramePr>
        <p:xfrm>
          <a:off x="457200" y="13096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{7DC9006A-4BCD-4DA2-8336-C27960278233}</a:tableStyleId>
              </a:tblPr>
              <a:tblGrid>
                <a:gridCol w="1256175"/>
                <a:gridCol w="6973425"/>
              </a:tblGrid>
              <a:tr h="401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Religion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Notes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E5C61"/>
                    </a:solidFill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Judaism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Christianity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Islam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2020-10-14T20:24:40Z</dcterms:created>
  <dc:creator>K20 Center</dc:creator>
</cp:coreProperties>
</file>