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3" roundtripDataSignature="AMtx7miI6f2GHGmlr6azz7Z7e4Alwvl/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DC9006A-4BCD-4DA2-8336-C27960278233}">
  <a:tblStyle styleId="{7DC9006A-4BCD-4DA2-8336-C27960278233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3e31a9c45a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g33e31a9c45a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3e31a9c45a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g33e31a9c45a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3e31a9c45a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2" name="Google Shape;152;g33e31a9c45a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3e31a9c45a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8" name="Google Shape;158;g33e31a9c45a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3e31a9c45a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4" name="Google Shape;164;g33e31a9c45a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3e31a9c45a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0" name="Google Shape;170;g33e31a9c45a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3e31a9c45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g33e31a9c45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3e31a9c45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4" name="Google Shape;104;g33e31a9c45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3e31a9c45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0" name="Google Shape;110;g33e31a9c45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3e31a9c45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g33e31a9c45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3e31a9c45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g33e31a9c45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3e31a9c45a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" name="Google Shape;128;g33e31a9c45a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3e31a9c45a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4" name="Google Shape;134;g33e31a9c45a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ARN Logo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4"/>
          <p:cNvSpPr txBox="1"/>
          <p:nvPr>
            <p:ph idx="1" type="body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2" type="body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3" type="body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3" name="Google Shape;53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4"/>
          <p:cNvSpPr txBox="1"/>
          <p:nvPr>
            <p:ph idx="4" type="body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Graphic">
  <p:cSld name="Content with Graphic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5"/>
          <p:cNvSpPr txBox="1"/>
          <p:nvPr>
            <p:ph idx="1" type="body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83" lvl="1" marL="9144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idx="2" type="body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30200" lvl="1" marL="914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indent="-317500" lvl="2" marL="1371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indent="-311150" lvl="3" marL="18288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indent="-3048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8" name="Google Shape;58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5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o">
  <p:cSld name="Video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6"/>
          <p:cNvSpPr/>
          <p:nvPr>
            <p:ph idx="2" type="media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26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7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8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 1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hite BG">
  <p:cSld name="Blank White BG"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No Logo">
  <p:cSld name="Blank No Logo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" type="subTitle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9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81" name="Google Shape;8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 txBox="1"/>
          <p:nvPr>
            <p:ph idx="1" type="body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36550" lvl="2" marL="1371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2" name="Google Shape;12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8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1">
  <p:cSld name="Strategy v1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9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9"/>
          <p:cNvSpPr txBox="1"/>
          <p:nvPr>
            <p:ph idx="1" type="body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18" name="Google Shape;18;p19"/>
          <p:cNvSpPr/>
          <p:nvPr>
            <p:ph idx="2" type="pic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2">
  <p:cSld name="Strategy v2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0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0"/>
          <p:cNvSpPr txBox="1"/>
          <p:nvPr>
            <p:ph idx="1" type="body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23" name="Google Shape;23;p20"/>
          <p:cNvSpPr/>
          <p:nvPr>
            <p:ph idx="2" type="pic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cap="flat" cmpd="sng" w="9525">
            <a:solidFill>
              <a:srgbClr val="BCD4E9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Quote">
  <p:cSld name="Pull Quot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1C3C5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1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1"/>
          <p:cNvSpPr txBox="1"/>
          <p:nvPr>
            <p:ph idx="1" type="body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29" name="Google Shape;29;p21"/>
          <p:cNvSpPr txBox="1"/>
          <p:nvPr>
            <p:ph idx="2" type="body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i="1" sz="1600">
                <a:solidFill>
                  <a:schemeClr val="lt1"/>
                </a:solidFill>
              </a:defRPr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pic>
        <p:nvPicPr>
          <p:cNvPr descr="A picture containing icon&#10;&#10;Description automatically generated" id="30" name="Google Shape;30;p21"/>
          <p:cNvPicPr preferRelativeResize="0"/>
          <p:nvPr/>
        </p:nvPicPr>
        <p:blipFill rotWithShape="1">
          <a:blip r:embed="rId3">
            <a:alphaModFix/>
          </a:blip>
          <a:srcRect b="56088" l="34179" r="32616" t="21571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/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" type="subTitle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9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4" name="Google Shape;3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dered List">
  <p:cSld name="Ordered Lis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/>
          <p:nvPr>
            <p:ph idx="1" type="body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indent="-336550" lvl="2" marL="1371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37" name="Google Shape;37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2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42" name="Google Shape;42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3"/>
          <p:cNvSpPr txBox="1"/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3"/>
          <p:cNvSpPr txBox="1"/>
          <p:nvPr>
            <p:ph idx="1" type="body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46" name="Google Shape;46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3"/>
          <p:cNvSpPr txBox="1"/>
          <p:nvPr>
            <p:ph idx="2" type="body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3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7" r:id="rId1"/>
    <p:sldLayoutId id="214748366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3e31a9c45a_0_3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4 - Prophets and Key Figures</a:t>
            </a:r>
            <a:endParaRPr/>
          </a:p>
        </p:txBody>
      </p:sp>
      <p:graphicFrame>
        <p:nvGraphicFramePr>
          <p:cNvPr id="143" name="Google Shape;143;g33e31a9c45a_0_35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3e31a9c45a_0_4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5 - Practices and Rituals</a:t>
            </a:r>
            <a:endParaRPr/>
          </a:p>
        </p:txBody>
      </p:sp>
      <p:graphicFrame>
        <p:nvGraphicFramePr>
          <p:cNvPr id="149" name="Google Shape;149;g33e31a9c45a_0_40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3e31a9c45a_0_4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5 - Practices and Rituals</a:t>
            </a:r>
            <a:endParaRPr/>
          </a:p>
        </p:txBody>
      </p:sp>
      <p:graphicFrame>
        <p:nvGraphicFramePr>
          <p:cNvPr id="155" name="Google Shape;155;g33e31a9c45a_0_45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3e31a9c45a_0_5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6 - Ethical Teachings</a:t>
            </a:r>
            <a:endParaRPr/>
          </a:p>
        </p:txBody>
      </p:sp>
      <p:graphicFrame>
        <p:nvGraphicFramePr>
          <p:cNvPr id="161" name="Google Shape;161;g33e31a9c45a_0_50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3e31a9c45a_0_5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6 - Ethical Teachings</a:t>
            </a:r>
            <a:endParaRPr/>
          </a:p>
        </p:txBody>
      </p:sp>
      <p:graphicFrame>
        <p:nvGraphicFramePr>
          <p:cNvPr id="167" name="Google Shape;167;g33e31a9c45a_0_55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3e31a9c45a_0_6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7 - Historical Interactions</a:t>
            </a:r>
            <a:endParaRPr/>
          </a:p>
        </p:txBody>
      </p:sp>
      <p:graphicFrame>
        <p:nvGraphicFramePr>
          <p:cNvPr id="173" name="Google Shape;173;g33e31a9c45a_0_60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3e31a9c45a_0_6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7 - Historical Interactions</a:t>
            </a:r>
            <a:endParaRPr/>
          </a:p>
        </p:txBody>
      </p:sp>
      <p:graphicFrame>
        <p:nvGraphicFramePr>
          <p:cNvPr id="179" name="Google Shape;179;g33e31a9c45a_0_65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Monotheistic Religions</a:t>
            </a:r>
            <a:endParaRPr/>
          </a:p>
        </p:txBody>
      </p:sp>
      <p:sp>
        <p:nvSpPr>
          <p:cNvPr id="95" name="Google Shape;95;p2"/>
          <p:cNvSpPr txBox="1"/>
          <p:nvPr>
            <p:ph idx="1" type="subTitle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3428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Key Notes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1 - Origins</a:t>
            </a:r>
            <a:endParaRPr/>
          </a:p>
        </p:txBody>
      </p:sp>
      <p:graphicFrame>
        <p:nvGraphicFramePr>
          <p:cNvPr id="101" name="Google Shape;101;p7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3e31a9c45a_0_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1 - Origins</a:t>
            </a:r>
            <a:endParaRPr/>
          </a:p>
        </p:txBody>
      </p:sp>
      <p:graphicFrame>
        <p:nvGraphicFramePr>
          <p:cNvPr id="107" name="Google Shape;107;g33e31a9c45a_0_0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3e31a9c45a_0_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2 - Sacred Texts</a:t>
            </a:r>
            <a:endParaRPr/>
          </a:p>
        </p:txBody>
      </p:sp>
      <p:graphicFrame>
        <p:nvGraphicFramePr>
          <p:cNvPr id="113" name="Google Shape;113;g33e31a9c45a_0_5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3e31a9c45a_0_1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2 - Sacred Texts</a:t>
            </a:r>
            <a:endParaRPr/>
          </a:p>
        </p:txBody>
      </p:sp>
      <p:graphicFrame>
        <p:nvGraphicFramePr>
          <p:cNvPr id="119" name="Google Shape;119;g33e31a9c45a_0_10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3e31a9c45a_0_1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3 - Beliefs About God</a:t>
            </a:r>
            <a:endParaRPr/>
          </a:p>
        </p:txBody>
      </p:sp>
      <p:graphicFrame>
        <p:nvGraphicFramePr>
          <p:cNvPr id="125" name="Google Shape;125;g33e31a9c45a_0_15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3e31a9c45a_0_2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3 - Beliefs About God</a:t>
            </a:r>
            <a:endParaRPr/>
          </a:p>
        </p:txBody>
      </p:sp>
      <p:graphicFrame>
        <p:nvGraphicFramePr>
          <p:cNvPr id="131" name="Google Shape;131;g33e31a9c45a_0_25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3e31a9c45a_0_3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4 - Prophets and Key Figures</a:t>
            </a:r>
            <a:endParaRPr/>
          </a:p>
        </p:txBody>
      </p:sp>
      <p:graphicFrame>
        <p:nvGraphicFramePr>
          <p:cNvPr id="137" name="Google Shape;137;g33e31a9c45a_0_30"/>
          <p:cNvGraphicFramePr/>
          <p:nvPr/>
        </p:nvGraphicFramePr>
        <p:xfrm>
          <a:off x="457200" y="130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{7DC9006A-4BCD-4DA2-8336-C27960278233}</a:tableStyleId>
              </a:tblPr>
              <a:tblGrid>
                <a:gridCol w="1256175"/>
                <a:gridCol w="6973425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Religion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Notes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E5C6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Judaism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Christianity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Islam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/>
                    </a:p>
                  </a:txBody>
                  <a:tcPr marT="73025" marB="73025" marR="73025" marL="730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2020-10-14T20:24:40Z</dcterms:created>
  <dc:creator>K20 Center</dc:creator>
</cp:coreProperties>
</file>