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7"/>
  </p:notesMasterIdLst>
  <p:sldIdLst>
    <p:sldId id="256" r:id="rId3"/>
    <p:sldId id="270" r:id="rId4"/>
    <p:sldId id="262" r:id="rId5"/>
    <p:sldId id="263" r:id="rId6"/>
    <p:sldId id="261" r:id="rId7"/>
    <p:sldId id="260" r:id="rId8"/>
    <p:sldId id="272" r:id="rId9"/>
    <p:sldId id="273" r:id="rId10"/>
    <p:sldId id="274" r:id="rId11"/>
    <p:sldId id="279" r:id="rId12"/>
    <p:sldId id="275" r:id="rId13"/>
    <p:sldId id="276" r:id="rId14"/>
    <p:sldId id="277" r:id="rId15"/>
    <p:sldId id="278" r:id="rId16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78" autoAdjust="0"/>
    <p:restoredTop sz="74962"/>
  </p:normalViewPr>
  <p:slideViewPr>
    <p:cSldViewPr snapToGrid="0">
      <p:cViewPr varScale="1">
        <p:scale>
          <a:sx n="110" d="100"/>
          <a:sy n="110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Detective board. Strategies. https://learn.k20center.ou.edu/strategy/3530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37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3-2-1. Strategies https://learn.k20center.ou.edu/strategy/117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85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Collective brain dump. Strategies. https://learn.k20center.ou.edu/strategy/111 </a:t>
            </a:r>
          </a:p>
          <a:p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cs typeface="Arial"/>
              <a:sym typeface="Arial" panose="020B0604020202020204" pitchFamily="34" charset="0"/>
            </a:endParaRPr>
          </a:p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K20 Center 5 minute timer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[Video]. YouTube. https://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www.youtube.com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/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watch?v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=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cs typeface="Arial"/>
                <a:sym typeface="Arial" panose="020B0604020202020204" pitchFamily="34" charset="0"/>
              </a:rPr>
              <a:t>EVS_yYQoLJg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2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71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Jigsaw. Strategies. https://learn.k20center.ou.edu/strategy/179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53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Hot potato. Strategies. https://learn.k20center.ou.edu/strategy/4465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6383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Detective board. Strategies. https://learn.k20center.ou.edu/strategy/3530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680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Winchester, L. J. (2021, March 5). </a:t>
            </a:r>
            <a:r>
              <a:rPr lang="en-US" i="1" dirty="0"/>
              <a:t>Peter makes an evidence board | The Amazing Spider-Man 2 (2014) </a:t>
            </a:r>
            <a:r>
              <a:rPr lang="en-US" i="0" dirty="0"/>
              <a:t>[Video]. YouTube. https://</a:t>
            </a:r>
            <a:r>
              <a:rPr lang="en-US" i="0" dirty="0" err="1"/>
              <a:t>www.youtube.com</a:t>
            </a:r>
            <a:r>
              <a:rPr lang="en-US" i="0" dirty="0"/>
              <a:t>/</a:t>
            </a:r>
            <a:r>
              <a:rPr lang="en-US" i="0" dirty="0" err="1"/>
              <a:t>watch?v</a:t>
            </a:r>
            <a:r>
              <a:rPr lang="en-US" i="0" dirty="0"/>
              <a:t>=Afyd92nr558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1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Detective board. Strategies. https://learn.k20center.ou.edu/strategy/3530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764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Detective board. Strategies. https://learn.k20center.ou.edu/strategy/3530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898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fyd92nr558?feature=oembed" TargetMode="Externa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video" Target="https://www.youtube.com/embed/EVS_yYQoLJg?feature=oembed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1FC6-6C02-D875-B577-CE28E5D51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What is a Detective Board?</a:t>
            </a:r>
          </a:p>
        </p:txBody>
      </p:sp>
      <p:pic>
        <p:nvPicPr>
          <p:cNvPr id="4" name="Online Media 3" descr="Peter Makes An Evidence Board || The Amazing Spider-Man 2 (2014)">
            <a:hlinkClick r:id="" action="ppaction://media"/>
            <a:extLst>
              <a:ext uri="{FF2B5EF4-FFF2-40B4-BE49-F238E27FC236}">
                <a16:creationId xmlns:a16="http://schemas.microsoft.com/office/drawing/2014/main" id="{8D79332F-D584-7BD4-E1D2-B4C782DFB2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84998" y="1370013"/>
            <a:ext cx="5774003" cy="3262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768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3992B-0EB1-34BC-81F7-4B4FC2B19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DF584-334A-71A7-8FFE-62CD2A7D3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Detective Board</a:t>
            </a:r>
          </a:p>
        </p:txBody>
      </p:sp>
      <p:pic>
        <p:nvPicPr>
          <p:cNvPr id="3" name="Google Shape;143;g33e2fbc0698_0_0" title="Detective Board.png">
            <a:extLst>
              <a:ext uri="{FF2B5EF4-FFF2-40B4-BE49-F238E27FC236}">
                <a16:creationId xmlns:a16="http://schemas.microsoft.com/office/drawing/2014/main" id="{5681A7B4-4C9D-D64C-9E24-DA83193A31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6945" y="599757"/>
            <a:ext cx="2029971" cy="20998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8F7EC9-0802-B3E7-6207-F382640ECF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5796864" cy="3262312"/>
          </a:xfrm>
        </p:spPr>
        <p:txBody>
          <a:bodyPr/>
          <a:lstStyle/>
          <a:p>
            <a:r>
              <a:rPr lang="en-US" dirty="0"/>
              <a:t>Each member of your group should have completely read one dossier. </a:t>
            </a:r>
          </a:p>
          <a:p>
            <a:r>
              <a:rPr lang="en-US" dirty="0"/>
              <a:t>Complete additional research on your assigned religion, if necessary.</a:t>
            </a:r>
          </a:p>
        </p:txBody>
      </p:sp>
    </p:spTree>
    <p:extLst>
      <p:ext uri="{BB962C8B-B14F-4D97-AF65-F5344CB8AC3E}">
        <p14:creationId xmlns:p14="http://schemas.microsoft.com/office/powerpoint/2010/main" val="1512753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C84F1-5910-5BE6-F144-B09F44B40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E2114-E779-563B-4C0F-10D8D5A63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Prepare Your Detective Boards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500696-61E2-8674-ACE1-C2D4F72859F9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49" y="1030288"/>
            <a:ext cx="5696709" cy="3084512"/>
          </a:xfrm>
        </p:spPr>
        <p:txBody>
          <a:bodyPr/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Designate one poster for each religion: Islam, Christianity, and Judaism.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Add key information about the religions to designated posters.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Identify connections between the religions. Illustrate these connections by connecting concepts with yarn.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Prepare to present.</a:t>
            </a:r>
          </a:p>
        </p:txBody>
      </p:sp>
      <p:pic>
        <p:nvPicPr>
          <p:cNvPr id="3" name="Google Shape;143;g33e2fbc0698_0_0" title="Detective Board.png">
            <a:extLst>
              <a:ext uri="{FF2B5EF4-FFF2-40B4-BE49-F238E27FC236}">
                <a16:creationId xmlns:a16="http://schemas.microsoft.com/office/drawing/2014/main" id="{AB5CB369-238C-11EA-9E29-03D7BC79E2B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359" y="1030288"/>
            <a:ext cx="2029971" cy="20998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638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8719A-6A97-7EBC-2864-26FF3073F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AF362-5756-5683-2EF9-C00CF5C08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Presentation Time</a:t>
            </a:r>
          </a:p>
        </p:txBody>
      </p:sp>
      <p:pic>
        <p:nvPicPr>
          <p:cNvPr id="3" name="Google Shape;143;g33e2fbc0698_0_0" title="Detective Board.png">
            <a:extLst>
              <a:ext uri="{FF2B5EF4-FFF2-40B4-BE49-F238E27FC236}">
                <a16:creationId xmlns:a16="http://schemas.microsoft.com/office/drawing/2014/main" id="{891D07F5-B7B0-C67C-0592-23237B42FBB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5379" y="1521818"/>
            <a:ext cx="2029971" cy="20998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34A28-6AA1-DFA9-C383-0C630C790D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5475588" cy="3262312"/>
          </a:xfrm>
        </p:spPr>
        <p:txBody>
          <a:bodyPr/>
          <a:lstStyle/>
          <a:p>
            <a:r>
              <a:rPr lang="en-US" dirty="0"/>
              <a:t>Share your completed Detective Boards.</a:t>
            </a:r>
          </a:p>
        </p:txBody>
      </p:sp>
    </p:spTree>
    <p:extLst>
      <p:ext uri="{BB962C8B-B14F-4D97-AF65-F5344CB8AC3E}">
        <p14:creationId xmlns:p14="http://schemas.microsoft.com/office/powerpoint/2010/main" val="2328131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C2716-07E3-1041-7264-2C722AF30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D02C1-892F-2BFF-7C7D-D2D872E12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3-2-1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D697E3B3-FEF9-053C-21F2-23B431D9AF03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030288"/>
            <a:ext cx="4857750" cy="2513012"/>
          </a:xfrm>
        </p:spPr>
        <p:txBody>
          <a:bodyPr/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What are </a:t>
            </a:r>
            <a:r>
              <a:rPr lang="en-US" b="1" dirty="0"/>
              <a:t>3</a:t>
            </a:r>
            <a:r>
              <a:rPr lang="en-US" dirty="0"/>
              <a:t> things you learned?</a:t>
            </a:r>
          </a:p>
          <a:p>
            <a:pPr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are </a:t>
            </a:r>
            <a:r>
              <a:rPr lang="en-US" b="1" dirty="0"/>
              <a:t>2</a:t>
            </a:r>
            <a:r>
              <a:rPr lang="en-US" dirty="0"/>
              <a:t> things you are still considering?</a:t>
            </a:r>
          </a:p>
          <a:p>
            <a:pPr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What was </a:t>
            </a:r>
            <a:r>
              <a:rPr lang="en-US" b="1" dirty="0"/>
              <a:t>1</a:t>
            </a:r>
            <a:r>
              <a:rPr lang="en-US" dirty="0"/>
              <a:t> thing you found most surprising or impactful during your investigation?</a:t>
            </a:r>
          </a:p>
        </p:txBody>
      </p:sp>
      <p:pic>
        <p:nvPicPr>
          <p:cNvPr id="4" name="Google Shape;171;g33e2fbc0698_0_12" title="3-2-1 (2).png">
            <a:extLst>
              <a:ext uri="{FF2B5EF4-FFF2-40B4-BE49-F238E27FC236}">
                <a16:creationId xmlns:a16="http://schemas.microsoft.com/office/drawing/2014/main" id="{AF25C183-64DA-F3EC-53B0-CB5EC53BDE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592" y="806174"/>
            <a:ext cx="2017443" cy="2037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26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Monotheistic Religions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Abrahamic Religions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512762" indent="-457200">
              <a:spcBef>
                <a:spcPts val="0"/>
              </a:spcBef>
              <a:spcAft>
                <a:spcPts val="0"/>
              </a:spcAft>
              <a:buSzPct val="62650"/>
            </a:pPr>
            <a:r>
              <a:rPr lang="en-US" sz="2800" dirty="0"/>
              <a:t>How do the connections and distinctions between Judaism, Christianity, and Islam shape our understanding of history, belief systems, and cultural interactions?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998490"/>
          </a:xfrm>
        </p:spPr>
        <p:txBody>
          <a:bodyPr rtlCol="0">
            <a:normAutofit fontScale="77500" lnSpcReduction="20000"/>
          </a:bodyPr>
          <a:lstStyle/>
          <a:p>
            <a:pPr indent="-457200">
              <a:spcBef>
                <a:spcPts val="0"/>
              </a:spcBef>
            </a:pPr>
            <a:r>
              <a:rPr lang="en-US" sz="3100" dirty="0"/>
              <a:t>Analyze and compare the origins, beliefs, sacred texts, key figures, and practices of Judaism, Christianity, and Islam.</a:t>
            </a:r>
          </a:p>
          <a:p>
            <a:pPr marL="398462" lvl="0" indent="-177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endParaRPr lang="en-US" sz="3100" dirty="0"/>
          </a:p>
          <a:p>
            <a:pPr indent="-457200">
              <a:spcBef>
                <a:spcPts val="0"/>
              </a:spcBef>
            </a:pPr>
            <a:r>
              <a:rPr lang="en-US" sz="3100" dirty="0"/>
              <a:t>Synthesize and present key similarities and differences about the shared heritage and distinct traditions of Abrahamic religions.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29A3-7235-F5BF-4F84-F81F112E1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Collective Brain Dump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4E89F6-1372-9578-38BE-2A605786501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370013"/>
            <a:ext cx="3867150" cy="1773237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With your group, brainstorm everything you know about Christianity, Islam, and Judaism.</a:t>
            </a:r>
          </a:p>
        </p:txBody>
      </p:sp>
      <p:pic>
        <p:nvPicPr>
          <p:cNvPr id="3" name="Google Shape;114;g343afc3f9ef_0_1" title="Collective Brain Dump-01 (1).png">
            <a:extLst>
              <a:ext uri="{FF2B5EF4-FFF2-40B4-BE49-F238E27FC236}">
                <a16:creationId xmlns:a16="http://schemas.microsoft.com/office/drawing/2014/main" id="{A336A0BC-BD04-FFDD-6CE8-0138E08A793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t="19" b="19"/>
          <a:stretch/>
        </p:blipFill>
        <p:spPr>
          <a:xfrm>
            <a:off x="5353050" y="1701436"/>
            <a:ext cx="2235200" cy="250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nline Media 4" descr="K20 Center 5 minute timer">
            <a:hlinkClick r:id="" action="ppaction://media"/>
            <a:extLst>
              <a:ext uri="{FF2B5EF4-FFF2-40B4-BE49-F238E27FC236}">
                <a16:creationId xmlns:a16="http://schemas.microsoft.com/office/drawing/2014/main" id="{067255C7-E0CC-F3F3-3061-4158D5CE871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81050" y="3244850"/>
            <a:ext cx="2540000" cy="143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Unraveling the Abrahamic Threads</a:t>
            </a:r>
          </a:p>
        </p:txBody>
      </p:sp>
      <p:pic>
        <p:nvPicPr>
          <p:cNvPr id="3" name="Google Shape;121;p5" title="HI_MonotheisticReligions.jpg">
            <a:extLst>
              <a:ext uri="{FF2B5EF4-FFF2-40B4-BE49-F238E27FC236}">
                <a16:creationId xmlns:a16="http://schemas.microsoft.com/office/drawing/2014/main" id="{BB6FCDE5-4A8E-E050-E74B-7743566DD9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0670" y="1893453"/>
            <a:ext cx="2954810" cy="170680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BB3B30-B117-6961-1C8A-F86C866EBEAE}"/>
              </a:ext>
            </a:extLst>
          </p:cNvPr>
          <p:cNvSpPr txBox="1">
            <a:spLocks noChangeArrowheads="1"/>
          </p:cNvSpPr>
          <p:nvPr/>
        </p:nvSpPr>
        <p:spPr>
          <a:xfrm>
            <a:off x="628649" y="1370013"/>
            <a:ext cx="5179025" cy="3498849"/>
          </a:xfrm>
          <a:prstGeom prst="rect">
            <a:avLst/>
          </a:prstGeom>
        </p:spPr>
        <p:txBody>
          <a:bodyPr/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SzPts val="2600"/>
              <a:buFont typeface="System Font Regular"/>
              <a:buNone/>
            </a:pPr>
            <a:r>
              <a:rPr lang="en-US" dirty="0"/>
              <a:t>Historical files on monotheistic religions have been stolen!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SzPts val="2600"/>
            </a:pPr>
            <a:r>
              <a:rPr lang="en-US" dirty="0"/>
              <a:t>You must recover historical details and trace connections and differences between monotheistic religious traditions.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SzPts val="2600"/>
            </a:pPr>
            <a:r>
              <a:rPr lang="en-US" dirty="0"/>
              <a:t>In your group, decide who will read the dossier for each religion.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C29A3-7235-F5BF-4F84-F81F112E1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Jigsaw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C34E89F6-1372-9578-38BE-2A605786501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030288"/>
            <a:ext cx="6096000" cy="1773237"/>
          </a:xfrm>
        </p:spPr>
        <p:txBody>
          <a:bodyPr/>
          <a:lstStyle/>
          <a:p>
            <a:pPr marL="231775" lvl="0" indent="-66675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sz="2200" dirty="0"/>
              <a:t>Use your dossier and other resources as needed to research one key aspect from the list below: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Origins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Sacred Texts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Beliefs about God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Prophets and Key Figures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Practices and Rituals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Ethical Teachings</a:t>
            </a:r>
          </a:p>
          <a:p>
            <a:pPr lvl="1" indent="-393700">
              <a:spcBef>
                <a:spcPts val="520"/>
              </a:spcBef>
              <a:buClr>
                <a:schemeClr val="accent4"/>
              </a:buClr>
              <a:buSzPct val="100000"/>
              <a:buAutoNum type="arabicPeriod"/>
            </a:pPr>
            <a:r>
              <a:rPr lang="en-US" sz="2200" dirty="0"/>
              <a:t>Historical Interactions </a:t>
            </a:r>
          </a:p>
        </p:txBody>
      </p:sp>
      <p:pic>
        <p:nvPicPr>
          <p:cNvPr id="4" name="Google Shape;129;g343afc3f9ef_0_44" title="Jigsaw (1).png">
            <a:extLst>
              <a:ext uri="{FF2B5EF4-FFF2-40B4-BE49-F238E27FC236}">
                <a16:creationId xmlns:a16="http://schemas.microsoft.com/office/drawing/2014/main" id="{5EA432F6-B791-A8CE-CCD7-0D433772FD4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 t="19" b="19"/>
          <a:stretch/>
        </p:blipFill>
        <p:spPr>
          <a:xfrm>
            <a:off x="6883400" y="1370013"/>
            <a:ext cx="1828800" cy="18280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343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93E99-C1AF-7644-80B0-1AB30E4C6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457EB-39C5-1684-1D62-1E4DA81F9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Hot Potato Information Gathering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0840D957-9592-4389-7060-F3DC504FB3D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030288"/>
            <a:ext cx="6096000" cy="1773237"/>
          </a:xfrm>
        </p:spPr>
        <p:txBody>
          <a:bodyPr/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sz="2400" dirty="0"/>
              <a:t>Divide into groups by your assigned dossier.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sz="2400" dirty="0"/>
              <a:t>When you receive the ball, share key findings about your assigned religion.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sz="2400"/>
              <a:t>Pass the </a:t>
            </a:r>
            <a:r>
              <a:rPr lang="en-US" sz="2400" dirty="0"/>
              <a:t>ball to another group member, who should continue to share out more information related to the topic.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sz="2400" dirty="0"/>
              <a:t>Continue until the next subject is called out.</a:t>
            </a:r>
          </a:p>
        </p:txBody>
      </p:sp>
      <p:pic>
        <p:nvPicPr>
          <p:cNvPr id="3" name="Google Shape;136;g343afc3f9ef_0_32" title="cover_image (3).png">
            <a:extLst>
              <a:ext uri="{FF2B5EF4-FFF2-40B4-BE49-F238E27FC236}">
                <a16:creationId xmlns:a16="http://schemas.microsoft.com/office/drawing/2014/main" id="{BCAC76F7-732F-3A2B-E221-9D76CE2F71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09053" y="1030288"/>
            <a:ext cx="1828803" cy="18288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184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BA83-89AE-4AD6-B4CB-2B8347AF9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87B2D-2B09-FD1C-47A2-A8FA1F471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Contribute to a Slide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F98243A4-8502-42CD-3DEC-8EAEE8AA2CB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28650" y="1030288"/>
            <a:ext cx="4857750" cy="3084512"/>
          </a:xfrm>
        </p:spPr>
        <p:txBody>
          <a:bodyPr/>
          <a:lstStyle/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Find your slide in the Key Notes Shared Slides document. 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Develop a slide that shares key information and images relevant to your religion. </a:t>
            </a:r>
          </a:p>
          <a:p>
            <a:pPr lvl="0" indent="-393700">
              <a:spcAft>
                <a:spcPts val="0"/>
              </a:spcAft>
              <a:buSzPts val="2600"/>
              <a:buChar char="•"/>
            </a:pPr>
            <a:r>
              <a:rPr lang="en-US" dirty="0"/>
              <a:t>Remember that your contribution will be shared with all your classmates.</a:t>
            </a:r>
          </a:p>
        </p:txBody>
      </p:sp>
      <p:pic>
        <p:nvPicPr>
          <p:cNvPr id="3" name="Google Shape;143;g33e2fbc0698_0_0" title="Detective Board.png">
            <a:extLst>
              <a:ext uri="{FF2B5EF4-FFF2-40B4-BE49-F238E27FC236}">
                <a16:creationId xmlns:a16="http://schemas.microsoft.com/office/drawing/2014/main" id="{08A9E320-C5F2-DDDF-0372-522A9B9BC9E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5359" y="1030288"/>
            <a:ext cx="2029971" cy="20998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51235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228</TotalTime>
  <Words>670</Words>
  <Application>Microsoft Macintosh PowerPoint</Application>
  <PresentationFormat>On-screen Show (16:9)</PresentationFormat>
  <Paragraphs>58</Paragraphs>
  <Slides>14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Monotheistic Religions</vt:lpstr>
      <vt:lpstr>Essential Question</vt:lpstr>
      <vt:lpstr>Learning Objectives</vt:lpstr>
      <vt:lpstr>Collective Brain Dump</vt:lpstr>
      <vt:lpstr>Unraveling the Abrahamic Threads</vt:lpstr>
      <vt:lpstr>Jigsaw</vt:lpstr>
      <vt:lpstr>Hot Potato Information Gathering</vt:lpstr>
      <vt:lpstr>Contribute to a Slide</vt:lpstr>
      <vt:lpstr>What is a Detective Board?</vt:lpstr>
      <vt:lpstr>Detective Board</vt:lpstr>
      <vt:lpstr>Prepare Your Detective Boards</vt:lpstr>
      <vt:lpstr>Presentation Time</vt:lpstr>
      <vt:lpstr>3-2-1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Finley-Combs, Elsa C.</cp:lastModifiedBy>
  <cp:revision>7</cp:revision>
  <dcterms:created xsi:type="dcterms:W3CDTF">2026-06-09T17:47:48Z</dcterms:created>
  <dcterms:modified xsi:type="dcterms:W3CDTF">2026-08-17T15:56:42Z</dcterms:modified>
  <cp:category/>
</cp:coreProperties>
</file>