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j43w/XzWft+xSbnRGVNK0XTX43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58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43afc3f9e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43afc3f9e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5d754550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45d754550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3e2fbc069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3e2fbc069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3e2fbc069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3e2fbc069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3afc3f9e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g343afc3f9e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43afc3f9e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g343afc3f9e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43afc3f9e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43afc3f9ef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2fbc06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2fbc06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hyperlink" Target="http://www.youtube.com/watch?v=Afyd92nr55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hyperlink" Target="http://www.youtube.com/watch?v=EVS_yYQoLJ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43afc3f9ef_0_17"/>
          <p:cNvSpPr txBox="1">
            <a:spLocks noGrp="1"/>
          </p:cNvSpPr>
          <p:nvPr>
            <p:ph type="body" idx="1"/>
          </p:nvPr>
        </p:nvSpPr>
        <p:spPr>
          <a:xfrm>
            <a:off x="263047" y="3354354"/>
            <a:ext cx="7653300" cy="1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52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Each group will create a conspiracy board, BUT FIRST:</a:t>
            </a:r>
            <a:endParaRPr sz="22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Wingdings" panose="05000000000000000000" pitchFamily="2" charset="2"/>
              <a:buChar char="§"/>
            </a:pPr>
            <a:r>
              <a:rPr lang="en-US" sz="2200" dirty="0"/>
              <a:t>Each member will do a deep read of one dossier.</a:t>
            </a:r>
            <a:endParaRPr sz="22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Wingdings" panose="05000000000000000000" pitchFamily="2" charset="2"/>
              <a:buChar char="§"/>
            </a:pPr>
            <a:r>
              <a:rPr lang="en-US" sz="2200" dirty="0"/>
              <a:t>Complete additional research as needed.</a:t>
            </a:r>
            <a:endParaRPr sz="22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Wingdings" panose="05000000000000000000" pitchFamily="2" charset="2"/>
              <a:buChar char="§"/>
            </a:pPr>
            <a:r>
              <a:rPr lang="en-US" sz="2200" dirty="0"/>
              <a:t>Complete a slide over assigned key area.</a:t>
            </a:r>
            <a:endParaRPr sz="2200" dirty="0"/>
          </a:p>
        </p:txBody>
      </p:sp>
      <p:sp>
        <p:nvSpPr>
          <p:cNvPr id="149" name="Google Shape;149;g343afc3f9ef_0_17"/>
          <p:cNvSpPr txBox="1">
            <a:spLocks noGrp="1"/>
          </p:cNvSpPr>
          <p:nvPr>
            <p:ph type="title"/>
          </p:nvPr>
        </p:nvSpPr>
        <p:spPr>
          <a:xfrm>
            <a:off x="431911" y="0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Detective Board</a:t>
            </a:r>
            <a:endParaRPr dirty="0"/>
          </a:p>
        </p:txBody>
      </p:sp>
      <p:pic>
        <p:nvPicPr>
          <p:cNvPr id="150" name="Google Shape;150;g343afc3f9ef_0_17" title="Detective Boar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3789" y="661287"/>
            <a:ext cx="2064417" cy="2100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343afc3f9ef_0_17" descr="FAIR USE &amp; ENTERTAINMENT PURPOSES ONLY&#10;No copyright intended &#10;ALL rights go to Sony and rightfully owners" title="Peter Makes An Evidence Board || The Amazing Spider-Man 2 (2014)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" y="897429"/>
            <a:ext cx="4089511" cy="23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45d7545508_0_12"/>
          <p:cNvSpPr txBox="1">
            <a:spLocks noGrp="1"/>
          </p:cNvSpPr>
          <p:nvPr>
            <p:ph type="body" idx="1"/>
          </p:nvPr>
        </p:nvSpPr>
        <p:spPr>
          <a:xfrm>
            <a:off x="403964" y="1313471"/>
            <a:ext cx="5459100" cy="32679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Work as a group with three posters, one for each religion.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Create connections between each religion using yarn and the shared slides to which everyone has contributed.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b="1" dirty="0"/>
              <a:t>Be prepared to present.</a:t>
            </a:r>
            <a:endParaRPr b="1" dirty="0"/>
          </a:p>
        </p:txBody>
      </p:sp>
      <p:sp>
        <p:nvSpPr>
          <p:cNvPr id="157" name="Google Shape;157;g345d7545508_0_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Prepare Your Detective Boards</a:t>
            </a:r>
            <a:endParaRPr/>
          </a:p>
        </p:txBody>
      </p:sp>
      <p:pic>
        <p:nvPicPr>
          <p:cNvPr id="158" name="Google Shape;158;g345d7545508_0_12" title="Detective Boar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6168" y="1664208"/>
            <a:ext cx="1828803" cy="1828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8A620C-D91A-DE10-6DA0-BBFA09A98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435" y="4756758"/>
            <a:ext cx="2298526" cy="343683"/>
          </a:xfrm>
        </p:spPr>
        <p:txBody>
          <a:bodyPr>
            <a:normAutofit/>
          </a:bodyPr>
          <a:lstStyle/>
          <a:p>
            <a:pPr marL="63500" indent="0">
              <a:buNone/>
            </a:pPr>
            <a:r>
              <a:rPr lang="en-US" sz="1200" dirty="0"/>
              <a:t>This slide is intentionally blank. </a:t>
            </a:r>
          </a:p>
        </p:txBody>
      </p:sp>
      <p:sp>
        <p:nvSpPr>
          <p:cNvPr id="163" name="Google Shape;163;g33e2fbc0698_0_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Presentation Time</a:t>
            </a:r>
            <a:endParaRPr/>
          </a:p>
        </p:txBody>
      </p:sp>
      <p:pic>
        <p:nvPicPr>
          <p:cNvPr id="164" name="Google Shape;164;g33e2fbc0698_0_6" title="Detective Boar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0842" y="909515"/>
            <a:ext cx="1828803" cy="1828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3e2fbc0698_0_12"/>
          <p:cNvSpPr txBox="1">
            <a:spLocks noGrp="1"/>
          </p:cNvSpPr>
          <p:nvPr>
            <p:ph type="body" idx="1"/>
          </p:nvPr>
        </p:nvSpPr>
        <p:spPr>
          <a:xfrm>
            <a:off x="457200" y="1664200"/>
            <a:ext cx="5459100" cy="264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are </a:t>
            </a:r>
            <a:r>
              <a:rPr lang="en-US" b="1"/>
              <a:t>3</a:t>
            </a:r>
            <a:r>
              <a:rPr lang="en-US"/>
              <a:t> things you learned?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are </a:t>
            </a:r>
            <a:r>
              <a:rPr lang="en-US" b="1"/>
              <a:t>2</a:t>
            </a:r>
            <a:r>
              <a:rPr lang="en-US"/>
              <a:t> things you are still considering?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was </a:t>
            </a:r>
            <a:r>
              <a:rPr lang="en-US" b="1"/>
              <a:t>1</a:t>
            </a:r>
            <a:r>
              <a:rPr lang="en-US"/>
              <a:t> thing you found most surprising or impactful during your investigation?</a:t>
            </a:r>
            <a:endParaRPr/>
          </a:p>
        </p:txBody>
      </p:sp>
      <p:sp>
        <p:nvSpPr>
          <p:cNvPr id="170" name="Google Shape;170;g33e2fbc0698_0_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3-2-1</a:t>
            </a:r>
            <a:endParaRPr/>
          </a:p>
        </p:txBody>
      </p:sp>
      <p:pic>
        <p:nvPicPr>
          <p:cNvPr id="171" name="Google Shape;171;g33e2fbc0698_0_12" title="3-2-1 (2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592" y="806174"/>
            <a:ext cx="2017443" cy="2037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0" y="17000"/>
            <a:ext cx="5937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Monotheistic Religions</a:t>
            </a:r>
            <a:endParaRPr/>
          </a:p>
        </p:txBody>
      </p:sp>
      <p:pic>
        <p:nvPicPr>
          <p:cNvPr id="95" name="Google Shape;95;p2" title="HI_MonotheisticReligion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9113" y="1536175"/>
            <a:ext cx="5528674" cy="310994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45801" y="636823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47500" lnSpcReduction="20000"/>
          </a:bodyPr>
          <a:lstStyle/>
          <a:p>
            <a:pPr marL="555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2650"/>
              <a:buNone/>
            </a:pPr>
            <a:r>
              <a:rPr lang="en-US" sz="4150"/>
              <a:t>How do the connections and distinctions between Judaism, Christianity, and Islam shape our understanding of history, belief systems, and cultural interactions?</a:t>
            </a:r>
            <a:endParaRPr sz="4150"/>
          </a:p>
          <a:p>
            <a:pPr marL="5556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525212" y="439539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525212" y="1662150"/>
            <a:ext cx="7772400" cy="18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indent="-457200">
              <a:spcBef>
                <a:spcPts val="0"/>
              </a:spcBef>
            </a:pPr>
            <a:r>
              <a:rPr lang="en-US" dirty="0"/>
              <a:t>Analyze and compare the origins, beliefs, sacred texts, key figures, and practices of Judaism, Christianity, and Islam</a:t>
            </a:r>
            <a:endParaRPr dirty="0"/>
          </a:p>
          <a:p>
            <a:pPr marL="398462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endParaRPr dirty="0"/>
          </a:p>
          <a:p>
            <a:pPr indent="-457200">
              <a:spcBef>
                <a:spcPts val="0"/>
              </a:spcBef>
            </a:pPr>
            <a:r>
              <a:rPr lang="en-US" dirty="0"/>
              <a:t>Synthesize and present key similarities and differences about the shared heritage and distinct traditions of Abrahamic religions.</a:t>
            </a:r>
            <a:endParaRPr dirty="0"/>
          </a:p>
          <a:p>
            <a:pPr marL="398462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endParaRPr dirty="0"/>
          </a:p>
          <a:p>
            <a:pPr marL="398463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43afc3f9ef_0_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Collective Brain Dump</a:t>
            </a:r>
            <a:endParaRPr/>
          </a:p>
        </p:txBody>
      </p:sp>
      <p:sp>
        <p:nvSpPr>
          <p:cNvPr id="113" name="Google Shape;113;g343afc3f9ef_0_1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4509600" cy="14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With your group, brainstorm everything you know about Christianity, Islam, and Judaism.</a:t>
            </a:r>
            <a:endParaRPr/>
          </a:p>
        </p:txBody>
      </p:sp>
      <p:pic>
        <p:nvPicPr>
          <p:cNvPr id="114" name="Google Shape;114;g343afc3f9ef_0_1" title="Collective Brain Dump-01 (1)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9" b="19"/>
          <a:stretch/>
        </p:blipFill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343afc3f9ef_0_1" title="K20 Center 5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275" y="2801749"/>
            <a:ext cx="3777450" cy="21248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Unraveling the Abrahamic Threads</a:t>
            </a:r>
            <a:endParaRPr/>
          </a:p>
        </p:txBody>
      </p:sp>
      <p:pic>
        <p:nvPicPr>
          <p:cNvPr id="121" name="Google Shape;121;p5" title="HI_MonotheisticReligion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9125" y="1555375"/>
            <a:ext cx="4849723" cy="27280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2" name="Google Shape;122;p5" title="Detective Boar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6168" y="1664208"/>
            <a:ext cx="1828803" cy="1828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43afc3f9ef_0_44"/>
          <p:cNvSpPr txBox="1">
            <a:spLocks noGrp="1"/>
          </p:cNvSpPr>
          <p:nvPr>
            <p:ph type="title"/>
          </p:nvPr>
        </p:nvSpPr>
        <p:spPr>
          <a:xfrm>
            <a:off x="475989" y="5046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Jigsaw</a:t>
            </a:r>
            <a:endParaRPr dirty="0"/>
          </a:p>
        </p:txBody>
      </p:sp>
      <p:sp>
        <p:nvSpPr>
          <p:cNvPr id="128" name="Google Shape;128;g343afc3f9ef_0_44"/>
          <p:cNvSpPr txBox="1">
            <a:spLocks noGrp="1"/>
          </p:cNvSpPr>
          <p:nvPr>
            <p:ph type="body" idx="1"/>
          </p:nvPr>
        </p:nvSpPr>
        <p:spPr>
          <a:xfrm>
            <a:off x="410227" y="985636"/>
            <a:ext cx="54546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lnSpcReduction="10000"/>
          </a:bodyPr>
          <a:lstStyle/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Use your dossier and other resources as needed to research a key aspect from the list below:</a:t>
            </a:r>
            <a:endParaRPr dirty="0"/>
          </a:p>
          <a:p>
            <a:pPr lvl="1" indent="-393700">
              <a:spcBef>
                <a:spcPts val="520"/>
              </a:spcBef>
              <a:buClr>
                <a:schemeClr val="accent4"/>
              </a:buClr>
              <a:buSzPct val="100000"/>
              <a:buAutoNum type="arabicPeriod"/>
            </a:pPr>
            <a:r>
              <a:rPr lang="en-US" dirty="0"/>
              <a:t>Origins</a:t>
            </a:r>
          </a:p>
          <a:p>
            <a:pPr lvl="1" indent="-393700">
              <a:spcBef>
                <a:spcPts val="520"/>
              </a:spcBef>
              <a:buClr>
                <a:schemeClr val="accent4"/>
              </a:buClr>
              <a:buSzPct val="100000"/>
              <a:buAutoNum type="arabicPeriod"/>
            </a:pPr>
            <a:r>
              <a:rPr lang="en-US" dirty="0"/>
              <a:t>Sacred Texts</a:t>
            </a:r>
          </a:p>
          <a:p>
            <a:pPr lvl="1" indent="-393700">
              <a:spcBef>
                <a:spcPts val="520"/>
              </a:spcBef>
              <a:buClr>
                <a:schemeClr val="accent4"/>
              </a:buClr>
              <a:buSzPct val="100000"/>
              <a:buAutoNum type="arabicPeriod"/>
            </a:pPr>
            <a:r>
              <a:rPr lang="en-US" dirty="0"/>
              <a:t>Beliefs about God</a:t>
            </a:r>
          </a:p>
          <a:p>
            <a:pPr lvl="1" indent="-393700">
              <a:spcBef>
                <a:spcPts val="520"/>
              </a:spcBef>
              <a:buClr>
                <a:schemeClr val="accent4"/>
              </a:buClr>
              <a:buSzPct val="100000"/>
              <a:buAutoNum type="arabicPeriod"/>
            </a:pPr>
            <a:r>
              <a:rPr lang="en-US" dirty="0"/>
              <a:t>Prophets and Key Figures</a:t>
            </a:r>
          </a:p>
          <a:p>
            <a:pPr lvl="1" indent="-393700">
              <a:spcBef>
                <a:spcPts val="520"/>
              </a:spcBef>
              <a:buClr>
                <a:schemeClr val="accent4"/>
              </a:buClr>
              <a:buSzPct val="100000"/>
              <a:buAutoNum type="arabicPeriod"/>
            </a:pPr>
            <a:r>
              <a:rPr lang="en-US" dirty="0"/>
              <a:t>Practices and Rituals</a:t>
            </a:r>
          </a:p>
          <a:p>
            <a:pPr lvl="1" indent="-393700">
              <a:spcBef>
                <a:spcPts val="520"/>
              </a:spcBef>
              <a:buClr>
                <a:schemeClr val="accent4"/>
              </a:buClr>
              <a:buSzPct val="100000"/>
              <a:buAutoNum type="arabicPeriod"/>
            </a:pPr>
            <a:r>
              <a:rPr lang="en-US" dirty="0"/>
              <a:t>Ethical Teachings</a:t>
            </a:r>
          </a:p>
          <a:p>
            <a:pPr lvl="1" indent="-393700">
              <a:spcBef>
                <a:spcPts val="520"/>
              </a:spcBef>
              <a:buClr>
                <a:schemeClr val="accent4"/>
              </a:buClr>
              <a:buSzPct val="100000"/>
              <a:buAutoNum type="arabicPeriod"/>
            </a:pPr>
            <a:r>
              <a:rPr lang="en-US" dirty="0"/>
              <a:t>Historical Interactions </a:t>
            </a:r>
            <a:endParaRPr dirty="0"/>
          </a:p>
        </p:txBody>
      </p:sp>
      <p:pic>
        <p:nvPicPr>
          <p:cNvPr id="129" name="Google Shape;129;g343afc3f9ef_0_44" title="Jigsaw (1)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9" b="19"/>
          <a:stretch/>
        </p:blipFill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3afc3f9ef_0_32"/>
          <p:cNvSpPr txBox="1">
            <a:spLocks noGrp="1"/>
          </p:cNvSpPr>
          <p:nvPr>
            <p:ph type="body" idx="1"/>
          </p:nvPr>
        </p:nvSpPr>
        <p:spPr>
          <a:xfrm>
            <a:off x="422753" y="1257559"/>
            <a:ext cx="5459100" cy="264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Divide into groups by religion and be prepared to discuss with peers in your group when your group number is called.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Pass the ball to anyone to add information when the first contributor is done. Continue until instructor calls next subject.</a:t>
            </a:r>
            <a:endParaRPr dirty="0"/>
          </a:p>
        </p:txBody>
      </p:sp>
      <p:sp>
        <p:nvSpPr>
          <p:cNvPr id="135" name="Google Shape;135;g343afc3f9ef_0_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Hot Potato Information Gathering</a:t>
            </a:r>
            <a:endParaRPr/>
          </a:p>
        </p:txBody>
      </p:sp>
      <p:pic>
        <p:nvPicPr>
          <p:cNvPr id="136" name="Google Shape;136;g343afc3f9ef_0_32" title="cover_image (3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6168" y="1664208"/>
            <a:ext cx="1828803" cy="1828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3e2fbc0698_0_0"/>
          <p:cNvSpPr txBox="1">
            <a:spLocks noGrp="1"/>
          </p:cNvSpPr>
          <p:nvPr>
            <p:ph type="body" idx="1"/>
          </p:nvPr>
        </p:nvSpPr>
        <p:spPr>
          <a:xfrm>
            <a:off x="413359" y="1250700"/>
            <a:ext cx="5459100" cy="297996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Go to your page in the slides document and develop a slide that captures key information and/or images relevant to your topic.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Your contribution will be shared among all students to complete this assignment.</a:t>
            </a:r>
            <a:endParaRPr dirty="0"/>
          </a:p>
        </p:txBody>
      </p:sp>
      <p:sp>
        <p:nvSpPr>
          <p:cNvPr id="142" name="Google Shape;142;g33e2fbc0698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Contribute to a Slide</a:t>
            </a:r>
            <a:endParaRPr/>
          </a:p>
        </p:txBody>
      </p:sp>
      <p:pic>
        <p:nvPicPr>
          <p:cNvPr id="143" name="Google Shape;143;g33e2fbc0698_0_0" title="Detective Boar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5331" y="743545"/>
            <a:ext cx="2029971" cy="2099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338</Words>
  <Application>Microsoft Office PowerPoint</Application>
  <PresentationFormat>On-screen Show (16:9)</PresentationFormat>
  <Paragraphs>40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Noto Sans Symbols</vt:lpstr>
      <vt:lpstr>Wingdings</vt:lpstr>
      <vt:lpstr>LEARN theme</vt:lpstr>
      <vt:lpstr>LEARN theme</vt:lpstr>
      <vt:lpstr>PowerPoint Presentation</vt:lpstr>
      <vt:lpstr>Monotheistic Religions</vt:lpstr>
      <vt:lpstr>Essential Question</vt:lpstr>
      <vt:lpstr>Lesson Objectives</vt:lpstr>
      <vt:lpstr>Collective Brain Dump</vt:lpstr>
      <vt:lpstr>Unraveling the Abrahamic Threads</vt:lpstr>
      <vt:lpstr>Jigsaw</vt:lpstr>
      <vt:lpstr>Hot Potato Information Gathering</vt:lpstr>
      <vt:lpstr>Contribute to a Slide</vt:lpstr>
      <vt:lpstr>Detective Board</vt:lpstr>
      <vt:lpstr>Prepare Your Detective Boards</vt:lpstr>
      <vt:lpstr>Presentation Time</vt:lpstr>
      <vt:lpstr>3-2-1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Lunsford, Janaye N.</dc:creator>
  <cp:lastModifiedBy>McLeod Porter, Delma</cp:lastModifiedBy>
  <cp:revision>1</cp:revision>
  <dcterms:created xsi:type="dcterms:W3CDTF">2020-10-14T20:24:40Z</dcterms:created>
  <dcterms:modified xsi:type="dcterms:W3CDTF">2025-05-02T16:20:50Z</dcterms:modified>
</cp:coreProperties>
</file>