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90101A-7B0E-4469-A2E5-E9FF4E1F311E}" v="2" dt="2023-08-03T17:17:50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96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33951"/>
            <a:ext cx="6498158" cy="655459"/>
          </a:xfrm>
        </p:spPr>
        <p:txBody>
          <a:bodyPr/>
          <a:lstStyle/>
          <a:p>
            <a:r>
              <a:rPr lang="en-US" dirty="0"/>
              <a:t>Dragon Delivery</a:t>
            </a:r>
          </a:p>
        </p:txBody>
      </p:sp>
      <p:pic>
        <p:nvPicPr>
          <p:cNvPr id="4" name="Picture 3" descr="Screen Shot 2013-10-10 at 1.27.1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3" y="1108034"/>
            <a:ext cx="87249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6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931" y="175052"/>
            <a:ext cx="83244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Mendel’s Law of Segregation</a:t>
            </a:r>
          </a:p>
        </p:txBody>
      </p:sp>
      <p:pic>
        <p:nvPicPr>
          <p:cNvPr id="3" name="Picture 2" descr="Screen Shot 2013-10-14 at 9.08.4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629" y="1744712"/>
            <a:ext cx="6966179" cy="476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1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1171" y="1744712"/>
            <a:ext cx="7483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Different traits sort independently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931" y="175052"/>
            <a:ext cx="83244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Mendel’s Law of Independent Assortment</a:t>
            </a:r>
          </a:p>
        </p:txBody>
      </p:sp>
      <p:pic>
        <p:nvPicPr>
          <p:cNvPr id="4" name="Picture 3" descr="Screen Shot 2013-10-14 at 9.10.2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171" y="2419789"/>
            <a:ext cx="7429601" cy="411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27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1318" y="391072"/>
            <a:ext cx="70371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/>
              <a:t>Codominant</a:t>
            </a:r>
            <a:r>
              <a:rPr lang="en-US" sz="4800" dirty="0"/>
              <a:t> traits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6697" y="1819076"/>
            <a:ext cx="73117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err="1"/>
              <a:t>Codominant</a:t>
            </a:r>
            <a:r>
              <a:rPr lang="en-US" sz="2800" dirty="0"/>
              <a:t> traits occur when two types of alleles are equally dominant.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Heterozygous for </a:t>
            </a:r>
            <a:r>
              <a:rPr lang="en-US" sz="2800" dirty="0" err="1"/>
              <a:t>codominant</a:t>
            </a:r>
            <a:r>
              <a:rPr lang="en-US" sz="2800" dirty="0"/>
              <a:t> traits results in a blending of the two traits.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162" y="3634958"/>
            <a:ext cx="19177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59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60" y="1460166"/>
            <a:ext cx="83244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Sex-influenced traits appear more often in one sex than the other.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The genes for sex-influenced traits are on the autosomes not the sex chromosomes. 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Sex-influenced traits are influenced by both genes and hormones, not just genes.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4300" y="61379"/>
            <a:ext cx="7019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Sex</a:t>
            </a:r>
            <a:r>
              <a:rPr lang="en-US" sz="4800" b="1" dirty="0"/>
              <a:t>-influenced </a:t>
            </a:r>
            <a:r>
              <a:rPr lang="en-US" sz="4800" dirty="0"/>
              <a:t>traits</a:t>
            </a:r>
          </a:p>
        </p:txBody>
      </p:sp>
    </p:spTree>
    <p:extLst>
      <p:ext uri="{BB962C8B-B14F-4D97-AF65-F5344CB8AC3E}">
        <p14:creationId xmlns:p14="http://schemas.microsoft.com/office/powerpoint/2010/main" val="3976069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457" y="892376"/>
            <a:ext cx="8663413" cy="5909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Sex-linked traits are located on the sex chromosomes.</a:t>
            </a:r>
          </a:p>
          <a:p>
            <a:pPr marL="285750" lvl="0" indent="-285750">
              <a:buFont typeface="Arial"/>
              <a:buChar char="•"/>
            </a:pPr>
            <a:r>
              <a:rPr lang="en-US" sz="2400" dirty="0"/>
              <a:t>Most sex linked traits are determined by genes found on the X chromosome, not the Y chromosome. </a:t>
            </a:r>
            <a:r>
              <a:rPr lang="en-US" sz="2400" b="1" dirty="0"/>
              <a:t> </a:t>
            </a:r>
            <a:r>
              <a:rPr lang="en-US" sz="2400" dirty="0"/>
              <a:t>This is because the Y chromosome bears very few genes in comparison to the X chromosome which bears a normal complement of genes.</a:t>
            </a:r>
          </a:p>
          <a:p>
            <a:pPr marL="285750" lvl="0" indent="-285750">
              <a:buFont typeface="Arial"/>
              <a:buChar char="•"/>
            </a:pPr>
            <a:r>
              <a:rPr lang="en-US" sz="2400" dirty="0"/>
              <a:t>If you are male and have one gene on the X chromosome, it is expressed whether it is dominant or recessive.  </a:t>
            </a:r>
          </a:p>
          <a:p>
            <a:pPr marL="285750" lvl="0" indent="-285750">
              <a:buFont typeface="Arial"/>
              <a:buChar char="•"/>
            </a:pPr>
            <a:r>
              <a:rPr lang="en-US" sz="2400" dirty="0"/>
              <a:t>Many times females can be carriers of a gene that causes a disorder, but not necessarily have the disorder. This is because one of the two X’s is normal and suppresses the recessive trait.</a:t>
            </a:r>
          </a:p>
          <a:p>
            <a:pPr marL="285750" lvl="0" indent="-285750">
              <a:buFont typeface="Arial"/>
              <a:buChar char="•"/>
            </a:pPr>
            <a:r>
              <a:rPr lang="en-US" sz="2400" dirty="0"/>
              <a:t>Males tend to get the disease or disorder that is carried on a sex chromosome.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84300" y="61379"/>
            <a:ext cx="7019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Sex</a:t>
            </a:r>
            <a:r>
              <a:rPr lang="en-US" sz="4800" b="1" dirty="0"/>
              <a:t>-linked </a:t>
            </a:r>
            <a:r>
              <a:rPr lang="en-US" sz="4800" dirty="0"/>
              <a:t>traits</a:t>
            </a:r>
          </a:p>
        </p:txBody>
      </p:sp>
    </p:spTree>
    <p:extLst>
      <p:ext uri="{BB962C8B-B14F-4D97-AF65-F5344CB8AC3E}">
        <p14:creationId xmlns:p14="http://schemas.microsoft.com/office/powerpoint/2010/main" val="3284962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4300" y="476877"/>
            <a:ext cx="7019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Sex</a:t>
            </a:r>
            <a:r>
              <a:rPr lang="en-US" sz="4800" b="1" dirty="0"/>
              <a:t>-limited </a:t>
            </a:r>
            <a:r>
              <a:rPr lang="en-US" sz="4800" dirty="0"/>
              <a:t>traits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2663" y="1647463"/>
            <a:ext cx="71916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Genes present in both sexes but only expressed in one sex.  Although the genotype may be the same for male and female the phenotypes are different.  Sex-limited traits occur on autosomes NOT sex chromosomes.</a:t>
            </a:r>
          </a:p>
        </p:txBody>
      </p:sp>
    </p:spTree>
    <p:extLst>
      <p:ext uri="{BB962C8B-B14F-4D97-AF65-F5344CB8AC3E}">
        <p14:creationId xmlns:p14="http://schemas.microsoft.com/office/powerpoint/2010/main" val="136552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8481" y="2042170"/>
            <a:ext cx="7740862" cy="1938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Pictures from:</a:t>
            </a:r>
          </a:p>
          <a:p>
            <a:r>
              <a:rPr lang="en-US" sz="1200" dirty="0"/>
              <a:t>https://</a:t>
            </a:r>
            <a:r>
              <a:rPr lang="en-US" sz="1200" dirty="0" err="1"/>
              <a:t>www.google.com</a:t>
            </a:r>
            <a:r>
              <a:rPr lang="en-US" sz="1200" dirty="0"/>
              <a:t>/</a:t>
            </a:r>
            <a:r>
              <a:rPr lang="en-US" sz="1200" dirty="0" err="1"/>
              <a:t>search?q</a:t>
            </a:r>
            <a:r>
              <a:rPr lang="en-US" sz="1200" dirty="0"/>
              <a:t>=</a:t>
            </a:r>
            <a:r>
              <a:rPr lang="en-US" sz="1200" dirty="0" err="1"/>
              <a:t>principle+of+segregation&amp;espv</a:t>
            </a:r>
            <a:r>
              <a:rPr lang="en-US" sz="1200" dirty="0"/>
              <a:t>=210&amp;es_sm=91&amp;source=</a:t>
            </a:r>
            <a:r>
              <a:rPr lang="en-US" sz="1200" dirty="0" err="1"/>
              <a:t>lnms&amp;tbm</a:t>
            </a:r>
            <a:r>
              <a:rPr lang="en-US" sz="1200" dirty="0"/>
              <a:t>=</a:t>
            </a:r>
            <a:r>
              <a:rPr lang="en-US" sz="1200" dirty="0" err="1"/>
              <a:t>isch&amp;sa</a:t>
            </a:r>
            <a:r>
              <a:rPr lang="en-US" sz="1200" dirty="0"/>
              <a:t>=</a:t>
            </a:r>
            <a:r>
              <a:rPr lang="en-US" sz="1200" dirty="0" err="1"/>
              <a:t>X&amp;ei</a:t>
            </a:r>
            <a:r>
              <a:rPr lang="en-US" sz="1200" dirty="0"/>
              <a:t>=GflbUpfTBsT02gXHj4GIDQ&amp;ved=0CAkQ_AUoAQ&amp;biw=1309&amp;bih=614&amp;dpr=1#facrc=_&amp;</a:t>
            </a:r>
            <a:r>
              <a:rPr lang="en-US" sz="1200" dirty="0" err="1"/>
              <a:t>imgdii</a:t>
            </a:r>
            <a:r>
              <a:rPr lang="en-US" sz="1200" dirty="0"/>
              <a:t>=_&amp;</a:t>
            </a:r>
            <a:r>
              <a:rPr lang="en-US" sz="1200" dirty="0" err="1"/>
              <a:t>imgrc</a:t>
            </a:r>
            <a:r>
              <a:rPr lang="en-US" sz="1200" dirty="0"/>
              <a:t>=kp7VZ0XHbdFu7M%3A%3B4BuloVPhVqFB-M%3Bhttp%253A%252F%252Fwww.dbriers.com%252Ftutorials%252Fwp-content%252Fuploads%252F2012%252F04%252FDihybridGraphic1.jpg%3Bhttp%253A%252F%252Fwww.dbriers.com%252Ftutorials%252F2012%252F04%252Fmendels-law-of-segregation-assortment-simplified%252F%3B600%3B900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864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41</TotalTime>
  <Words>371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News Gothic MT</vt:lpstr>
      <vt:lpstr>Wingdings 2</vt:lpstr>
      <vt:lpstr>Breeze</vt:lpstr>
      <vt:lpstr>Dragon Delivery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K20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Dragon Delivery</dc:title>
  <dc:creator>K20 Center</dc:creator>
  <cp:lastModifiedBy>Bigler, Elijah B.</cp:lastModifiedBy>
  <cp:revision>5</cp:revision>
  <dcterms:created xsi:type="dcterms:W3CDTF">2013-10-14T13:59:29Z</dcterms:created>
  <dcterms:modified xsi:type="dcterms:W3CDTF">2023-08-03T17:17:53Z</dcterms:modified>
</cp:coreProperties>
</file>