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0"/>
  </p:normalViewPr>
  <p:slideViewPr>
    <p:cSldViewPr snapToGrid="0" snapToObjects="1">
      <p:cViewPr varScale="1">
        <p:scale>
          <a:sx n="181" d="100"/>
          <a:sy n="181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47317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24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8926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72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32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978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225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0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9670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accent1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7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016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sz="5400" b="0" i="0" u="none" baseline="0" lang="es"/>
              <a:t>Para la clasificación de las tarjetas de participación: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sz="2800" b="0" i="0" u="none" baseline="0" lang="es"/>
              <a:t>Imprima las diapositivas 2-6 de este PowerPoint como hojas de apuntes. (4 o 6 por página es lo mejor).  </a:t>
            </a:r>
          </a:p>
          <a:p>
            <a:pPr marL="0" indent="0" algn="l" rtl="0">
              <a:buNone/>
            </a:pPr>
            <a:r>
              <a:rPr sz="2800" b="0" i="0" u="none" baseline="0" lang="es"/>
              <a:t>También puede hacer sus propios gráficos con una variedad similar de pendientes. </a:t>
            </a:r>
          </a:p>
          <a:p>
            <a:pPr marL="0" indent="0" algn="l" rtl="0">
              <a:buNone/>
            </a:pPr>
            <a:r>
              <a:rPr sz="2800" b="0" i="0" u="none" baseline="0" lang="es"/>
              <a:t>Haga que los estudiantes trabajen en parejas para ordenar las tarjetas de menor a mayor pendiente justificando su orden.</a:t>
            </a:r>
            <a:endParaRPr lang="es" sz="2800" dirty="0"/>
          </a:p>
        </p:txBody>
      </p:sp>
    </p:spTree>
    <p:extLst>
      <p:ext uri="{BB962C8B-B14F-4D97-AF65-F5344CB8AC3E}">
        <p14:creationId xmlns:p14="http://schemas.microsoft.com/office/powerpoint/2010/main" val="107121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9 at 1.59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487" y="634572"/>
            <a:ext cx="5437674" cy="547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92" y="755614"/>
            <a:ext cx="5139212" cy="506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36" y="818054"/>
            <a:ext cx="4997362" cy="485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9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61" y="911178"/>
            <a:ext cx="5096024" cy="50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18" y="745511"/>
            <a:ext cx="5222772" cy="52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20 PD">
  <a:themeElements>
    <a:clrScheme name="Custom 14">
      <a:dk1>
        <a:srgbClr val="2E2E2E"/>
      </a:dk1>
      <a:lt1>
        <a:sysClr val="window" lastClr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11</TotalTime>
  <Words>61</Words>
  <Application>Microsoft Macintosh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Lucida Grande</vt:lpstr>
      <vt:lpstr>Wingdings 2</vt:lpstr>
      <vt:lpstr>K20 PD</vt:lpstr>
      <vt:lpstr>For Engage card sort: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Shobert</dc:creator>
  <cp:lastModifiedBy>Pond, Shayna M.</cp:lastModifiedBy>
  <cp:revision>3</cp:revision>
  <dcterms:created xsi:type="dcterms:W3CDTF">2015-04-09T19:01:05Z</dcterms:created>
  <dcterms:modified xsi:type="dcterms:W3CDTF">2016-03-28T20:24:08Z</dcterms:modified>
</cp:coreProperties>
</file>