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2"/>
  </p:notesMasterIdLst>
  <p:sldIdLst>
    <p:sldId id="256" r:id="rId3"/>
    <p:sldId id="257" r:id="rId4"/>
    <p:sldId id="258" r:id="rId5"/>
    <p:sldId id="260" r:id="rId6"/>
    <p:sldId id="277" r:id="rId7"/>
    <p:sldId id="278" r:id="rId8"/>
    <p:sldId id="262" r:id="rId9"/>
    <p:sldId id="276" r:id="rId10"/>
    <p:sldId id="263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gWN7pM85jmQ84PGYmRl346JiVM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013BFCC-B083-4577-9D16-B4E03AFA8A9B}">
  <a:tblStyle styleId="{6013BFCC-B083-4577-9D16-B4E03AFA8A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3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1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23" Type="http://customschemas.google.com/relationships/presentationmetadata" Target="metadata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7965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8337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629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Stories of the Great Depression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12763" indent="-457200">
              <a:spcBef>
                <a:spcPts val="0"/>
              </a:spcBef>
            </a:pPr>
            <a:r>
              <a:rPr lang="en-US" dirty="0"/>
              <a:t>How did the Great Depression affect Americans?</a:t>
            </a:r>
          </a:p>
          <a:p>
            <a:pPr marL="512763" indent="-457200">
              <a:spcBef>
                <a:spcPts val="0"/>
              </a:spcBef>
            </a:pPr>
            <a:r>
              <a:rPr lang="en-US" dirty="0"/>
              <a:t>What was the social and economic impact of the Great Depression?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876472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Draw a large circle on notebook paper.</a:t>
            </a: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Inside the circle, write down all the facts you know about the Great Depression.</a:t>
            </a: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Outside the circle, write down how you know the facts. </a:t>
            </a:r>
            <a:endParaRPr dirty="0"/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Great Depression Facts</a:t>
            </a:r>
            <a:endParaRPr dirty="0"/>
          </a:p>
        </p:txBody>
      </p:sp>
      <p:pic>
        <p:nvPicPr>
          <p:cNvPr id="3" name="Picture 2" descr="A yellow circle with a pink circle in the middle&#10;&#10;Description automatically generated">
            <a:extLst>
              <a:ext uri="{FF2B5EF4-FFF2-40B4-BE49-F238E27FC236}">
                <a16:creationId xmlns:a16="http://schemas.microsoft.com/office/drawing/2014/main" id="{8FAF10FA-B9CE-3400-A853-2C0DC391A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3672" y="1309352"/>
            <a:ext cx="1502807" cy="15028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95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Read the Wall Street Crash of 1929 handout individually and highlight key points that answer the question: </a:t>
            </a:r>
          </a:p>
          <a:p>
            <a:pPr marL="684213" lvl="1" indent="-227013">
              <a:spcBef>
                <a:spcPts val="0"/>
              </a:spcBef>
              <a:buClr>
                <a:schemeClr val="accent4"/>
              </a:buClr>
              <a:buSzPts val="2600"/>
            </a:pPr>
            <a:r>
              <a:rPr lang="en-US" dirty="0"/>
              <a:t>What was the economic impact of the Great Depression? </a:t>
            </a:r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Paired Texts H-Chart</a:t>
            </a:r>
            <a:endParaRPr dirty="0"/>
          </a:p>
        </p:txBody>
      </p:sp>
      <p:pic>
        <p:nvPicPr>
          <p:cNvPr id="4" name="Picture 3" descr="A pen on a screen of a tv&#10;&#10;Description automatically generated">
            <a:extLst>
              <a:ext uri="{FF2B5EF4-FFF2-40B4-BE49-F238E27FC236}">
                <a16:creationId xmlns:a16="http://schemas.microsoft.com/office/drawing/2014/main" id="{468FB5D1-7C35-76DC-9419-59C9A9EB0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4436" y="938575"/>
            <a:ext cx="1671518" cy="167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673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457199" y="1309352"/>
            <a:ext cx="6876473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With your partner, complete the H-Chart:</a:t>
            </a:r>
          </a:p>
          <a:p>
            <a:pPr marL="684213" lvl="1" indent="-227013">
              <a:spcBef>
                <a:spcPts val="0"/>
              </a:spcBef>
              <a:buClr>
                <a:schemeClr val="accent4"/>
              </a:buClr>
              <a:buSzPts val="2600"/>
            </a:pPr>
            <a:r>
              <a:rPr lang="en-US" dirty="0"/>
              <a:t>Left side -  summarize your takeaways from the reading. </a:t>
            </a:r>
          </a:p>
          <a:p>
            <a:pPr marL="684213" lvl="1" indent="-227013">
              <a:spcBef>
                <a:spcPts val="0"/>
              </a:spcBef>
              <a:buClr>
                <a:schemeClr val="accent4"/>
              </a:buClr>
              <a:buSzPts val="2600"/>
            </a:pPr>
            <a:r>
              <a:rPr lang="en-US" dirty="0"/>
              <a:t>Right side – analyze the photo, summarize some details that explain the social impact of the Great Depression. </a:t>
            </a:r>
          </a:p>
          <a:p>
            <a:pPr marL="227013" indent="-227013">
              <a:spcBef>
                <a:spcPts val="0"/>
              </a:spcBef>
            </a:pPr>
            <a:r>
              <a:rPr lang="en-US" dirty="0"/>
              <a:t>Write a short summary in the middle of the H-Chart that summarizes the Great Depression based on the reading and the photo.</a:t>
            </a:r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Paired Texts H-Chart</a:t>
            </a:r>
            <a:endParaRPr dirty="0"/>
          </a:p>
        </p:txBody>
      </p:sp>
      <p:pic>
        <p:nvPicPr>
          <p:cNvPr id="4" name="Picture 3" descr="A pen on a screen of a tv&#10;&#10;Description automatically generated">
            <a:extLst>
              <a:ext uri="{FF2B5EF4-FFF2-40B4-BE49-F238E27FC236}">
                <a16:creationId xmlns:a16="http://schemas.microsoft.com/office/drawing/2014/main" id="{468FB5D1-7C35-76DC-9419-59C9A9EB0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3672" y="938575"/>
            <a:ext cx="1662282" cy="166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13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Decide who is partner 1 and partner 2.</a:t>
            </a: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Partner 1 underlines everything Roosevelt says about the problems people are facing. </a:t>
            </a: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Partner 2 circles everything Roosevelt says Congress and him are going to do to help the economy and Americans. </a:t>
            </a:r>
            <a:endParaRPr dirty="0"/>
          </a:p>
          <a:p>
            <a:pPr marL="1645836" lvl="7" indent="-60952" algn="l" rtl="0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FDR’s Fireside Chat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Create groups that only consist of either partner one or partner two students.</a:t>
            </a: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Discuss what you have circled or underlined and summarize it on the large paper. </a:t>
            </a: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Be ready to share. </a:t>
            </a:r>
          </a:p>
        </p:txBody>
      </p:sp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FDR’s Fireside Chat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871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Use the photo from earlier to write a one paragraph newspaper article about the Great Depression. </a:t>
            </a: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Include details about the economic and social impact the Great Depression had </a:t>
            </a:r>
            <a:r>
              <a:rPr lang="en-US"/>
              <a:t>on Americans. </a:t>
            </a:r>
            <a:endParaRPr dirty="0"/>
          </a:p>
          <a:p>
            <a:pPr marL="1645836" lvl="7" indent="-60952" algn="l" rtl="0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3" name="Google Shape;133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The Great Depression Summary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8731</TotalTime>
  <Words>279</Words>
  <Application>Microsoft Office PowerPoint</Application>
  <PresentationFormat>On-screen Show (16:9)</PresentationFormat>
  <Paragraphs>27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Noto Sans Symbols</vt:lpstr>
      <vt:lpstr>LEARN theme</vt:lpstr>
      <vt:lpstr>LEARN theme</vt:lpstr>
      <vt:lpstr>PowerPoint Presentation</vt:lpstr>
      <vt:lpstr>Stories of the Great Depression</vt:lpstr>
      <vt:lpstr>Essential Questions</vt:lpstr>
      <vt:lpstr>Great Depression Facts</vt:lpstr>
      <vt:lpstr>Paired Texts H-Chart</vt:lpstr>
      <vt:lpstr>Paired Texts H-Chart</vt:lpstr>
      <vt:lpstr>FDR’s Fireside Chat</vt:lpstr>
      <vt:lpstr>FDR’s Fireside Chat</vt:lpstr>
      <vt:lpstr>The Great Depression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Stories of the Great Depression</dc:title>
  <dc:creator>K20 Center</dc:creator>
  <cp:lastModifiedBy>Halstied, Laura E.</cp:lastModifiedBy>
  <cp:revision>6</cp:revision>
  <dcterms:created xsi:type="dcterms:W3CDTF">2021-08-30T12:17:31Z</dcterms:created>
  <dcterms:modified xsi:type="dcterms:W3CDTF">2023-11-02T18:27:03Z</dcterms:modified>
</cp:coreProperties>
</file>