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71" r:id="rId4"/>
    <p:sldId id="272" r:id="rId5"/>
    <p:sldId id="273" r:id="rId6"/>
    <p:sldId id="274" r:id="rId7"/>
    <p:sldId id="275" r:id="rId8"/>
    <p:sldId id="276" r:id="rId9"/>
    <p:sldId id="263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4620"/>
  </p:normalViewPr>
  <p:slideViewPr>
    <p:cSldViewPr>
      <p:cViewPr varScale="1">
        <p:scale>
          <a:sx n="52" d="100"/>
          <a:sy n="52" d="100"/>
        </p:scale>
        <p:origin x="138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332" y="1335963"/>
            <a:ext cx="2548128" cy="41637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7"/>
          <a:lstStyle>
            <a:lvl1pPr marL="0" marR="45718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18" rIns="45718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18" tIns="0" rIns="45718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905000"/>
            <a:ext cx="5111750" cy="4343400"/>
          </a:xfrm>
        </p:spPr>
        <p:txBody>
          <a:bodyPr tIns="0"/>
          <a:lstStyle>
            <a:lvl1pPr marL="0" indent="0">
              <a:buNone/>
              <a:defRPr sz="2800" baseline="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124200" cy="434340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2" r:id="rId8"/>
    <p:sldLayoutId id="2147483680" r:id="rId9"/>
    <p:sldLayoutId id="2147483681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47" indent="-24687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353" indent="-24687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/>
          <a:ea typeface="+mn-ea"/>
          <a:cs typeface="Calibri"/>
        </a:defRPr>
      </a:lvl3pPr>
      <a:lvl4pPr marL="1188659" indent="-21030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462965" indent="-21030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1737271" indent="-2103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1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48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4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CifhjRnDvg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>
            <a:normAutofit/>
          </a:bodyPr>
          <a:lstStyle/>
          <a:p>
            <a:r>
              <a:rPr lang="en-US" sz="6000" dirty="0"/>
              <a:t>It’s A Crime!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14336"/>
            <a:ext cx="7854696" cy="1752600"/>
          </a:xfrm>
        </p:spPr>
        <p:txBody>
          <a:bodyPr/>
          <a:lstStyle/>
          <a:p>
            <a:r>
              <a:rPr lang="en-US" dirty="0"/>
              <a:t>U.S. Government</a:t>
            </a:r>
          </a:p>
          <a:p>
            <a:r>
              <a:rPr lang="en-US" dirty="0"/>
              <a:t>Law Lesson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7278-9C5C-46AA-9979-FC454F58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 Crime!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78B4A-031D-4212-8AD3-5621907CB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 crime possibly occurred in our class.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If you were a witness to this crime, please state what you just saw happen as clearly as possible.</a:t>
            </a:r>
          </a:p>
        </p:txBody>
      </p:sp>
    </p:spTree>
    <p:extLst>
      <p:ext uri="{BB962C8B-B14F-4D97-AF65-F5344CB8AC3E}">
        <p14:creationId xmlns:p14="http://schemas.microsoft.com/office/powerpoint/2010/main" val="42528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18FB3-80B9-447D-BAB0-4C7D88D2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Rights as a Suspect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2A36-B135-4192-8B02-114E4CBC3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you watch the following video, write down on a scratch piece of paper what your rights are if you are arrested for a crime. These rights are guaranteed by the Constitution.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What are Miranda rights?  Miranda rights explained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6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18FB3-80B9-447D-BAB0-4C7D88D2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Rights as a Suspect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2A36-B135-4192-8B02-114E4CBC3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Miranda rights?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will happen to our “theft suspect” if his Miranda rights are never given to him?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1B4DD5-60DF-44B1-AEE2-1A7A6C34E9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215566"/>
            <a:ext cx="3420331" cy="20017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100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22C6-FF1A-40AC-B497-D6AD27C2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en-US" dirty="0"/>
              <a:t>Two Column Notes </a:t>
            </a:r>
            <a:br>
              <a:rPr lang="en-US" dirty="0"/>
            </a:br>
            <a:r>
              <a:rPr lang="en-US" dirty="0"/>
              <a:t>Page Setup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FEF8EE-99D4-4FF7-87B0-5C7C7580D3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786535"/>
              </p:ext>
            </p:extLst>
          </p:nvPr>
        </p:nvGraphicFramePr>
        <p:xfrm>
          <a:off x="457200" y="1706881"/>
          <a:ext cx="8229600" cy="449344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1274220156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4194088314"/>
                    </a:ext>
                  </a:extLst>
                </a:gridCol>
              </a:tblGrid>
              <a:tr h="56152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Guiding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Main Ideas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581933"/>
                  </a:ext>
                </a:extLst>
              </a:tr>
              <a:tr h="3827598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What are the important facts for investigators to learn during a criminal investigation?</a:t>
                      </a:r>
                    </a:p>
                    <a:p>
                      <a:r>
                        <a:rPr kumimoji="0"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kumimoji="0" lang="en-US" sz="18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0" i="0" dirty="0">
                          <a:latin typeface="+mj-lt"/>
                        </a:rPr>
                        <a:t>a) What is the difference between circumstantial and direct evidence?</a:t>
                      </a:r>
                    </a:p>
                    <a:p>
                      <a:pPr indent="-1371600"/>
                      <a:endParaRPr lang="en-US" b="0" i="0" dirty="0">
                        <a:latin typeface="+mj-lt"/>
                      </a:endParaRPr>
                    </a:p>
                    <a:p>
                      <a:pPr indent="-1371600"/>
                      <a:endParaRPr lang="en-US" b="0" i="0" dirty="0">
                        <a:latin typeface="+mj-lt"/>
                      </a:endParaRPr>
                    </a:p>
                    <a:p>
                      <a:pPr indent="-1371600"/>
                      <a:r>
                        <a:rPr lang="en-US" b="0" i="0" dirty="0">
                          <a:latin typeface="+mj-lt"/>
                        </a:rPr>
                        <a:t>b) Explain probable cause when police obtain a search warrant. </a:t>
                      </a:r>
                    </a:p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813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35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3BFDE-CE6A-4C2F-9AFF-FEBC0B4E3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 Trial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6C795-9DDA-4260-9BFD-75EAEA43A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the Defense: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Defense Attorney</a:t>
            </a:r>
          </a:p>
          <a:p>
            <a:r>
              <a:rPr lang="en-US" dirty="0"/>
              <a:t>Chris Archer - defendant </a:t>
            </a:r>
          </a:p>
          <a:p>
            <a:r>
              <a:rPr lang="en-US" dirty="0"/>
              <a:t>Dean Jesse Johnson - witness for defense</a:t>
            </a:r>
          </a:p>
          <a:p>
            <a:r>
              <a:rPr lang="en-US" dirty="0"/>
              <a:t>Dr. Jordan Mitchell - witness for defense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2322D-D820-4AEA-9068-248E5B2E7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the Prosecution: 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District Attorney </a:t>
            </a:r>
          </a:p>
          <a:p>
            <a:r>
              <a:rPr lang="en-US" dirty="0"/>
              <a:t>Pat Smith - witness for prosecution</a:t>
            </a:r>
          </a:p>
          <a:p>
            <a:r>
              <a:rPr lang="en-US" dirty="0"/>
              <a:t>Dr. Alex Richards - witness for prosecution</a:t>
            </a:r>
          </a:p>
          <a:p>
            <a:r>
              <a:rPr lang="en-US" dirty="0"/>
              <a:t>Tyler Johnson - witness for prosecution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8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3BFDE-CE6A-4C2F-9AFF-FEBC0B4E3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 Trial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6C795-9DDA-4260-9BFD-75EAEA43A0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Presiding Judge</a:t>
            </a:r>
          </a:p>
          <a:p>
            <a:pPr marL="0" indent="0">
              <a:buNone/>
            </a:pPr>
            <a:r>
              <a:rPr lang="en-US" dirty="0"/>
              <a:t>Jury Members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C887264-A045-48AF-873A-C0D00764C0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382" y="1920085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212106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89" y="457200"/>
            <a:ext cx="7772400" cy="1362456"/>
          </a:xfrm>
        </p:spPr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F01F8B-97D5-473C-96F1-E054BBCDD67B}"/>
              </a:ext>
            </a:extLst>
          </p:cNvPr>
          <p:cNvSpPr txBox="1"/>
          <p:nvPr/>
        </p:nvSpPr>
        <p:spPr>
          <a:xfrm>
            <a:off x="846289" y="1845447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On a sheet of notebook paper, write down the sentence, “I used to think, but now I know . . .”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Write down what you knew or thought you knew about the criminal justice process before this lesson.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Then write what you have learned or know now by participating in this lesson.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Also answer the question, “Is it important to know how the criminal justice process </a:t>
            </a:r>
            <a:r>
              <a:rPr lang="en-US" sz="2400">
                <a:latin typeface="+mj-lt"/>
              </a:rPr>
              <a:t>works?  </a:t>
            </a:r>
            <a:r>
              <a:rPr lang="en-US" sz="2400" dirty="0">
                <a:latin typeface="+mj-lt"/>
              </a:rPr>
              <a:t>Why or why not? “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LEARN.thmx</Template>
  <TotalTime>428</TotalTime>
  <Words>265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Georgia</vt:lpstr>
      <vt:lpstr>Wingdings 2</vt:lpstr>
      <vt:lpstr>LEARN</vt:lpstr>
      <vt:lpstr>PowerPoint Presentation</vt:lpstr>
      <vt:lpstr>It’s A Crime!</vt:lpstr>
      <vt:lpstr>It’s a Crime!</vt:lpstr>
      <vt:lpstr>Your Rights as a Suspect</vt:lpstr>
      <vt:lpstr>Your Rights as a Suspect</vt:lpstr>
      <vt:lpstr>Two Column Notes  Page Setup</vt:lpstr>
      <vt:lpstr>Mock Trial Participants</vt:lpstr>
      <vt:lpstr>Mock Trial Participants</vt:lpstr>
      <vt:lpstr>Evaluation</vt:lpstr>
      <vt:lpstr>PowerPoint Presentation</vt:lpstr>
    </vt:vector>
  </TitlesOfParts>
  <Company>Norman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Amusement Park Webquest</dc:title>
  <dc:creator>ashleyt</dc:creator>
  <cp:lastModifiedBy>Jacqueline Schlasner</cp:lastModifiedBy>
  <cp:revision>67</cp:revision>
  <dcterms:created xsi:type="dcterms:W3CDTF">2011-02-10T18:04:52Z</dcterms:created>
  <dcterms:modified xsi:type="dcterms:W3CDTF">2017-11-17T13:50:02Z</dcterms:modified>
</cp:coreProperties>
</file>