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4"/>
  </p:sldMasterIdLst>
  <p:notesMasterIdLst>
    <p:notesMasterId r:id="rId27"/>
  </p:notesMasterIdLst>
  <p:sldIdLst>
    <p:sldId id="276" r:id="rId5"/>
    <p:sldId id="256" r:id="rId6"/>
    <p:sldId id="287" r:id="rId7"/>
    <p:sldId id="317" r:id="rId8"/>
    <p:sldId id="288" r:id="rId9"/>
    <p:sldId id="289" r:id="rId10"/>
    <p:sldId id="291" r:id="rId11"/>
    <p:sldId id="292" r:id="rId12"/>
    <p:sldId id="293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01"/>
  </p:normalViewPr>
  <p:slideViewPr>
    <p:cSldViewPr snapToGrid="0" snapToObjects="1">
      <p:cViewPr varScale="1">
        <p:scale>
          <a:sx n="163" d="100"/>
          <a:sy n="163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rram, Jehanne" userId="85e21374-e6a7-4794-bfaa-d28b9d520c64" providerId="ADAL" clId="{9CA49090-DA58-6541-AE6F-0372ABE1B56E}"/>
    <pc:docChg chg="delSld">
      <pc:chgData name="Moharram, Jehanne" userId="85e21374-e6a7-4794-bfaa-d28b9d520c64" providerId="ADAL" clId="{9CA49090-DA58-6541-AE6F-0372ABE1B56E}" dt="2025-05-28T01:15:43.647" v="1" actId="2696"/>
      <pc:docMkLst>
        <pc:docMk/>
      </pc:docMkLst>
      <pc:sldChg chg="del">
        <pc:chgData name="Moharram, Jehanne" userId="85e21374-e6a7-4794-bfaa-d28b9d520c64" providerId="ADAL" clId="{9CA49090-DA58-6541-AE6F-0372ABE1B56E}" dt="2025-05-28T01:15:28.673" v="0" actId="2696"/>
        <pc:sldMkLst>
          <pc:docMk/>
          <pc:sldMk cId="2608345506" sldId="290"/>
        </pc:sldMkLst>
      </pc:sldChg>
      <pc:sldChg chg="del">
        <pc:chgData name="Moharram, Jehanne" userId="85e21374-e6a7-4794-bfaa-d28b9d520c64" providerId="ADAL" clId="{9CA49090-DA58-6541-AE6F-0372ABE1B56E}" dt="2025-05-28T01:15:43.647" v="1" actId="2696"/>
        <pc:sldMkLst>
          <pc:docMk/>
          <pc:sldMk cId="3555771253" sldId="3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9AC51B1-A180-8E3A-20B5-A82011FEE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DB717E-8751-5351-5C7A-05626CB1F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681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73BFC3-0434-474D-FB00-18B90BC06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52C3C2-2FA9-6DCB-5914-5219801DF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65384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58A2AA-986E-303F-070D-7DEFC0F05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DA29EF-D912-FF8F-3F8C-A0F5ED152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5362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F0B68A-47D8-CFB2-62DA-A8B527FB5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208F74-429F-4068-181B-8AD898EC5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30287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7B5456-EB04-C9E4-68D3-BFB498784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F7F32C-081A-1D6F-F3F9-7CF53725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92796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66FD60-418F-808A-31F6-6A116605F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8B0726E-7997-D548-2071-C2C507FED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96866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7625FF-1E5A-F7D2-1597-80DD64A7B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C431D8-6FC8-C449-B31E-C0A9C70A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6962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BBF65C-DA98-836B-7360-E8C5FBA53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2CB522-772A-4ED6-43C4-968CF6F75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40217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B0A104-6BCE-B206-AE35-8F647F6F6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A1DA5A8-758C-0032-FCC0-7E339784B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69677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34297C-9806-A1C2-E6C9-AAAC569F5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DE8893-774E-7EBE-AC9F-69E9B7F05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35791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 pareja perfecta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Galería de </a:t>
            </a:r>
            <a:r>
              <a:rPr lang="en-US" dirty="0" err="1"/>
              <a:t>personajes</a:t>
            </a:r>
            <a:r>
              <a:rPr lang="en-US" dirty="0"/>
              <a:t> </a:t>
            </a:r>
            <a:r>
              <a:rPr lang="en-US" dirty="0" err="1"/>
              <a:t>ficticiosos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6CA7FA-E8DF-C64C-86E8-03ACC484A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DAA04B-1323-19BB-A6C7-7D2B4D57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64607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EC7278-BC09-1A2B-C8B5-CDEB54375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F964011-DCEA-EBBA-F05F-83B26C16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18110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CBBFFE-642F-32D4-38CB-C1E621D43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10AB8A-EFAD-B063-1E55-0B199EEA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54531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6E6D69-7106-4A48-B5D6-230D0D272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CA5BD3-3F5E-3D1A-A665-A6062E753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7813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0908F-F11B-AD82-4F33-B701E4B3E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476C66-FBF6-C8C3-C3BD-AF2EA15F6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3E63C2-C568-CD1C-7A3E-203A9814E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0197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9618B-C9E8-FB40-1C6A-31DA30DBB6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475F79-B9A8-7DE4-2CB5-C6AAB5D12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77CEFA-8E00-700C-83B2-8010E1331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859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404B9-75FA-7783-4C18-61EC14C687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65BE08-C00D-5AD3-F1AE-2764E704D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776FC6-6251-A0FC-10EF-C9F6FDBDE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3725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90664-D64D-D978-12EB-A51663AFEA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92524D-3514-98F9-752C-EB339B8C3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47DDF8-8F35-AA70-6BE8-99AE81948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3780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2B6738-9702-8F40-C914-C08D26136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85B46C-5BA3-4D70-B50E-13B8F3EA3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C6CFAC-7D19-A05E-2A84-0E90B7C3C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1743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CBF72-DB80-8E50-DFB7-54E2C9A01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FD940C-49CE-A664-D288-15A1C9A95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DC04D4-FB3C-AC05-CA7E-4F6E60E99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73177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948B8C59B5B54881A902ED9A75DDB4" ma:contentTypeVersion="7" ma:contentTypeDescription="Create a new document." ma:contentTypeScope="" ma:versionID="28b9fa3224942b635fa696e3958b187f">
  <xsd:schema xmlns:xsd="http://www.w3.org/2001/XMLSchema" xmlns:xs="http://www.w3.org/2001/XMLSchema" xmlns:p="http://schemas.microsoft.com/office/2006/metadata/properties" xmlns:ns2="75d9c401-6781-4bfe-8c35-d41a045eaf31" xmlns:ns3="8dcace12-f43a-49c1-8347-3ffc57de5fd6" targetNamespace="http://schemas.microsoft.com/office/2006/metadata/properties" ma:root="true" ma:fieldsID="51a539d48bf65c9634230b3c6931dac2" ns2:_="" ns3:_="">
    <xsd:import namespace="75d9c401-6781-4bfe-8c35-d41a045eaf31"/>
    <xsd:import namespace="8dcace12-f43a-49c1-8347-3ffc57de5f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9c401-6781-4bfe-8c35-d41a045ea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Flow_SignoffStatus" ma:index="14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cace12-f43a-49c1-8347-3ffc57de5f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5d9c401-6781-4bfe-8c35-d41a045eaf31" xsi:nil="true"/>
  </documentManagement>
</p:properties>
</file>

<file path=customXml/itemProps1.xml><?xml version="1.0" encoding="utf-8"?>
<ds:datastoreItem xmlns:ds="http://schemas.openxmlformats.org/officeDocument/2006/customXml" ds:itemID="{F45C9AAA-6E39-48EE-AD1D-17C2696065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d9c401-6781-4bfe-8c35-d41a045eaf31"/>
    <ds:schemaRef ds:uri="8dcace12-f43a-49c1-8347-3ffc57de5f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59BBC9-983D-4923-AFDF-EF86E7FED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2283C5-8560-4905-887A-6E53A6F05B34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8dcace12-f43a-49c1-8347-3ffc57de5fd6"/>
    <ds:schemaRef ds:uri="75d9c401-6781-4bfe-8c35-d41a045eaf31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LEARN theme</Template>
  <TotalTime>114</TotalTime>
  <Words>27</Words>
  <Application>Microsoft Macintosh PowerPoint</Application>
  <PresentationFormat>On-screen Show (16:9)</PresentationFormat>
  <Paragraphs>22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 2</vt:lpstr>
      <vt:lpstr>LEARN theme</vt:lpstr>
      <vt:lpstr>PowerPoint Presentation</vt:lpstr>
      <vt:lpstr>La pareja perfecta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pareja perfecta</dc:title>
  <dc:subject/>
  <dc:creator>K20 Center</dc:creator>
  <cp:keywords/>
  <dc:description/>
  <cp:lastModifiedBy>Moharram, Jehanne</cp:lastModifiedBy>
  <cp:revision>4</cp:revision>
  <dcterms:created xsi:type="dcterms:W3CDTF">2025-02-28T20:53:44Z</dcterms:created>
  <dcterms:modified xsi:type="dcterms:W3CDTF">2025-05-28T01:16:08Z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0x0101005D948B8C59B5B54881A902ED9A75DDB4</vt:lpwstr>
  </property>
</Properties>
</file>