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4"/>
  </p:sldMasterIdLst>
  <p:notesMasterIdLst>
    <p:notesMasterId r:id="rId26"/>
  </p:notesMasterIdLst>
  <p:sldIdLst>
    <p:sldId id="276" r:id="rId5"/>
    <p:sldId id="283" r:id="rId6"/>
    <p:sldId id="284" r:id="rId7"/>
    <p:sldId id="297" r:id="rId8"/>
    <p:sldId id="256" r:id="rId9"/>
    <p:sldId id="274" r:id="rId10"/>
    <p:sldId id="275" r:id="rId11"/>
    <p:sldId id="300" r:id="rId12"/>
    <p:sldId id="298" r:id="rId13"/>
    <p:sldId id="287" r:id="rId14"/>
    <p:sldId id="288" r:id="rId15"/>
    <p:sldId id="286" r:id="rId16"/>
    <p:sldId id="301" r:id="rId17"/>
    <p:sldId id="289" r:id="rId18"/>
    <p:sldId id="290" r:id="rId19"/>
    <p:sldId id="291" r:id="rId20"/>
    <p:sldId id="295" r:id="rId21"/>
    <p:sldId id="294" r:id="rId22"/>
    <p:sldId id="302" r:id="rId23"/>
    <p:sldId id="293" r:id="rId24"/>
    <p:sldId id="303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6AC245-24CA-9346-8413-4F95EDE2D94A}" v="2" dt="2025-05-28T17:28:04.1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217" autoAdjust="0"/>
    <p:restoredTop sz="86781"/>
  </p:normalViewPr>
  <p:slideViewPr>
    <p:cSldViewPr snapToGrid="0" snapToObjects="1">
      <p:cViewPr varScale="1">
        <p:scale>
          <a:sx n="146" d="100"/>
          <a:sy n="146" d="100"/>
        </p:scale>
        <p:origin x="6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rram, Jehanne" userId="85e21374-e6a7-4794-bfaa-d28b9d520c64" providerId="ADAL" clId="{E66AC245-24CA-9346-8413-4F95EDE2D94A}"/>
    <pc:docChg chg="custSel modSld">
      <pc:chgData name="Moharram, Jehanne" userId="85e21374-e6a7-4794-bfaa-d28b9d520c64" providerId="ADAL" clId="{E66AC245-24CA-9346-8413-4F95EDE2D94A}" dt="2025-05-28T17:36:16.939" v="37" actId="20577"/>
      <pc:docMkLst>
        <pc:docMk/>
      </pc:docMkLst>
      <pc:sldChg chg="modSp mod">
        <pc:chgData name="Moharram, Jehanne" userId="85e21374-e6a7-4794-bfaa-d28b9d520c64" providerId="ADAL" clId="{E66AC245-24CA-9346-8413-4F95EDE2D94A}" dt="2025-05-28T17:28:04.153" v="33"/>
        <pc:sldMkLst>
          <pc:docMk/>
          <pc:sldMk cId="2151394267" sldId="284"/>
        </pc:sldMkLst>
        <pc:spChg chg="mod">
          <ac:chgData name="Moharram, Jehanne" userId="85e21374-e6a7-4794-bfaa-d28b9d520c64" providerId="ADAL" clId="{E66AC245-24CA-9346-8413-4F95EDE2D94A}" dt="2025-05-28T17:28:04.153" v="33"/>
          <ac:spMkLst>
            <pc:docMk/>
            <pc:sldMk cId="2151394267" sldId="284"/>
            <ac:spMk id="4" creationId="{BDAD7F66-0F95-0BED-D2E6-D1537456FD75}"/>
          </ac:spMkLst>
        </pc:spChg>
      </pc:sldChg>
      <pc:sldChg chg="modSp mod">
        <pc:chgData name="Moharram, Jehanne" userId="85e21374-e6a7-4794-bfaa-d28b9d520c64" providerId="ADAL" clId="{E66AC245-24CA-9346-8413-4F95EDE2D94A}" dt="2025-05-28T17:36:16.939" v="37" actId="20577"/>
        <pc:sldMkLst>
          <pc:docMk/>
          <pc:sldMk cId="3787578525" sldId="297"/>
        </pc:sldMkLst>
        <pc:spChg chg="mod">
          <ac:chgData name="Moharram, Jehanne" userId="85e21374-e6a7-4794-bfaa-d28b9d520c64" providerId="ADAL" clId="{E66AC245-24CA-9346-8413-4F95EDE2D94A}" dt="2025-05-28T17:36:16.939" v="37" actId="20577"/>
          <ac:spMkLst>
            <pc:docMk/>
            <pc:sldMk cId="3787578525" sldId="297"/>
            <ac:spMk id="2" creationId="{7209FEB8-D9FE-25DB-C20D-B81D24376612}"/>
          </ac:spMkLst>
        </pc:spChg>
        <pc:spChg chg="mod">
          <ac:chgData name="Moharram, Jehanne" userId="85e21374-e6a7-4794-bfaa-d28b9d520c64" providerId="ADAL" clId="{E66AC245-24CA-9346-8413-4F95EDE2D94A}" dt="2025-05-28T17:21:20.168" v="28" actId="20577"/>
          <ac:spMkLst>
            <pc:docMk/>
            <pc:sldMk cId="3787578525" sldId="297"/>
            <ac:spMk id="5" creationId="{5FF85779-67FE-872A-4142-7812C037AA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94995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words or phrases would you expect to hear in a song entitled “</a:t>
            </a:r>
            <a:r>
              <a:rPr lang="en-US" dirty="0" err="1"/>
              <a:t>Quiero</a:t>
            </a:r>
            <a:r>
              <a:rPr lang="en-US" dirty="0"/>
              <a:t> un amor”? </a:t>
            </a:r>
          </a:p>
          <a:p>
            <a:r>
              <a:rPr lang="en-US" dirty="0"/>
              <a:t>”</a:t>
            </a:r>
            <a:r>
              <a:rPr lang="en-US" dirty="0" err="1"/>
              <a:t>Anticipas</a:t>
            </a:r>
            <a:r>
              <a:rPr lang="en-US" dirty="0"/>
              <a:t>” o “</a:t>
            </a:r>
            <a:r>
              <a:rPr lang="en-US" dirty="0" err="1"/>
              <a:t>esperas</a:t>
            </a:r>
            <a:r>
              <a:rPr lang="en-US" dirty="0"/>
              <a:t> </a:t>
            </a:r>
            <a:r>
              <a:rPr lang="en-US" dirty="0" err="1"/>
              <a:t>escuchar</a:t>
            </a:r>
            <a:r>
              <a:rPr lang="en-US" dirty="0"/>
              <a:t>” 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Mozilla. (n.d.). Cloud emoji [Illustration]. Wikimedia Commons. https://</a:t>
            </a:r>
            <a:r>
              <a:rPr lang="en-US" b="0" i="0" dirty="0" err="1">
                <a:solidFill>
                  <a:srgbClr val="424242"/>
                </a:solidFill>
                <a:effectLst/>
                <a:latin typeface="Segoe Sans"/>
              </a:rPr>
              <a:t>commons.wikimedia.org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/wiki/File:Fxemoji_u1F328.svg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49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1: </a:t>
            </a:r>
            <a:r>
              <a:rPr lang="en-US" dirty="0" err="1"/>
              <a:t>Quiero</a:t>
            </a:r>
            <a:r>
              <a:rPr lang="en-US" dirty="0"/>
              <a:t> un/a amigo/a que </a:t>
            </a:r>
          </a:p>
        </p:txBody>
      </p:sp>
    </p:spTree>
    <p:extLst>
      <p:ext uri="{BB962C8B-B14F-4D97-AF65-F5344CB8AC3E}">
        <p14:creationId xmlns:p14="http://schemas.microsoft.com/office/powerpoint/2010/main" val="278789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B28AA-C75D-B9CE-EF56-2F46FF838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958A1-B925-FBF2-FD3C-766540E85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F1FC4D-6123-7B5F-E2FA-F3C3F7A8E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5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4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854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24E57-3086-39CF-BD5F-E4F2B5B8A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05A11-2431-E878-4069-4E12E1FF6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7FABBF-BC97-2FE3-0BE8-FC77113B5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10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543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01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Aguilar, M. (2022, November 15). </a:t>
            </a:r>
            <a:r>
              <a:rPr lang="en-US" b="0" i="1" dirty="0" err="1">
                <a:solidFill>
                  <a:srgbClr val="424242"/>
                </a:solidFill>
                <a:effectLst/>
                <a:latin typeface="Segoe Sans"/>
              </a:rPr>
              <a:t>Quiero</a:t>
            </a:r>
            <a:r>
              <a:rPr lang="en-US" b="0" i="1" dirty="0">
                <a:solidFill>
                  <a:srgbClr val="424242"/>
                </a:solidFill>
                <a:effectLst/>
                <a:latin typeface="Segoe Sans"/>
              </a:rPr>
              <a:t> un amor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 [Video]. YouTube. https://</a:t>
            </a:r>
            <a:r>
              <a:rPr lang="en-US" b="0" i="0" dirty="0" err="1">
                <a:solidFill>
                  <a:srgbClr val="424242"/>
                </a:solidFill>
                <a:effectLst/>
                <a:latin typeface="Segoe Sans"/>
              </a:rPr>
              <a:t>www.youtube.com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/</a:t>
            </a:r>
            <a:r>
              <a:rPr lang="en-US" b="0" i="0" dirty="0" err="1">
                <a:solidFill>
                  <a:srgbClr val="424242"/>
                </a:solidFill>
                <a:effectLst/>
                <a:latin typeface="Segoe Sans"/>
              </a:rPr>
              <a:t>watch?v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=6nQFLWRM9OU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494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</a:p>
        </p:txBody>
      </p:sp>
    </p:spTree>
    <p:extLst>
      <p:ext uri="{BB962C8B-B14F-4D97-AF65-F5344CB8AC3E}">
        <p14:creationId xmlns:p14="http://schemas.microsoft.com/office/powerpoint/2010/main" val="3238068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This song is a cover of the 1983 song by Los Bukis; lyric video: https://</a:t>
            </a:r>
            <a:r>
              <a:rPr lang="en-US" b="0" i="0" dirty="0" err="1">
                <a:solidFill>
                  <a:srgbClr val="424242"/>
                </a:solidFill>
                <a:effectLst/>
                <a:latin typeface="Segoe Sans"/>
              </a:rPr>
              <a:t>www.youtube.com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/</a:t>
            </a:r>
            <a:r>
              <a:rPr lang="en-US" b="0" i="0" dirty="0" err="1">
                <a:solidFill>
                  <a:srgbClr val="424242"/>
                </a:solidFill>
                <a:effectLst/>
                <a:latin typeface="Segoe Sans"/>
              </a:rPr>
              <a:t>watch?v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=g1o6SP6REnw</a:t>
            </a:r>
          </a:p>
          <a:p>
            <a:endParaRPr lang="en-US" b="0" i="0" dirty="0">
              <a:solidFill>
                <a:srgbClr val="424242"/>
              </a:solidFill>
              <a:effectLst/>
              <a:latin typeface="Segoe Sans"/>
            </a:endParaRPr>
          </a:p>
          <a:p>
            <a:r>
              <a:rPr lang="en-US" b="0" i="0" dirty="0" err="1">
                <a:solidFill>
                  <a:srgbClr val="424242"/>
                </a:solidFill>
                <a:effectLst/>
                <a:latin typeface="Segoe Sans"/>
              </a:rPr>
              <a:t>Perdidos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 de Sinaloa. (2021, February 26). </a:t>
            </a:r>
            <a:r>
              <a:rPr lang="en-US" b="0" i="1" dirty="0" err="1">
                <a:solidFill>
                  <a:srgbClr val="424242"/>
                </a:solidFill>
                <a:effectLst/>
                <a:latin typeface="Segoe Sans"/>
              </a:rPr>
              <a:t>Necesito</a:t>
            </a:r>
            <a:r>
              <a:rPr lang="en-US" b="0" i="1" dirty="0">
                <a:solidFill>
                  <a:srgbClr val="424242"/>
                </a:solidFill>
                <a:effectLst/>
                <a:latin typeface="Segoe Sans"/>
              </a:rPr>
              <a:t> un amor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 [Video]. YouTube. https://</a:t>
            </a:r>
            <a:r>
              <a:rPr lang="en-US" b="0" i="0" dirty="0" err="1">
                <a:solidFill>
                  <a:srgbClr val="424242"/>
                </a:solidFill>
                <a:effectLst/>
                <a:latin typeface="Segoe Sans"/>
              </a:rPr>
              <a:t>www.youtube.com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/</a:t>
            </a:r>
            <a:r>
              <a:rPr lang="en-US" b="0" i="0" dirty="0" err="1">
                <a:solidFill>
                  <a:srgbClr val="424242"/>
                </a:solidFill>
                <a:effectLst/>
                <a:latin typeface="Segoe Sans"/>
              </a:rPr>
              <a:t>watch?v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=D9vQAOgVE2k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00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 </a:t>
            </a:r>
            <a:r>
              <a:rPr lang="en-US" dirty="0" err="1"/>
              <a:t>formas</a:t>
            </a:r>
            <a:r>
              <a:rPr lang="en-US" dirty="0"/>
              <a:t> del </a:t>
            </a:r>
            <a:r>
              <a:rPr lang="en-US" dirty="0" err="1"/>
              <a:t>indicativo</a:t>
            </a:r>
            <a:r>
              <a:rPr lang="en-US" dirty="0"/>
              <a:t>: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presente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imperfecto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pretérito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presente</a:t>
            </a:r>
            <a:r>
              <a:rPr lang="en-US" dirty="0"/>
              <a:t> </a:t>
            </a:r>
            <a:r>
              <a:rPr lang="en-US" dirty="0" err="1"/>
              <a:t>progresivo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0233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AR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52" y="1028700"/>
            <a:ext cx="1911096" cy="31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E1121FC-8B0E-0F4B-8A9D-C7B1ADC40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7A07C9-52E3-4212-9CBC-F4ACF85EB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5752E28-88FD-4D46-A840-A174E90B52D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57517" y="1427702"/>
            <a:ext cx="7040563" cy="305701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09033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ACA14D18-7E80-4DA7-8133-159DD521CE4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7C2501-3118-4C0D-A655-F2D0DFA1CF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11850" y="1663336"/>
            <a:ext cx="1828800" cy="18280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36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C6D66F0-1C84-4362-90AC-EAB0A6DF20A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D319D0-7727-40E0-9BB2-013BA6FE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2302" y="1305059"/>
            <a:ext cx="3994150" cy="1420813"/>
          </a:xfrm>
          <a:ln w="6350">
            <a:solidFill>
              <a:schemeClr val="bg2">
                <a:lumMod val="90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0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3FE57066-AFD2-4D39-B9C9-BF451B892B56}"/>
              </a:ext>
            </a:extLst>
          </p:cNvPr>
          <p:cNvSpPr/>
          <p:nvPr userDrawn="1"/>
        </p:nvSpPr>
        <p:spPr>
          <a:xfrm>
            <a:off x="1721476" y="1313644"/>
            <a:ext cx="5701048" cy="3206840"/>
          </a:xfrm>
          <a:prstGeom prst="snip2Diag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C6D66F0-1C84-4362-90AC-EAB0A6DF20A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marL="0" indent="0" rtl="0">
              <a:buSzPct val="100000"/>
              <a:buNone/>
              <a:defRPr b="1">
                <a:solidFill>
                  <a:schemeClr val="bg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7" name="Shape 23">
            <a:extLst>
              <a:ext uri="{FF2B5EF4-FFF2-40B4-BE49-F238E27FC236}">
                <a16:creationId xmlns:a16="http://schemas.microsoft.com/office/drawing/2014/main" id="{98ECED1A-A97B-463C-904C-0655947FAF6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rmAutofit/>
          </a:bodyPr>
          <a:lstStyle>
            <a:lvl1pPr marL="0" indent="0" rtl="0">
              <a:buSzPct val="100000"/>
              <a:buNone/>
              <a:defRPr sz="1600" b="1" i="1">
                <a:solidFill>
                  <a:schemeClr val="bg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-Attribution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D6017F3C-31CC-46B1-BC0D-495B548BE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75000"/>
                    </a14:imgEffect>
                  </a14:imgLayer>
                </a14:imgProps>
              </a:ext>
            </a:extLst>
          </a:blip>
          <a:srcRect l="34179" t="21572" r="32618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744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132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No Log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2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4"/>
            </a:gs>
            <a:gs pos="85000">
              <a:schemeClr val="accent6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644652" y="1007598"/>
            <a:ext cx="7851648" cy="1371600"/>
          </a:xfrm>
          <a:ln>
            <a:noFill/>
          </a:ln>
        </p:spPr>
        <p:txBody>
          <a:bodyPr vert="horz" tIns="0" rIns="18287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</p:spPr>
        <p:txBody>
          <a:bodyPr lIns="0" rIns="18287">
            <a:normAutofit/>
          </a:bodyPr>
          <a:lstStyle>
            <a:lvl1pPr marL="0" marR="34289" indent="0" algn="l">
              <a:buNone/>
              <a:defRPr sz="2600">
                <a:solidFill>
                  <a:schemeClr val="tx1"/>
                </a:solidFill>
                <a:latin typeface="Calibri"/>
                <a:cs typeface="Calibri"/>
              </a:defRPr>
            </a:lvl1pPr>
            <a:lvl2pPr marL="342883" indent="0" algn="ctr">
              <a:buNone/>
            </a:lvl2pPr>
            <a:lvl3pPr marL="685765" indent="0" algn="ctr">
              <a:buNone/>
            </a:lvl3pPr>
            <a:lvl4pPr marL="1028648" indent="0" algn="ctr">
              <a:buNone/>
            </a:lvl4pPr>
            <a:lvl5pPr marL="1371530" indent="0" algn="ctr">
              <a:buNone/>
            </a:lvl5pPr>
            <a:lvl6pPr marL="1714412" indent="0" algn="ctr">
              <a:buNone/>
            </a:lvl6pPr>
            <a:lvl7pPr marL="2057295" indent="0" algn="ctr">
              <a:buNone/>
            </a:lvl7pPr>
            <a:lvl8pPr marL="2400177" indent="0" algn="ctr">
              <a:buNone/>
            </a:lvl8pPr>
            <a:lvl9pPr marL="274306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98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09352"/>
            <a:ext cx="8229600" cy="3434098"/>
          </a:xfrm>
        </p:spPr>
        <p:txBody>
          <a:bodyPr/>
          <a:lstStyle>
            <a:lvl1pPr marL="227013" indent="-227013"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6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7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This is the default layout for slide content. To see other layout options, right-click the slide thumbnail and select Layout.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F552B-173D-46BA-BBEA-1B2F42FE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235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09352"/>
            <a:ext cx="8229600" cy="3434098"/>
          </a:xfrm>
        </p:spPr>
        <p:txBody>
          <a:bodyPr/>
          <a:lstStyle>
            <a:lvl1pPr marL="342900" indent="-342900">
              <a:buClr>
                <a:schemeClr val="accent4"/>
              </a:buClr>
              <a:buSzPct val="100000"/>
              <a:buFont typeface="+mj-lt"/>
              <a:buAutoNum type="arabicPeriod"/>
              <a:defRPr sz="2600"/>
            </a:lvl1pPr>
            <a:lvl2pPr marL="627063" indent="-333375">
              <a:buClr>
                <a:schemeClr val="accent4"/>
              </a:buClr>
              <a:buSzPct val="100000"/>
              <a:buFont typeface="+mj-lt"/>
              <a:buAutoNum type="alphaLcParenR"/>
              <a:defRPr sz="2000"/>
            </a:lvl2pPr>
            <a:lvl3pPr marL="914400" indent="-227013">
              <a:buClr>
                <a:schemeClr val="accent4"/>
              </a:buClr>
              <a:buSzPct val="100000"/>
              <a:buFont typeface="+mj-lt"/>
              <a:buAutoNum type="romanLcPeriod"/>
              <a:defRPr sz="1700"/>
            </a:lvl3pPr>
            <a:lvl4pPr marL="1076668" indent="-342900">
              <a:buSzPct val="100000"/>
              <a:buFont typeface="+mj-lt"/>
              <a:buAutoNum type="arabicPeriod"/>
              <a:defRPr/>
            </a:lvl4pPr>
            <a:lvl5pPr marL="1282398" indent="-342900">
              <a:buSzPct val="100000"/>
              <a:buFont typeface="+mj-lt"/>
              <a:buAutoNum type="arabicPeriod"/>
              <a:defRPr sz="1350"/>
            </a:lvl5pPr>
          </a:lstStyle>
          <a:p>
            <a:pPr lvl="0" eaLnBrk="1" latinLnBrk="0" hangingPunct="1"/>
            <a:r>
              <a:rPr lang="en-US" dirty="0"/>
              <a:t>Step</a:t>
            </a:r>
          </a:p>
          <a:p>
            <a:pPr lvl="1" eaLnBrk="1" latinLnBrk="0" hangingPunct="1"/>
            <a:r>
              <a:rPr lang="en-US" dirty="0" err="1"/>
              <a:t>Substep</a:t>
            </a:r>
            <a:endParaRPr lang="en-US" dirty="0"/>
          </a:p>
          <a:p>
            <a:pPr lvl="2" eaLnBrk="1" latinLnBrk="0" hangingPunct="1"/>
            <a:r>
              <a:rPr lang="en-US" dirty="0"/>
              <a:t>Sub-</a:t>
            </a:r>
            <a:r>
              <a:rPr lang="en-US" dirty="0" err="1"/>
              <a:t>substep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F552B-173D-46BA-BBEA-1B2F42FE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57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659298"/>
            </a:gs>
            <a:gs pos="100000">
              <a:srgbClr val="4E6F74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/>
          </a:bodyPr>
          <a:lstStyle>
            <a:lvl1pPr algn="l" rtl="0">
              <a:spcBef>
                <a:spcPct val="0"/>
              </a:spcBef>
              <a:buNone/>
              <a:defRPr lang="en-US" sz="5000" b="0" cap="none" baseline="0" dirty="0">
                <a:ln w="635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Section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0352" y="2028498"/>
            <a:ext cx="7772400" cy="1132284"/>
          </a:xfrm>
        </p:spPr>
        <p:txBody>
          <a:bodyPr lIns="45718" rIns="45718" anchor="t">
            <a:normAutofit/>
          </a:bodyPr>
          <a:lstStyle>
            <a:lvl1pPr marL="398463" indent="-342900">
              <a:buClr>
                <a:schemeClr val="tx1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Item A</a:t>
            </a:r>
          </a:p>
          <a:p>
            <a:pPr lvl="0" eaLnBrk="1" latinLnBrk="0" hangingPunct="1"/>
            <a:r>
              <a:rPr kumimoji="0" lang="en-US" dirty="0"/>
              <a:t>Item B</a:t>
            </a:r>
          </a:p>
          <a:p>
            <a:pPr lvl="0" eaLnBrk="1" latinLnBrk="0" hangingPunct="1"/>
            <a:r>
              <a:rPr kumimoji="0" lang="en-US" dirty="0"/>
              <a:t>Item 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18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2954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17938"/>
            <a:ext cx="4038600" cy="3448256"/>
          </a:xfrm>
        </p:spPr>
        <p:txBody>
          <a:bodyPr/>
          <a:lstStyle>
            <a:lvl1pPr>
              <a:buSzPct val="100000"/>
              <a:defRPr sz="24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8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5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15C7E-697C-4702-93D3-61EBBCC240B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48200" y="1317938"/>
            <a:ext cx="4038600" cy="3448256"/>
          </a:xfrm>
        </p:spPr>
        <p:txBody>
          <a:bodyPr/>
          <a:lstStyle>
            <a:lvl1pPr>
              <a:buSzPct val="100000"/>
              <a:defRPr sz="24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8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5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3223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391436"/>
            <a:ext cx="4040188" cy="494514"/>
          </a:xfrm>
        </p:spPr>
        <p:txBody>
          <a:bodyPr lIns="45718" tIns="0" rIns="45718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Side A Subtitle/Header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 hasCustomPrompt="1"/>
          </p:nvPr>
        </p:nvSpPr>
        <p:spPr>
          <a:xfrm>
            <a:off x="4645027" y="1394820"/>
            <a:ext cx="4041775" cy="491132"/>
          </a:xfrm>
        </p:spPr>
        <p:txBody>
          <a:bodyPr lIns="45718" tIns="0" rIns="45718" bIns="0" anchor="ctr">
            <a:norm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Side B Subtitle/Header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457200" y="1974760"/>
            <a:ext cx="4040188" cy="2795480"/>
          </a:xfrm>
        </p:spPr>
        <p:txBody>
          <a:bodyPr tIns="0"/>
          <a:lstStyle>
            <a:lvl1pPr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5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35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2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2F6623D-9146-44DE-A2AF-4628874D04E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49788" y="1974760"/>
            <a:ext cx="4040188" cy="2795481"/>
          </a:xfrm>
        </p:spPr>
        <p:txBody>
          <a:bodyPr tIns="0"/>
          <a:lstStyle>
            <a:lvl1pPr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5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35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2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514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3581400" y="1330012"/>
            <a:ext cx="5111750" cy="3257550"/>
          </a:xfrm>
        </p:spPr>
        <p:txBody>
          <a:bodyPr tIns="0"/>
          <a:lstStyle>
            <a:lvl1pPr marL="0" indent="0">
              <a:buNone/>
              <a:defRPr sz="2100" baseline="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kumimoji="0" lang="en-US" dirty="0"/>
              <a:t>{Insert photo or chart here}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450850" y="1330012"/>
            <a:ext cx="3124200" cy="3257550"/>
          </a:xfrm>
        </p:spPr>
        <p:txBody>
          <a:bodyPr tIns="0"/>
          <a:lstStyle>
            <a:lvl1pPr>
              <a:buSzPct val="100000"/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6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4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3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CD2421-83B0-4920-AB5D-7E41627BC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5169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D588CD6-00FA-3647-9C32-955C9EE21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5E15DE5-15CD-41A8-BA89-39372E5587A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57200" y="1343696"/>
            <a:ext cx="6125827" cy="340834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1F4382-70BA-4DE9-9B01-7F103D1E9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61697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chemeClr val="bg1">
                <a:lumMod val="85000"/>
              </a:schemeClr>
            </a:gs>
          </a:gsLst>
          <a:lin ang="56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tIns="45718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 lIns="91435" tIns="45718" rIns="91435" bIns="45718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4073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93" r:id="rId4"/>
    <p:sldLayoutId id="2147483675" r:id="rId5"/>
    <p:sldLayoutId id="2147483676" r:id="rId6"/>
    <p:sldLayoutId id="2147483677" r:id="rId7"/>
    <p:sldLayoutId id="2147483680" r:id="rId8"/>
    <p:sldLayoutId id="2147483689" r:id="rId9"/>
    <p:sldLayoutId id="2147483690" r:id="rId10"/>
    <p:sldLayoutId id="2147483695" r:id="rId11"/>
    <p:sldLayoutId id="2147483696" r:id="rId12"/>
    <p:sldLayoutId id="2147483698" r:id="rId13"/>
    <p:sldLayoutId id="2147483697" r:id="rId14"/>
    <p:sldLayoutId id="2147483679" r:id="rId15"/>
    <p:sldLayoutId id="2147483688" r:id="rId16"/>
    <p:sldLayoutId id="2147483682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0" kern="1200">
          <a:ln>
            <a:noFill/>
          </a:ln>
          <a:solidFill>
            <a:schemeClr val="accent4"/>
          </a:solidFill>
          <a:effectLst/>
          <a:latin typeface="+mj-lt"/>
          <a:ea typeface="+mj-ea"/>
          <a:cs typeface="+mj-cs"/>
        </a:defRPr>
      </a:lvl1pPr>
    </p:titleStyle>
    <p:bodyStyle>
      <a:lvl1pPr marL="231775" indent="-231775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•"/>
        <a:tabLst/>
        <a:defRPr kumimoji="0"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480035" indent="-18515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Calibri"/>
          <a:ea typeface="+mn-ea"/>
          <a:cs typeface="Calibri"/>
        </a:defRPr>
      </a:lvl2pPr>
      <a:lvl3pPr marL="685765" indent="-18515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Calibri"/>
          <a:ea typeface="+mn-ea"/>
          <a:cs typeface="Calibri"/>
        </a:defRPr>
      </a:lvl3pPr>
      <a:lvl4pPr marL="891494" indent="-15772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Calibri"/>
          <a:ea typeface="+mn-ea"/>
          <a:cs typeface="Calibri"/>
        </a:defRPr>
      </a:lvl4pPr>
      <a:lvl5pPr marL="1097224" indent="-15772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Calibri"/>
          <a:ea typeface="+mn-ea"/>
          <a:cs typeface="Calibri"/>
        </a:defRPr>
      </a:lvl5pPr>
      <a:lvl6pPr marL="1302953" indent="-15772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06" indent="-13715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836" indent="-137153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566" indent="-13715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D9vQAOgVE2k" TargetMode="External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6nQFLWRM9OU" TargetMode="External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0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1E40B-BA80-0DE3-64BE-A28728041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Categorical Highlighting: </a:t>
            </a:r>
            <a:r>
              <a:rPr lang="en-US" dirty="0" err="1"/>
              <a:t>Quiero</a:t>
            </a:r>
            <a:r>
              <a:rPr lang="en-US" dirty="0"/>
              <a:t> un amor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B2952-13B9-B43C-7B41-07E372A32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 un </a:t>
            </a:r>
            <a:r>
              <a:rPr lang="en-US" dirty="0" err="1"/>
              <a:t>sólo</a:t>
            </a:r>
            <a:r>
              <a:rPr lang="en-US" dirty="0"/>
              <a:t> color, </a:t>
            </a:r>
            <a:r>
              <a:rPr lang="en-US" dirty="0" err="1"/>
              <a:t>marca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verbos</a:t>
            </a:r>
            <a:r>
              <a:rPr lang="en-US" dirty="0"/>
              <a:t> que indican lo que </a:t>
            </a:r>
            <a:r>
              <a:rPr lang="en-US" dirty="0" err="1"/>
              <a:t>quiere</a:t>
            </a:r>
            <a:r>
              <a:rPr lang="en-US" dirty="0"/>
              <a:t> la cantante.</a:t>
            </a:r>
          </a:p>
          <a:p>
            <a:r>
              <a:rPr lang="en-US" dirty="0"/>
              <a:t>Con </a:t>
            </a:r>
            <a:r>
              <a:rPr lang="en-US" dirty="0" err="1"/>
              <a:t>otro</a:t>
            </a:r>
            <a:r>
              <a:rPr lang="en-US" dirty="0"/>
              <a:t> color, </a:t>
            </a:r>
            <a:r>
              <a:rPr lang="en-US" dirty="0" err="1"/>
              <a:t>marca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verbos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forma </a:t>
            </a:r>
            <a:r>
              <a:rPr lang="en-US" i="1" dirty="0" err="1"/>
              <a:t>yo</a:t>
            </a:r>
            <a:r>
              <a:rPr lang="en-US" dirty="0"/>
              <a:t>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848A144-EC1B-0F79-3B2C-6326BEA8A6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17" r="30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80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3C39B-273E-ACDA-C513-122FD974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Notice, I Wonder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021F5-6DA8-96C1-DA93-3AF51D4C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305059"/>
            <a:ext cx="6030687" cy="3620866"/>
          </a:xfrm>
        </p:spPr>
        <p:txBody>
          <a:bodyPr>
            <a:normAutofit/>
          </a:bodyPr>
          <a:lstStyle/>
          <a:p>
            <a:r>
              <a:rPr lang="en-US" dirty="0" err="1"/>
              <a:t>Dibuja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gráfica</a:t>
            </a:r>
            <a:r>
              <a:rPr lang="en-US" dirty="0"/>
              <a:t>-T para </a:t>
            </a:r>
            <a:r>
              <a:rPr lang="en-US" dirty="0" err="1"/>
              <a:t>apuntar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ideas. Escribe </a:t>
            </a:r>
            <a:r>
              <a:rPr lang="en-US" i="1" dirty="0"/>
              <a:t>«Me </a:t>
            </a:r>
            <a:r>
              <a:rPr lang="en-US" i="1" dirty="0" err="1"/>
              <a:t>doy</a:t>
            </a:r>
            <a:r>
              <a:rPr lang="en-US" i="1" dirty="0"/>
              <a:t> </a:t>
            </a:r>
            <a:r>
              <a:rPr lang="en-US" i="1" dirty="0" err="1"/>
              <a:t>cuenta</a:t>
            </a:r>
            <a:r>
              <a:rPr lang="en-US" i="1" dirty="0"/>
              <a:t>»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primera</a:t>
            </a:r>
            <a:r>
              <a:rPr lang="en-US" dirty="0"/>
              <a:t> </a:t>
            </a:r>
            <a:r>
              <a:rPr lang="en-US" dirty="0" err="1"/>
              <a:t>columna</a:t>
            </a:r>
            <a:r>
              <a:rPr lang="en-US" dirty="0"/>
              <a:t> y </a:t>
            </a:r>
            <a:r>
              <a:rPr lang="en-US" i="1" dirty="0"/>
              <a:t>«Me </a:t>
            </a:r>
            <a:r>
              <a:rPr lang="en-US" i="1" dirty="0" err="1"/>
              <a:t>pregunto</a:t>
            </a:r>
            <a:r>
              <a:rPr lang="en-US" i="1" dirty="0"/>
              <a:t>»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segunda</a:t>
            </a:r>
            <a:r>
              <a:rPr lang="en-US" dirty="0"/>
              <a:t>.</a:t>
            </a:r>
          </a:p>
          <a:p>
            <a:pPr lvl="1"/>
            <a:r>
              <a:rPr lang="en-US" sz="2400" dirty="0"/>
              <a:t>¿Hay algo </a:t>
            </a:r>
            <a:r>
              <a:rPr lang="en-US" sz="2400" dirty="0" err="1"/>
              <a:t>significante</a:t>
            </a:r>
            <a:r>
              <a:rPr lang="en-US" sz="2400" dirty="0"/>
              <a:t>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verbos</a:t>
            </a:r>
            <a:r>
              <a:rPr lang="en-US" sz="2400" dirty="0"/>
              <a:t> que </a:t>
            </a:r>
            <a:r>
              <a:rPr lang="en-US" sz="2400" dirty="0" err="1"/>
              <a:t>marcaste</a:t>
            </a:r>
            <a:r>
              <a:rPr lang="en-US" sz="2400" dirty="0"/>
              <a:t>? ¿Tienen algo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común</a:t>
            </a:r>
            <a:r>
              <a:rPr lang="en-US" sz="2400" dirty="0"/>
              <a:t>?</a:t>
            </a:r>
          </a:p>
          <a:p>
            <a:pPr lvl="1"/>
            <a:r>
              <a:rPr lang="en-US" sz="2400" dirty="0"/>
              <a:t>¿</a:t>
            </a:r>
            <a:r>
              <a:rPr lang="en-US" sz="2400" dirty="0" err="1"/>
              <a:t>Cuáles</a:t>
            </a:r>
            <a:r>
              <a:rPr lang="en-US" sz="2400" dirty="0"/>
              <a:t> </a:t>
            </a:r>
            <a:r>
              <a:rPr lang="en-US" sz="2400" dirty="0" err="1"/>
              <a:t>preguntas</a:t>
            </a:r>
            <a:r>
              <a:rPr lang="en-US" sz="2400" dirty="0"/>
              <a:t> </a:t>
            </a:r>
            <a:r>
              <a:rPr lang="en-US" sz="2400" dirty="0" err="1"/>
              <a:t>tienes</a:t>
            </a:r>
            <a:r>
              <a:rPr lang="en-US" sz="2400" dirty="0"/>
              <a:t> </a:t>
            </a:r>
            <a:r>
              <a:rPr lang="en-US" sz="2400" dirty="0" err="1"/>
              <a:t>todavía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lo que </a:t>
            </a:r>
            <a:r>
              <a:rPr lang="en-US" sz="2400" dirty="0" err="1"/>
              <a:t>marcaste</a:t>
            </a:r>
            <a:r>
              <a:rPr lang="en-US" sz="2400" dirty="0"/>
              <a:t>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401CD8A-1AB0-9ECF-7C45-18897529D9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005" b="2005"/>
          <a:stretch>
            <a:fillRect/>
          </a:stretch>
        </p:blipFill>
        <p:spPr>
          <a:xfrm>
            <a:off x="6573701" y="1657745"/>
            <a:ext cx="1828800" cy="1828009"/>
          </a:xfrm>
        </p:spPr>
      </p:pic>
    </p:spTree>
    <p:extLst>
      <p:ext uri="{BB962C8B-B14F-4D97-AF65-F5344CB8AC3E}">
        <p14:creationId xmlns:p14="http://schemas.microsoft.com/office/powerpoint/2010/main" val="42250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FC65EA-746F-9DC9-2CCC-946697778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97" y="1164497"/>
            <a:ext cx="2913017" cy="56850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Canción en línea</a:t>
            </a:r>
            <a:endParaRPr lang="en-US" sz="2400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EEA399-8741-2410-6042-82CE25A01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Necesito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compañera</a:t>
            </a:r>
            <a:r>
              <a:rPr lang="en-US" dirty="0"/>
              <a:t> </a:t>
            </a:r>
          </a:p>
        </p:txBody>
      </p:sp>
      <p:pic>
        <p:nvPicPr>
          <p:cNvPr id="4" name="Perdidos de Sinaloa - Necesito Una Compañera ft. Los Contacto [Video Oficial].mp4">
            <a:hlinkClick r:id="" action="ppaction://media"/>
            <a:extLst>
              <a:ext uri="{FF2B5EF4-FFF2-40B4-BE49-F238E27FC236}">
                <a16:creationId xmlns:a16="http://schemas.microsoft.com/office/drawing/2014/main" id="{E1912EA2-4704-5EF0-6C22-41BB16D71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402" y="1663337"/>
            <a:ext cx="5821196" cy="32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DCC91-A337-724C-8A65-A28260B9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eart over a yellow brick road&#10;&#10;AI-generated content may be incorrect.">
            <a:extLst>
              <a:ext uri="{FF2B5EF4-FFF2-40B4-BE49-F238E27FC236}">
                <a16:creationId xmlns:a16="http://schemas.microsoft.com/office/drawing/2014/main" id="{65311DC4-0027-F1B7-B579-389EB5D14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472" y="854701"/>
            <a:ext cx="6105055" cy="3434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3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B325D-B888-4B51-0503-0B41594CD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36AF-27EA-5E41-AB67-9BEF6345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Categorical Highlighting: </a:t>
            </a:r>
            <a:r>
              <a:rPr lang="en-US" dirty="0" err="1"/>
              <a:t>Necesito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compañera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59944-EFF5-B3E3-E639-0FE6E388C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305059"/>
            <a:ext cx="5987143" cy="3620866"/>
          </a:xfrm>
        </p:spPr>
        <p:txBody>
          <a:bodyPr/>
          <a:lstStyle/>
          <a:p>
            <a:r>
              <a:rPr lang="en-US" dirty="0"/>
              <a:t>Con </a:t>
            </a:r>
            <a:r>
              <a:rPr lang="en-US" dirty="0" err="1"/>
              <a:t>sólo</a:t>
            </a:r>
            <a:r>
              <a:rPr lang="en-US" dirty="0"/>
              <a:t> un color, </a:t>
            </a:r>
            <a:r>
              <a:rPr lang="en-US" dirty="0" err="1"/>
              <a:t>marca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verbos</a:t>
            </a:r>
            <a:r>
              <a:rPr lang="en-US" dirty="0"/>
              <a:t> que </a:t>
            </a:r>
            <a:r>
              <a:rPr lang="en-US" dirty="0" err="1"/>
              <a:t>describen</a:t>
            </a:r>
            <a:r>
              <a:rPr lang="en-US" dirty="0"/>
              <a:t> lo que </a:t>
            </a:r>
            <a:r>
              <a:rPr lang="en-US" dirty="0" err="1"/>
              <a:t>puede</a:t>
            </a:r>
            <a:r>
              <a:rPr lang="en-US" dirty="0"/>
              <a:t> ser o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compañera</a:t>
            </a:r>
            <a:r>
              <a:rPr lang="en-US" dirty="0"/>
              <a:t>. </a:t>
            </a:r>
          </a:p>
          <a:p>
            <a:r>
              <a:rPr lang="en-US" dirty="0"/>
              <a:t>Con </a:t>
            </a:r>
            <a:r>
              <a:rPr lang="en-US" dirty="0" err="1"/>
              <a:t>otro</a:t>
            </a:r>
            <a:r>
              <a:rPr lang="en-US" dirty="0"/>
              <a:t> color, </a:t>
            </a:r>
            <a:r>
              <a:rPr lang="en-US" dirty="0" err="1"/>
              <a:t>marca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verbos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forma </a:t>
            </a:r>
            <a:r>
              <a:rPr lang="en-US" i="1" dirty="0" err="1"/>
              <a:t>yo</a:t>
            </a:r>
            <a:r>
              <a:rPr lang="en-US" i="1" dirty="0"/>
              <a:t>. 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919079C-286F-4B60-027E-C869D6F2F8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17" r="3017"/>
          <a:stretch>
            <a:fillRect/>
          </a:stretch>
        </p:blipFill>
        <p:spPr>
          <a:xfrm>
            <a:off x="6739165" y="1657745"/>
            <a:ext cx="1828800" cy="1828009"/>
          </a:xfrm>
        </p:spPr>
      </p:pic>
    </p:spTree>
    <p:extLst>
      <p:ext uri="{BB962C8B-B14F-4D97-AF65-F5344CB8AC3E}">
        <p14:creationId xmlns:p14="http://schemas.microsoft.com/office/powerpoint/2010/main" val="26514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73A59-677C-C64A-CF65-6E61BC899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Lyrics Analysis: </a:t>
            </a:r>
            <a:r>
              <a:rPr lang="en-US" dirty="0" err="1"/>
              <a:t>Necesito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compañera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F6E4E-5571-5A16-474D-6EB98BF0C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305058"/>
            <a:ext cx="5363497" cy="2316045"/>
          </a:xfrm>
        </p:spPr>
        <p:txBody>
          <a:bodyPr>
            <a:normAutofit/>
          </a:bodyPr>
          <a:lstStyle/>
          <a:p>
            <a:r>
              <a:rPr lang="en-US" dirty="0"/>
              <a:t>Mira </a:t>
            </a:r>
            <a:r>
              <a:rPr lang="en-US" dirty="0" err="1"/>
              <a:t>cuidadosamente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verbos</a:t>
            </a:r>
            <a:r>
              <a:rPr lang="en-US" dirty="0"/>
              <a:t> que </a:t>
            </a:r>
            <a:r>
              <a:rPr lang="en-US" dirty="0" err="1"/>
              <a:t>marcaste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color. Escribe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pronombre</a:t>
            </a:r>
            <a:r>
              <a:rPr lang="en-US" dirty="0"/>
              <a:t> </a:t>
            </a:r>
            <a:r>
              <a:rPr lang="en-US" dirty="0" err="1"/>
              <a:t>arriba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verbo. 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2000" dirty="0" err="1"/>
              <a:t>Modelo</a:t>
            </a:r>
            <a:r>
              <a:rPr lang="en-US" sz="2000" dirty="0"/>
              <a:t>:   …que me </a:t>
            </a:r>
            <a:r>
              <a:rPr lang="en-US" sz="2000" dirty="0" err="1"/>
              <a:t>ame</a:t>
            </a:r>
            <a:r>
              <a:rPr lang="en-US" sz="2000" dirty="0"/>
              <a:t>…</a:t>
            </a:r>
          </a:p>
          <a:p>
            <a:pPr marL="294879" lvl="1" indent="0">
              <a:buNone/>
            </a:pPr>
            <a:endParaRPr lang="en-US" sz="2000" dirty="0"/>
          </a:p>
        </p:txBody>
      </p:sp>
      <p:pic>
        <p:nvPicPr>
          <p:cNvPr id="10" name="Picture Placeholder 9" descr="A group of colored pencils&#10;&#10;AI-generated content may be incorrect.">
            <a:extLst>
              <a:ext uri="{FF2B5EF4-FFF2-40B4-BE49-F238E27FC236}">
                <a16:creationId xmlns:a16="http://schemas.microsoft.com/office/drawing/2014/main" id="{821CA25B-4C18-C463-AC92-538B7E52DE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835" r="25835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91C8B1-5C9A-9F2F-B0A2-CB6C863435D0}"/>
              </a:ext>
            </a:extLst>
          </p:cNvPr>
          <p:cNvSpPr txBox="1"/>
          <p:nvPr/>
        </p:nvSpPr>
        <p:spPr>
          <a:xfrm rot="19495228">
            <a:off x="2466110" y="2530764"/>
            <a:ext cx="1136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+mn-lt"/>
              </a:rPr>
              <a:t>ella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74E32-E9C5-5A9B-FBED-A4D1061F4783}"/>
              </a:ext>
            </a:extLst>
          </p:cNvPr>
          <p:cNvSpPr txBox="1"/>
          <p:nvPr/>
        </p:nvSpPr>
        <p:spPr>
          <a:xfrm>
            <a:off x="2494417" y="3220993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^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51A22-71F3-D909-D574-F6A0876802CA}"/>
              </a:ext>
            </a:extLst>
          </p:cNvPr>
          <p:cNvSpPr txBox="1"/>
          <p:nvPr/>
        </p:nvSpPr>
        <p:spPr>
          <a:xfrm>
            <a:off x="3473236" y="3220993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^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BDC09-A7F0-2BE5-AC27-8DEEBFEC59AD}"/>
              </a:ext>
            </a:extLst>
          </p:cNvPr>
          <p:cNvSpPr txBox="1"/>
          <p:nvPr/>
        </p:nvSpPr>
        <p:spPr>
          <a:xfrm rot="19495228">
            <a:off x="3320627" y="2530764"/>
            <a:ext cx="1136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sz="2000" i="1" dirty="0" err="1">
                <a:solidFill>
                  <a:srgbClr val="002060"/>
                </a:solidFill>
                <a:latin typeface="+mn-lt"/>
              </a:rPr>
              <a:t>amar</a:t>
            </a:r>
            <a:r>
              <a:rPr lang="en-US" sz="2000" i="1" dirty="0">
                <a:solidFill>
                  <a:srgbClr val="002060"/>
                </a:solidFill>
                <a:latin typeface="+mn-lt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D6106-12DE-ECB8-CEB9-2CDFB1243CAB}"/>
              </a:ext>
            </a:extLst>
          </p:cNvPr>
          <p:cNvSpPr txBox="1"/>
          <p:nvPr/>
        </p:nvSpPr>
        <p:spPr>
          <a:xfrm>
            <a:off x="668594" y="3923071"/>
            <a:ext cx="7217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+mn-lt"/>
              </a:rPr>
              <a:t>Luego, escribe la forma </a:t>
            </a:r>
            <a:r>
              <a:rPr lang="en-US" sz="2600" dirty="0" err="1">
                <a:latin typeface="+mn-lt"/>
              </a:rPr>
              <a:t>infinitiva</a:t>
            </a:r>
            <a:r>
              <a:rPr lang="en-US" sz="2600" dirty="0">
                <a:latin typeface="+mn-lt"/>
              </a:rPr>
              <a:t> para </a:t>
            </a:r>
            <a:r>
              <a:rPr lang="en-US" sz="2600" dirty="0" err="1">
                <a:latin typeface="+mn-lt"/>
              </a:rPr>
              <a:t>estos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verbos</a:t>
            </a:r>
            <a:r>
              <a:rPr lang="en-US" sz="2600" dirty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928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E9AA-327D-EFC5-C49C-F0BF0F3F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Partners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6480A-E3A5-4324-10A8-7F7251254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son </a:t>
            </a:r>
            <a:r>
              <a:rPr lang="en-US" dirty="0" err="1"/>
              <a:t>diferentes</a:t>
            </a:r>
            <a:r>
              <a:rPr lang="en-US" dirty="0"/>
              <a:t> las </a:t>
            </a:r>
            <a:r>
              <a:rPr lang="en-US" dirty="0" err="1"/>
              <a:t>formas</a:t>
            </a:r>
            <a:r>
              <a:rPr lang="en-US" dirty="0"/>
              <a:t> de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verbos</a:t>
            </a:r>
            <a:r>
              <a:rPr lang="en-US" dirty="0"/>
              <a:t> de las </a:t>
            </a:r>
            <a:r>
              <a:rPr lang="en-US" dirty="0" err="1"/>
              <a:t>formas</a:t>
            </a:r>
            <a:r>
              <a:rPr lang="en-US" dirty="0"/>
              <a:t> que </a:t>
            </a:r>
            <a:r>
              <a:rPr lang="en-US" dirty="0" err="1"/>
              <a:t>aprendiste</a:t>
            </a:r>
            <a:r>
              <a:rPr lang="en-US" dirty="0"/>
              <a:t> antes? </a:t>
            </a:r>
          </a:p>
          <a:p>
            <a:pPr lvl="1"/>
            <a:r>
              <a:rPr lang="en-US" sz="2000" dirty="0"/>
              <a:t>Escribe </a:t>
            </a:r>
            <a:r>
              <a:rPr lang="en-US" sz="2000" dirty="0" err="1"/>
              <a:t>ejemplos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tu</a:t>
            </a:r>
            <a:r>
              <a:rPr lang="en-US" sz="2000" dirty="0"/>
              <a:t> </a:t>
            </a:r>
            <a:r>
              <a:rPr lang="en-US" sz="2000" dirty="0" err="1"/>
              <a:t>gráfica</a:t>
            </a:r>
            <a:r>
              <a:rPr lang="en-US" sz="2000" dirty="0"/>
              <a:t>-T de la </a:t>
            </a:r>
            <a:r>
              <a:rPr lang="en-US" sz="2000" dirty="0" err="1"/>
              <a:t>primera</a:t>
            </a:r>
            <a:r>
              <a:rPr lang="en-US" sz="2000" dirty="0"/>
              <a:t> canción. </a:t>
            </a:r>
          </a:p>
          <a:p>
            <a:pPr lvl="1"/>
            <a:r>
              <a:rPr lang="en-US" sz="2000" dirty="0" err="1"/>
              <a:t>Piensa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lo que </a:t>
            </a:r>
            <a:r>
              <a:rPr lang="en-US" sz="2000" dirty="0" err="1"/>
              <a:t>representan</a:t>
            </a:r>
            <a:r>
              <a:rPr lang="en-US" sz="2000" dirty="0"/>
              <a:t> o </a:t>
            </a:r>
            <a:r>
              <a:rPr lang="en-US" sz="2000" dirty="0" err="1"/>
              <a:t>expresan</a:t>
            </a:r>
            <a:r>
              <a:rPr lang="en-US" sz="2000" dirty="0"/>
              <a:t> </a:t>
            </a:r>
            <a:r>
              <a:rPr lang="en-US" sz="2000" dirty="0" err="1"/>
              <a:t>estos</a:t>
            </a:r>
            <a:r>
              <a:rPr lang="en-US" sz="2000" dirty="0"/>
              <a:t> </a:t>
            </a:r>
            <a:r>
              <a:rPr lang="en-US" sz="2000" dirty="0" err="1"/>
              <a:t>verbos</a:t>
            </a:r>
            <a:r>
              <a:rPr lang="en-US" sz="2000" dirty="0"/>
              <a:t>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4FB557B-39CD-231C-4021-D6CD151CA3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349" r="19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79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854D-BBED-1F51-1620-07975342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Magnetic Statements: </a:t>
            </a:r>
            <a:r>
              <a:rPr lang="en-US" sz="3400" dirty="0" err="1"/>
              <a:t>Quiero</a:t>
            </a:r>
            <a:r>
              <a:rPr lang="en-US" sz="3400" dirty="0"/>
              <a:t> un amigo que…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3AAAC-0C32-FD2C-371B-4BDF7F8A5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Escucha</a:t>
            </a:r>
            <a:r>
              <a:rPr lang="en-US" dirty="0"/>
              <a:t> las </a:t>
            </a:r>
            <a:r>
              <a:rPr lang="en-US" dirty="0" err="1"/>
              <a:t>frases</a:t>
            </a:r>
            <a:r>
              <a:rPr lang="en-US" dirty="0"/>
              <a:t>, y decide </a:t>
            </a:r>
            <a:r>
              <a:rPr lang="en-US" dirty="0" err="1"/>
              <a:t>si</a:t>
            </a:r>
            <a:r>
              <a:rPr lang="en-US" dirty="0"/>
              <a:t> </a:t>
            </a:r>
          </a:p>
          <a:p>
            <a:pPr lvl="1"/>
            <a:r>
              <a:rPr lang="en-US" sz="2400" dirty="0" err="1"/>
              <a:t>estás</a:t>
            </a:r>
            <a:r>
              <a:rPr lang="en-US" sz="2400" dirty="0"/>
              <a:t> de </a:t>
            </a:r>
            <a:r>
              <a:rPr lang="en-US" sz="2400" dirty="0" err="1"/>
              <a:t>acuerdo</a:t>
            </a:r>
            <a:r>
              <a:rPr lang="en-US" sz="2400" dirty="0"/>
              <a:t>,</a:t>
            </a:r>
          </a:p>
          <a:p>
            <a:pPr lvl="1"/>
            <a:r>
              <a:rPr lang="en-US" sz="2400" dirty="0"/>
              <a:t>no </a:t>
            </a:r>
            <a:r>
              <a:rPr lang="en-US" sz="2400" dirty="0" err="1"/>
              <a:t>estás</a:t>
            </a:r>
            <a:r>
              <a:rPr lang="en-US" sz="2400" dirty="0"/>
              <a:t> de </a:t>
            </a:r>
            <a:r>
              <a:rPr lang="en-US" sz="2400" dirty="0" err="1"/>
              <a:t>acuerdo</a:t>
            </a:r>
            <a:r>
              <a:rPr lang="en-US" sz="2400" dirty="0"/>
              <a:t>, o</a:t>
            </a:r>
          </a:p>
          <a:p>
            <a:pPr lvl="1"/>
            <a:r>
              <a:rPr lang="en-US" sz="2400" dirty="0"/>
              <a:t>no es </a:t>
            </a:r>
            <a:r>
              <a:rPr lang="en-US" sz="2400" dirty="0" err="1"/>
              <a:t>importante</a:t>
            </a:r>
            <a:r>
              <a:rPr lang="en-US" sz="2400" dirty="0"/>
              <a:t> para </a:t>
            </a:r>
            <a:r>
              <a:rPr lang="en-US" sz="2400" dirty="0" err="1"/>
              <a:t>ti</a:t>
            </a:r>
            <a:r>
              <a:rPr lang="en-US" sz="2400" dirty="0"/>
              <a:t>. </a:t>
            </a:r>
          </a:p>
          <a:p>
            <a:pPr lvl="1"/>
            <a:endParaRPr lang="en-US" sz="2400" dirty="0"/>
          </a:p>
          <a:p>
            <a:pPr marL="46619" indent="0">
              <a:buNone/>
            </a:pPr>
            <a:endParaRPr lang="en-US" sz="3200" dirty="0"/>
          </a:p>
        </p:txBody>
      </p:sp>
      <p:pic>
        <p:nvPicPr>
          <p:cNvPr id="6" name="Picture Placeholder 5" descr="A pink magnet with blue and white crosses&#10;&#10;AI-generated content may be incorrect.">
            <a:extLst>
              <a:ext uri="{FF2B5EF4-FFF2-40B4-BE49-F238E27FC236}">
                <a16:creationId xmlns:a16="http://schemas.microsoft.com/office/drawing/2014/main" id="{FDB8032C-0941-1356-8411-20C2F6F82E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3" b="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86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6C0281-3A35-91DE-E796-4D4C393F8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100" dirty="0"/>
              <a:t>que </a:t>
            </a:r>
            <a:r>
              <a:rPr lang="en-US" sz="3100" b="1" dirty="0" err="1"/>
              <a:t>juegue</a:t>
            </a:r>
            <a:r>
              <a:rPr lang="en-US" sz="3100" dirty="0"/>
              <a:t> </a:t>
            </a:r>
            <a:r>
              <a:rPr lang="en-US" sz="3100" dirty="0" err="1"/>
              <a:t>videojuegos</a:t>
            </a:r>
            <a:r>
              <a:rPr lang="en-US" sz="3100" dirty="0"/>
              <a:t> </a:t>
            </a:r>
            <a:r>
              <a:rPr lang="en-US" sz="3100" dirty="0" err="1"/>
              <a:t>conmigo</a:t>
            </a:r>
            <a:endParaRPr lang="en-US" sz="3100" dirty="0"/>
          </a:p>
          <a:p>
            <a:r>
              <a:rPr lang="en-US" sz="3100" dirty="0"/>
              <a:t>que </a:t>
            </a:r>
            <a:r>
              <a:rPr lang="en-US" sz="3100" b="1" dirty="0" err="1"/>
              <a:t>estudie</a:t>
            </a:r>
            <a:r>
              <a:rPr lang="en-US" sz="3100" dirty="0"/>
              <a:t> </a:t>
            </a:r>
            <a:r>
              <a:rPr lang="en-US" sz="3100" dirty="0" err="1"/>
              <a:t>conmigo</a:t>
            </a:r>
            <a:r>
              <a:rPr lang="en-US" sz="3100" dirty="0"/>
              <a:t> </a:t>
            </a:r>
            <a:r>
              <a:rPr lang="en-US" sz="3100" dirty="0" err="1"/>
              <a:t>después</a:t>
            </a:r>
            <a:r>
              <a:rPr lang="en-US" sz="3100" dirty="0"/>
              <a:t> de la </a:t>
            </a:r>
            <a:r>
              <a:rPr lang="en-US" sz="3100" dirty="0" err="1"/>
              <a:t>escuela</a:t>
            </a:r>
            <a:endParaRPr lang="en-US" sz="3100" dirty="0"/>
          </a:p>
          <a:p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que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sólo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me </a:t>
            </a:r>
            <a:r>
              <a:rPr lang="en-US" sz="31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hable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por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Zoom o Facetime</a:t>
            </a:r>
            <a:endParaRPr lang="en-US" sz="3100" b="0" dirty="0">
              <a:effectLst/>
              <a:latin typeface="+mn-lt"/>
            </a:endParaRPr>
          </a:p>
          <a:p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que </a:t>
            </a:r>
            <a:r>
              <a:rPr lang="en-US" sz="3100" b="1" i="0" u="none" strike="noStrike" dirty="0">
                <a:solidFill>
                  <a:srgbClr val="000000"/>
                </a:solidFill>
                <a:effectLst/>
                <a:latin typeface="+mn-lt"/>
              </a:rPr>
              <a:t>sea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honesto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/a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conmigo</a:t>
            </a:r>
            <a:endParaRPr lang="en-US" sz="3100" b="0" dirty="0">
              <a:effectLst/>
              <a:latin typeface="+mn-lt"/>
            </a:endParaRPr>
          </a:p>
          <a:p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que </a:t>
            </a:r>
            <a:r>
              <a:rPr lang="en-US" sz="31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vaya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al cine y al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centro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comercial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conmigo</a:t>
            </a:r>
            <a:endParaRPr lang="en-US" sz="3100" b="0" dirty="0">
              <a:effectLst/>
              <a:latin typeface="+mn-lt"/>
            </a:endParaRPr>
          </a:p>
          <a:p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que me </a:t>
            </a:r>
            <a:r>
              <a:rPr lang="en-US" sz="3100" b="1" i="0" u="none" strike="noStrike" dirty="0">
                <a:solidFill>
                  <a:srgbClr val="000000"/>
                </a:solidFill>
                <a:effectLst/>
                <a:latin typeface="+mn-lt"/>
              </a:rPr>
              <a:t>lea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libros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infantiles</a:t>
            </a:r>
            <a:endParaRPr lang="en-US" sz="3100" b="0" dirty="0">
              <a:effectLst/>
              <a:latin typeface="+mn-lt"/>
            </a:endParaRPr>
          </a:p>
          <a:p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que </a:t>
            </a:r>
            <a:r>
              <a:rPr lang="en-US" sz="3100" b="1" i="0" u="none" strike="noStrike" dirty="0">
                <a:solidFill>
                  <a:srgbClr val="000000"/>
                </a:solidFill>
                <a:effectLst/>
                <a:latin typeface="+mn-lt"/>
              </a:rPr>
              <a:t>se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1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enamore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de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alguien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que me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gusta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también</a:t>
            </a:r>
            <a:endParaRPr lang="en-US" sz="3100" b="0" dirty="0">
              <a:effectLst/>
              <a:latin typeface="+mn-lt"/>
            </a:endParaRPr>
          </a:p>
          <a:p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que </a:t>
            </a:r>
            <a:r>
              <a:rPr lang="en-US" sz="3100" b="1" i="0" u="none" strike="noStrike" dirty="0">
                <a:solidFill>
                  <a:srgbClr val="000000"/>
                </a:solidFill>
                <a:effectLst/>
                <a:latin typeface="+mn-lt"/>
              </a:rPr>
              <a:t>se le </a:t>
            </a:r>
            <a:r>
              <a:rPr lang="en-US" sz="31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olvide</a:t>
            </a:r>
            <a:r>
              <a:rPr lang="en-US" sz="31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mi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cumpleaños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 </a:t>
            </a:r>
            <a:endParaRPr lang="en-US" sz="3100" b="0" dirty="0">
              <a:effectLst/>
              <a:latin typeface="+mn-lt"/>
            </a:endParaRPr>
          </a:p>
          <a:p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que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siempre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1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tenga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tiempo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para mi</a:t>
            </a:r>
            <a:endParaRPr lang="en-US" sz="3100" b="0" dirty="0">
              <a:effectLst/>
              <a:latin typeface="+mn-lt"/>
            </a:endParaRPr>
          </a:p>
          <a:p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que me </a:t>
            </a:r>
            <a:r>
              <a:rPr lang="en-US" sz="31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diga</a:t>
            </a:r>
            <a:r>
              <a:rPr lang="en-US" sz="3100" b="0" i="0" u="none" strike="noStrike" dirty="0">
                <a:solidFill>
                  <a:srgbClr val="000000"/>
                </a:solidFill>
                <a:effectLst/>
                <a:latin typeface="+mn-lt"/>
              </a:rPr>
              <a:t> la </a:t>
            </a:r>
            <a:r>
              <a:rPr lang="en-US" sz="31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verdad</a:t>
            </a:r>
            <a:endParaRPr lang="en-US" sz="3100" b="0" dirty="0">
              <a:effectLst/>
              <a:latin typeface="+mn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C001E7-0DA7-6DE6-1B7B-4D79D84A1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Busco un/a amigo/a…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800FDC-8B29-B74B-5449-F84A9BDDF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514" y="142312"/>
            <a:ext cx="2334079" cy="23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0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75D9E-629D-2F9C-C34B-D34701403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C2C821-54EF-2478-1311-A66554BC6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6177"/>
            <a:ext cx="6526274" cy="1705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Usa </a:t>
            </a:r>
            <a:r>
              <a:rPr lang="en-US" dirty="0" err="1"/>
              <a:t>el</a:t>
            </a:r>
            <a:r>
              <a:rPr lang="en-US" dirty="0"/>
              <a:t> enlace o </a:t>
            </a:r>
            <a:r>
              <a:rPr lang="en-US" dirty="0" err="1"/>
              <a:t>código</a:t>
            </a:r>
            <a:r>
              <a:rPr lang="en-US" dirty="0"/>
              <a:t> QR para </a:t>
            </a:r>
            <a:r>
              <a:rPr lang="en-US" dirty="0" err="1"/>
              <a:t>abrir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cartel </a:t>
            </a:r>
            <a:r>
              <a:rPr lang="en-US" dirty="0" err="1"/>
              <a:t>donde</a:t>
            </a:r>
            <a:r>
              <a:rPr lang="en-US" dirty="0"/>
              <a:t> vas a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i="1" dirty="0"/>
              <a:t>persona</a:t>
            </a:r>
            <a:r>
              <a:rPr lang="en-US" dirty="0"/>
              <a:t>.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B7661D-CF36-F549-47C1-FD9C1E73F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Buscando</a:t>
            </a:r>
            <a:r>
              <a:rPr lang="en-US" dirty="0"/>
              <a:t> la «Persona Perfecta»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6769E-0DCE-F335-907A-BB28393B55F5}"/>
              </a:ext>
            </a:extLst>
          </p:cNvPr>
          <p:cNvSpPr txBox="1"/>
          <p:nvPr/>
        </p:nvSpPr>
        <p:spPr>
          <a:xfrm>
            <a:off x="1185308" y="3567323"/>
            <a:ext cx="327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+mn-lt"/>
              </a:rPr>
              <a:t>Mete </a:t>
            </a:r>
            <a:r>
              <a:rPr lang="en-US" sz="2000" i="1" dirty="0" err="1">
                <a:latin typeface="+mn-lt"/>
              </a:rPr>
              <a:t>el</a:t>
            </a:r>
            <a:r>
              <a:rPr lang="en-US" sz="2000" i="1" dirty="0">
                <a:latin typeface="+mn-lt"/>
              </a:rPr>
              <a:t> URL </a:t>
            </a:r>
            <a:r>
              <a:rPr lang="en-US" sz="2000" i="1" dirty="0" err="1">
                <a:latin typeface="+mn-lt"/>
              </a:rPr>
              <a:t>aquí</a:t>
            </a:r>
            <a:r>
              <a:rPr lang="en-US" sz="2000" i="1" dirty="0">
                <a:latin typeface="+mn-lt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990C9-8B86-85CB-D980-8950B65E3D63}"/>
              </a:ext>
            </a:extLst>
          </p:cNvPr>
          <p:cNvSpPr txBox="1"/>
          <p:nvPr/>
        </p:nvSpPr>
        <p:spPr>
          <a:xfrm>
            <a:off x="4937698" y="3567323"/>
            <a:ext cx="204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+mn-lt"/>
              </a:rPr>
              <a:t>Mete </a:t>
            </a:r>
            <a:r>
              <a:rPr lang="en-US" sz="2000" i="1" dirty="0" err="1">
                <a:latin typeface="+mn-lt"/>
              </a:rPr>
              <a:t>el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código</a:t>
            </a:r>
            <a:r>
              <a:rPr lang="en-US" sz="2000" i="1" dirty="0">
                <a:latin typeface="+mn-lt"/>
              </a:rPr>
              <a:t> QR </a:t>
            </a:r>
            <a:r>
              <a:rPr lang="en-US" sz="2000" i="1" dirty="0" err="1">
                <a:latin typeface="+mn-lt"/>
              </a:rPr>
              <a:t>aquí</a:t>
            </a:r>
            <a:r>
              <a:rPr lang="en-US" sz="2000" i="1" dirty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81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26BDBD-C086-0D81-BB71-AB8DF8DC0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9352"/>
            <a:ext cx="6634125" cy="1705068"/>
          </a:xfrm>
        </p:spPr>
        <p:txBody>
          <a:bodyPr>
            <a:normAutofit/>
          </a:bodyPr>
          <a:lstStyle/>
          <a:p>
            <a:r>
              <a:rPr lang="en-US" dirty="0"/>
              <a:t>¿</a:t>
            </a:r>
            <a:r>
              <a:rPr lang="en-US" dirty="0" err="1"/>
              <a:t>Cuáles</a:t>
            </a:r>
            <a:r>
              <a:rPr lang="en-US" dirty="0"/>
              <a:t> palabras </a:t>
            </a:r>
            <a:r>
              <a:rPr lang="en-US" dirty="0" err="1"/>
              <a:t>anticipas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canción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«</a:t>
            </a:r>
            <a:r>
              <a:rPr lang="en-US" dirty="0" err="1"/>
              <a:t>Quiero</a:t>
            </a:r>
            <a:r>
              <a:rPr lang="en-US" dirty="0"/>
              <a:t> un amor»? </a:t>
            </a:r>
          </a:p>
          <a:p>
            <a:pPr lvl="1"/>
            <a:r>
              <a:rPr lang="en-US" dirty="0"/>
              <a:t>Usa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computadora</a:t>
            </a:r>
            <a:r>
              <a:rPr lang="en-US" dirty="0"/>
              <a:t> o </a:t>
            </a:r>
            <a:r>
              <a:rPr lang="en-US" dirty="0" err="1"/>
              <a:t>teléfono</a:t>
            </a:r>
            <a:r>
              <a:rPr lang="en-US" dirty="0"/>
              <a:t> para </a:t>
            </a:r>
            <a:r>
              <a:rPr lang="en-US" dirty="0" err="1"/>
              <a:t>navegar</a:t>
            </a:r>
            <a:r>
              <a:rPr lang="en-US" dirty="0"/>
              <a:t> al sitio </a:t>
            </a:r>
            <a:r>
              <a:rPr lang="en-US" dirty="0" err="1"/>
              <a:t>Menti.com</a:t>
            </a:r>
            <a:r>
              <a:rPr lang="en-US" dirty="0"/>
              <a:t>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62D76F-648E-39F8-5770-1D5BF8720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Nube de palabras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C625C8-591E-584C-B0A2-201C47D142AA}"/>
              </a:ext>
            </a:extLst>
          </p:cNvPr>
          <p:cNvSpPr txBox="1"/>
          <p:nvPr/>
        </p:nvSpPr>
        <p:spPr>
          <a:xfrm>
            <a:off x="1185308" y="3567323"/>
            <a:ext cx="327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+mn-lt"/>
              </a:rPr>
              <a:t>Mete </a:t>
            </a:r>
            <a:r>
              <a:rPr lang="en-US" sz="2000" i="1" dirty="0" err="1">
                <a:latin typeface="+mn-lt"/>
              </a:rPr>
              <a:t>el</a:t>
            </a:r>
            <a:r>
              <a:rPr lang="en-US" sz="2000" i="1" dirty="0">
                <a:latin typeface="+mn-lt"/>
              </a:rPr>
              <a:t> URL </a:t>
            </a:r>
            <a:r>
              <a:rPr lang="en-US" sz="2000" i="1" dirty="0" err="1">
                <a:latin typeface="+mn-lt"/>
              </a:rPr>
              <a:t>aquí</a:t>
            </a:r>
            <a:r>
              <a:rPr lang="en-US" sz="2000" i="1" dirty="0">
                <a:latin typeface="+mn-lt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E3F44-ABE4-03E2-C8E4-A90163DD1104}"/>
              </a:ext>
            </a:extLst>
          </p:cNvPr>
          <p:cNvSpPr txBox="1"/>
          <p:nvPr/>
        </p:nvSpPr>
        <p:spPr>
          <a:xfrm>
            <a:off x="4937698" y="3567323"/>
            <a:ext cx="204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+mn-lt"/>
              </a:rPr>
              <a:t>Mete </a:t>
            </a:r>
            <a:r>
              <a:rPr lang="en-US" sz="2000" i="1" dirty="0" err="1">
                <a:latin typeface="+mn-lt"/>
              </a:rPr>
              <a:t>el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código</a:t>
            </a:r>
            <a:r>
              <a:rPr lang="en-US" sz="2000" i="1" dirty="0">
                <a:latin typeface="+mn-lt"/>
              </a:rPr>
              <a:t> QR </a:t>
            </a:r>
            <a:r>
              <a:rPr lang="en-US" sz="2000" i="1" dirty="0" err="1">
                <a:latin typeface="+mn-lt"/>
              </a:rPr>
              <a:t>aquí</a:t>
            </a:r>
            <a:r>
              <a:rPr lang="en-US" sz="2000" i="1" dirty="0">
                <a:latin typeface="+mn-lt"/>
              </a:rPr>
              <a:t>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20E100-57BA-4C65-CFFB-AEABB8402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048" y="118626"/>
            <a:ext cx="2218752" cy="12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7F24EF-A45C-5275-9194-F6A5EE03E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Escribe </a:t>
            </a:r>
            <a:r>
              <a:rPr lang="en-US" dirty="0" err="1"/>
              <a:t>frases</a:t>
            </a:r>
            <a:r>
              <a:rPr lang="en-US" dirty="0"/>
              <a:t> que </a:t>
            </a:r>
            <a:r>
              <a:rPr lang="en-US" dirty="0" err="1"/>
              <a:t>comienzan</a:t>
            </a:r>
            <a:r>
              <a:rPr lang="en-US" dirty="0"/>
              <a:t> con </a:t>
            </a:r>
            <a:r>
              <a:rPr lang="en-US" dirty="0" err="1"/>
              <a:t>estas</a:t>
            </a:r>
            <a:r>
              <a:rPr lang="en-US" dirty="0"/>
              <a:t> ideas: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Busco </a:t>
            </a:r>
            <a:r>
              <a:rPr lang="en-US" dirty="0" err="1"/>
              <a:t>una</a:t>
            </a:r>
            <a:r>
              <a:rPr lang="en-US" dirty="0"/>
              <a:t> pareja que…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Necesito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pareja que…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Quiero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pareja que…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 </a:t>
            </a:r>
            <a:r>
              <a:rPr lang="en-US" dirty="0" err="1"/>
              <a:t>importante</a:t>
            </a:r>
            <a:r>
              <a:rPr lang="en-US" dirty="0"/>
              <a:t> que la pareja…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74CDF7-CC5B-2503-2328-27D9FD59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Escribiendo</a:t>
            </a:r>
            <a:r>
              <a:rPr lang="en-US" dirty="0"/>
              <a:t> </a:t>
            </a:r>
            <a:r>
              <a:rPr lang="en-US" dirty="0" err="1"/>
              <a:t>frases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F787CF-AB94-3E28-FD8E-B71732170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err="1"/>
              <a:t>Escoge</a:t>
            </a:r>
            <a:r>
              <a:rPr lang="en-US" i="1" dirty="0"/>
              <a:t> </a:t>
            </a:r>
            <a:r>
              <a:rPr lang="en-US" i="1" dirty="0" err="1"/>
              <a:t>una</a:t>
            </a:r>
            <a:r>
              <a:rPr lang="en-US" i="1" dirty="0"/>
              <a:t> </a:t>
            </a:r>
            <a:r>
              <a:rPr lang="en-US" i="1" dirty="0" err="1"/>
              <a:t>opción</a:t>
            </a:r>
            <a:r>
              <a:rPr lang="en-US" i="1" dirty="0"/>
              <a:t>: </a:t>
            </a:r>
          </a:p>
          <a:p>
            <a:r>
              <a:rPr lang="en-US" dirty="0" err="1"/>
              <a:t>Contesta</a:t>
            </a:r>
            <a:r>
              <a:rPr lang="en-US" dirty="0"/>
              <a:t> la </a:t>
            </a:r>
            <a:r>
              <a:rPr lang="en-US" dirty="0" err="1"/>
              <a:t>pregunta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punto de vista personal. </a:t>
            </a:r>
          </a:p>
          <a:p>
            <a:r>
              <a:rPr lang="en-US" dirty="0" err="1"/>
              <a:t>Escoge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de las personas que </a:t>
            </a:r>
            <a:r>
              <a:rPr lang="en-US" dirty="0" err="1"/>
              <a:t>viste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«Gallery Walk», y </a:t>
            </a:r>
            <a:r>
              <a:rPr lang="en-US" dirty="0" err="1"/>
              <a:t>contesta</a:t>
            </a:r>
            <a:r>
              <a:rPr lang="en-US" dirty="0"/>
              <a:t> la </a:t>
            </a:r>
            <a:r>
              <a:rPr lang="en-US" dirty="0" err="1"/>
              <a:t>pregunta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punto de vista.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Escribe no </a:t>
            </a:r>
            <a:r>
              <a:rPr lang="en-US" dirty="0" err="1"/>
              <a:t>más</a:t>
            </a:r>
            <a:r>
              <a:rPr lang="en-US" dirty="0"/>
              <a:t> de </a:t>
            </a:r>
            <a:r>
              <a:rPr lang="en-US" dirty="0" err="1"/>
              <a:t>siete</a:t>
            </a:r>
            <a:r>
              <a:rPr lang="en-US" dirty="0"/>
              <a:t> </a:t>
            </a:r>
            <a:r>
              <a:rPr lang="en-US" dirty="0" err="1"/>
              <a:t>frases</a:t>
            </a:r>
            <a:r>
              <a:rPr lang="en-US" dirty="0"/>
              <a:t>. Al </a:t>
            </a:r>
            <a:r>
              <a:rPr lang="en-US" dirty="0" err="1"/>
              <a:t>terminar</a:t>
            </a:r>
            <a:r>
              <a:rPr lang="en-US" dirty="0"/>
              <a:t>, lee </a:t>
            </a:r>
            <a:r>
              <a:rPr lang="en-US" dirty="0" err="1"/>
              <a:t>cuidadosamente</a:t>
            </a:r>
            <a:r>
              <a:rPr lang="en-US" dirty="0"/>
              <a:t> lo que </a:t>
            </a:r>
            <a:r>
              <a:rPr lang="en-US" dirty="0" err="1"/>
              <a:t>escribiste</a:t>
            </a:r>
            <a:r>
              <a:rPr lang="en-US" dirty="0"/>
              <a:t> para </a:t>
            </a:r>
            <a:r>
              <a:rPr lang="en-US" dirty="0" err="1"/>
              <a:t>corregir</a:t>
            </a:r>
            <a:r>
              <a:rPr lang="en-US" dirty="0"/>
              <a:t> </a:t>
            </a:r>
            <a:r>
              <a:rPr lang="en-US" dirty="0" err="1"/>
              <a:t>errores</a:t>
            </a:r>
            <a:r>
              <a:rPr lang="en-US" dirty="0"/>
              <a:t>. </a:t>
            </a:r>
            <a:r>
              <a:rPr lang="en-US" dirty="0" err="1"/>
              <a:t>Sólo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profe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a </a:t>
            </a:r>
            <a:r>
              <a:rPr lang="en-US" dirty="0" err="1"/>
              <a:t>ver</a:t>
            </a:r>
            <a:r>
              <a:rPr lang="en-US" dirty="0"/>
              <a:t> lo que escribes.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057BF3-C10E-EE4D-9225-051708D89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buscas</a:t>
            </a:r>
            <a:r>
              <a:rPr lang="en-US" dirty="0"/>
              <a:t> </a:t>
            </a:r>
            <a:r>
              <a:rPr lang="en-US" dirty="0" err="1"/>
              <a:t>tú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pareja?</a:t>
            </a:r>
          </a:p>
        </p:txBody>
      </p:sp>
    </p:spTree>
    <p:extLst>
      <p:ext uri="{BB962C8B-B14F-4D97-AF65-F5344CB8AC3E}">
        <p14:creationId xmlns:p14="http://schemas.microsoft.com/office/powerpoint/2010/main" val="14868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E777A3-EDFF-6518-4AE0-71176FA23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Vocabulario</a:t>
            </a:r>
            <a:r>
              <a:rPr lang="en-US" dirty="0"/>
              <a:t> 1: </a:t>
            </a:r>
            <a:r>
              <a:rPr lang="en-US" dirty="0" err="1"/>
              <a:t>empareja</a:t>
            </a:r>
            <a:r>
              <a:rPr lang="en-US" dirty="0"/>
              <a:t> y </a:t>
            </a:r>
            <a:r>
              <a:rPr lang="en-US" dirty="0" err="1"/>
              <a:t>charla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D7F66-0F95-0BED-D2E6-D1537456FD75}"/>
              </a:ext>
            </a:extLst>
          </p:cNvPr>
          <p:cNvSpPr txBox="1"/>
          <p:nvPr/>
        </p:nvSpPr>
        <p:spPr>
          <a:xfrm>
            <a:off x="535577" y="1448365"/>
            <a:ext cx="3095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olvidar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entregar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disfrutar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ntentar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(se)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cuenta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seguir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CD82D-0917-CA1E-2EE9-78C802E56560}"/>
              </a:ext>
            </a:extLst>
          </p:cNvPr>
          <p:cNvSpPr txBox="1"/>
          <p:nvPr/>
        </p:nvSpPr>
        <p:spPr>
          <a:xfrm>
            <a:off x="4042956" y="1232922"/>
            <a:ext cx="38121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to try</a:t>
            </a:r>
          </a:p>
          <a:p>
            <a:pPr rtl="0" fontAlgn="base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 follow; to keep (on)</a:t>
            </a:r>
          </a:p>
          <a:p>
            <a:pPr rtl="0" fontAlgn="base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 feel </a:t>
            </a:r>
          </a:p>
          <a:p>
            <a:pPr rtl="0" fontAlgn="base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 forget</a:t>
            </a:r>
          </a:p>
          <a:p>
            <a:pPr rtl="0" fontAlgn="base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 notice, realize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 hand in, hand over</a:t>
            </a:r>
          </a:p>
          <a:p>
            <a:pPr rtl="0" fontAlgn="base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enjoy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39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680E6-7898-F8EB-5382-25717804C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079E89-E57D-CE0E-075B-1E0633B86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Vocabulario</a:t>
            </a:r>
            <a:r>
              <a:rPr lang="en-US" dirty="0"/>
              <a:t> 2: </a:t>
            </a:r>
            <a:r>
              <a:rPr lang="en-US" dirty="0" err="1"/>
              <a:t>empareja</a:t>
            </a:r>
            <a:r>
              <a:rPr lang="en-US" dirty="0"/>
              <a:t> y </a:t>
            </a:r>
            <a:r>
              <a:rPr lang="en-US" dirty="0" err="1"/>
              <a:t>charla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85779-67FE-872A-4142-7812C037AAFF}"/>
              </a:ext>
            </a:extLst>
          </p:cNvPr>
          <p:cNvSpPr txBox="1"/>
          <p:nvPr/>
        </p:nvSpPr>
        <p:spPr>
          <a:xfrm>
            <a:off x="457200" y="1448365"/>
            <a:ext cx="30436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8.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cariño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9.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enamorar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(se) de</a:t>
            </a: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10.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cubrir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11.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amargo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-a</a:t>
            </a: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12.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parecer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13.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miedo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09FEB8-D9FE-25DB-C20D-B81D24376612}"/>
              </a:ext>
            </a:extLst>
          </p:cNvPr>
          <p:cNvSpPr txBox="1"/>
          <p:nvPr/>
        </p:nvSpPr>
        <p:spPr>
          <a:xfrm>
            <a:off x="4042956" y="1232922"/>
            <a:ext cx="38121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 cover</a:t>
            </a: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i. affection, care</a:t>
            </a:r>
          </a:p>
          <a:p>
            <a:pPr rtl="0" fontAlgn="base"/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seem 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k. bitter</a:t>
            </a: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l. fear </a:t>
            </a:r>
          </a:p>
          <a:p>
            <a:pPr rtl="0" fontAlgn="base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 fall in love </a:t>
            </a:r>
          </a:p>
          <a:p>
            <a:pPr rtl="0" fontAlgn="base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match (up)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7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FBCA28-140F-8A42-9364-1ED04BA0B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pareja perfecta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D9A7854-D128-194F-AB89-C5ADDB206B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Expressing Possibilities: Using the Present Subjunctive in Spanish to Discuss Uncertain or Potential Situations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F43316-D303-40EC-B829-211C2BCB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349D1D-F9F5-4708-9845-24D99C470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009394"/>
            <a:ext cx="7772400" cy="1132284"/>
          </a:xfrm>
        </p:spPr>
        <p:txBody>
          <a:bodyPr>
            <a:noAutofit/>
          </a:bodyPr>
          <a:lstStyle/>
          <a:p>
            <a:pPr marL="55563" indent="0">
              <a:buNone/>
            </a:pPr>
            <a:r>
              <a:rPr lang="en-US" sz="3600" dirty="0"/>
              <a:t>How do you express in Spanish what you hope for or are looking for? </a:t>
            </a:r>
          </a:p>
        </p:txBody>
      </p:sp>
    </p:spTree>
    <p:extLst>
      <p:ext uri="{BB962C8B-B14F-4D97-AF65-F5344CB8AC3E}">
        <p14:creationId xmlns:p14="http://schemas.microsoft.com/office/powerpoint/2010/main" val="35263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575D-3662-4A13-BACA-E7044AD3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74266-61E7-4912-8A51-C9B03DDB6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410" y="2009393"/>
            <a:ext cx="8239179" cy="2754195"/>
          </a:xfrm>
        </p:spPr>
        <p:txBody>
          <a:bodyPr>
            <a:noAutofit/>
          </a:bodyPr>
          <a:lstStyle/>
          <a:p>
            <a:pPr fontAlgn="base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Analyze authentic Spanish materials to discover how the present subjunctive is formed and used in real-world contexts.</a:t>
            </a:r>
          </a:p>
          <a:p>
            <a:pPr fontAlgn="base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Create original content using the present subjunctive to express desires and preferences about ideal characteristics in relationships.</a:t>
            </a:r>
          </a:p>
        </p:txBody>
      </p:sp>
    </p:spTree>
    <p:extLst>
      <p:ext uri="{BB962C8B-B14F-4D97-AF65-F5344CB8AC3E}">
        <p14:creationId xmlns:p14="http://schemas.microsoft.com/office/powerpoint/2010/main" val="14950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83438C4-CAA7-8494-F36B-236726750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A7B2-D2A3-2334-BB2D-E9A851C30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 Aguilar: </a:t>
            </a:r>
            <a:r>
              <a:rPr lang="en-US" dirty="0" err="1"/>
              <a:t>Quiero</a:t>
            </a:r>
            <a:r>
              <a:rPr lang="en-US" dirty="0"/>
              <a:t> un amor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8E921-E655-D5CA-7E78-BC36ED2BC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05060"/>
            <a:ext cx="4369981" cy="52449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Canción </a:t>
            </a:r>
            <a:r>
              <a:rPr lang="en-US" dirty="0" err="1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lang="en-US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línea</a:t>
            </a:r>
            <a:r>
              <a:rPr lang="en-US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7" name="Majo Aguilar - Quiero Un Amor (Video Oficial).mp4">
            <a:hlinkClick r:id="" action="ppaction://media"/>
            <a:extLst>
              <a:ext uri="{FF2B5EF4-FFF2-40B4-BE49-F238E27FC236}">
                <a16:creationId xmlns:a16="http://schemas.microsoft.com/office/drawing/2014/main" id="{C40DB786-3B26-83DE-7CCC-A17CCC68C9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7655" y="1829550"/>
            <a:ext cx="5891466" cy="331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eart over a yellow brick road&#10;&#10;AI-generated content may be incorrect.">
            <a:extLst>
              <a:ext uri="{FF2B5EF4-FFF2-40B4-BE49-F238E27FC236}">
                <a16:creationId xmlns:a16="http://schemas.microsoft.com/office/drawing/2014/main" id="{1AC16EE1-9DAD-FA50-9E92-5DECAEE54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472" y="854701"/>
            <a:ext cx="6105055" cy="3434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8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ARN theme">
  <a:themeElements>
    <a:clrScheme name="LEARN Colors">
      <a:dk1>
        <a:sysClr val="windowText" lastClr="000000"/>
      </a:dk1>
      <a:lt1>
        <a:sysClr val="window" lastClr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LEARN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RN Slides Template" id="{418F4C7D-6FF6-4BC3-8FFB-630639050169}" vid="{6C158D59-EBB1-47A7-9CFF-6E4552F2CE41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948B8C59B5B54881A902ED9A75DDB4" ma:contentTypeVersion="7" ma:contentTypeDescription="Create a new document." ma:contentTypeScope="" ma:versionID="28b9fa3224942b635fa696e3958b187f">
  <xsd:schema xmlns:xsd="http://www.w3.org/2001/XMLSchema" xmlns:xs="http://www.w3.org/2001/XMLSchema" xmlns:p="http://schemas.microsoft.com/office/2006/metadata/properties" xmlns:ns2="75d9c401-6781-4bfe-8c35-d41a045eaf31" xmlns:ns3="8dcace12-f43a-49c1-8347-3ffc57de5fd6" targetNamespace="http://schemas.microsoft.com/office/2006/metadata/properties" ma:root="true" ma:fieldsID="51a539d48bf65c9634230b3c6931dac2" ns2:_="" ns3:_="">
    <xsd:import namespace="75d9c401-6781-4bfe-8c35-d41a045eaf31"/>
    <xsd:import namespace="8dcace12-f43a-49c1-8347-3ffc57de5f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9c401-6781-4bfe-8c35-d41a045eaf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14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cace12-f43a-49c1-8347-3ffc57de5f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75d9c401-6781-4bfe-8c35-d41a045eaf31" xsi:nil="true"/>
  </documentManagement>
</p:properties>
</file>

<file path=customXml/itemProps1.xml><?xml version="1.0" encoding="utf-8"?>
<ds:datastoreItem xmlns:ds="http://schemas.openxmlformats.org/officeDocument/2006/customXml" ds:itemID="{0859BBC9-983D-4923-AFDF-EF86E7FED6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5C9AAA-6E39-48EE-AD1D-17C2696065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d9c401-6781-4bfe-8c35-d41a045eaf31"/>
    <ds:schemaRef ds:uri="8dcace12-f43a-49c1-8347-3ffc57de5f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2283C5-8560-4905-887A-6E53A6F05B34}">
  <ds:schemaRefs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dcace12-f43a-49c1-8347-3ffc57de5fd6"/>
    <ds:schemaRef ds:uri="75d9c401-6781-4bfe-8c35-d41a045eaf3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LEARN theme</Template>
  <TotalTime>10545</TotalTime>
  <Words>906</Words>
  <Application>Microsoft Macintosh PowerPoint</Application>
  <PresentationFormat>On-screen Show (16:9)</PresentationFormat>
  <Paragraphs>110</Paragraphs>
  <Slides>21</Slides>
  <Notes>12</Notes>
  <HiddenSlides>2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Segoe Sans</vt:lpstr>
      <vt:lpstr>Wingdings 2</vt:lpstr>
      <vt:lpstr>LEARN theme</vt:lpstr>
      <vt:lpstr>PowerPoint Presentation</vt:lpstr>
      <vt:lpstr>Nube de palabras</vt:lpstr>
      <vt:lpstr>Vocabulario 1: empareja y charla</vt:lpstr>
      <vt:lpstr>Vocabulario 2: empareja y charla</vt:lpstr>
      <vt:lpstr>La pareja perfecta</vt:lpstr>
      <vt:lpstr>Essential Question</vt:lpstr>
      <vt:lpstr>Learning Objectives</vt:lpstr>
      <vt:lpstr>Majo Aguilar: Quiero un amor</vt:lpstr>
      <vt:lpstr>PowerPoint Presentation</vt:lpstr>
      <vt:lpstr>Categorical Highlighting: Quiero un amor</vt:lpstr>
      <vt:lpstr>I Notice, I Wonder </vt:lpstr>
      <vt:lpstr>Necesito una compañera </vt:lpstr>
      <vt:lpstr>PowerPoint Presentation</vt:lpstr>
      <vt:lpstr>Categorical Highlighting: Necesito una compañera </vt:lpstr>
      <vt:lpstr>Lyrics Analysis: Necesito una compañera</vt:lpstr>
      <vt:lpstr>Elbow Partners</vt:lpstr>
      <vt:lpstr>Magnetic Statements: Quiero un amigo que…</vt:lpstr>
      <vt:lpstr>Busco un/a amigo/a…</vt:lpstr>
      <vt:lpstr>Buscando la «Persona Perfecta»</vt:lpstr>
      <vt:lpstr>Escribiendo frases</vt:lpstr>
      <vt:lpstr>¿Qué buscas tú en una pareja?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pareja perfecta</dc:title>
  <dc:subject/>
  <dc:creator>K20 Center</dc:creator>
  <cp:keywords/>
  <dc:description/>
  <cp:lastModifiedBy>Moharram, Jehanne</cp:lastModifiedBy>
  <cp:revision>9</cp:revision>
  <dcterms:created xsi:type="dcterms:W3CDTF">2025-04-25T20:51:56Z</dcterms:created>
  <dcterms:modified xsi:type="dcterms:W3CDTF">2025-05-28T17:36:25Z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0x0101005D948B8C59B5B54881A902ED9A75DDB4</vt:lpwstr>
  </property>
</Properties>
</file>