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  <p:sldMasterId id="2147483668" r:id="rId2"/>
  </p:sldMasterIdLst>
  <p:notesMasterIdLst>
    <p:notesMasterId r:id="rId13"/>
  </p:notesMasterIdLst>
  <p:sldIdLst>
    <p:sldId id="256" r:id="rId3"/>
    <p:sldId id="257" r:id="rId4"/>
    <p:sldId id="258" r:id="rId5"/>
    <p:sldId id="259" r:id="rId6"/>
    <p:sldId id="260" r:id="rId7"/>
    <p:sldId id="266" r:id="rId8"/>
    <p:sldId id="270" r:id="rId9"/>
    <p:sldId id="261" r:id="rId10"/>
    <p:sldId id="268" r:id="rId11"/>
    <p:sldId id="269" r:id="rId1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5C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2F9FDC-427E-4966-9F95-C7D740F1595F}" v="20" dt="2021-07-06T19:40:03.980"/>
  </p1510:revLst>
</p1510:revInfo>
</file>

<file path=ppt/tableStyles.xml><?xml version="1.0" encoding="utf-8"?>
<a:tblStyleLst xmlns:a="http://schemas.openxmlformats.org/drawingml/2006/main" def="{4FE1FFAE-C277-41DE-B313-73A80C984298}">
  <a:tblStyle styleId="{4FE1FFAE-C277-41DE-B313-73A80C984298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4" autoAdjust="0"/>
    <p:restoredTop sz="85654" autoAdjust="0"/>
  </p:normalViewPr>
  <p:slideViewPr>
    <p:cSldViewPr snapToGrid="0">
      <p:cViewPr varScale="1">
        <p:scale>
          <a:sx n="96" d="100"/>
          <a:sy n="96" d="100"/>
        </p:scale>
        <p:origin x="44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microsoft.com/office/2015/10/relationships/revisionInfo" Target="revisionInfo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ters, Daniella M." userId="87fb469b-cd7a-4b12-a1ae-bba5f0610088" providerId="ADAL" clId="{911B870B-5119-4D1C-B9F4-9395CD806F4A}"/>
    <pc:docChg chg="undo redo custSel addSld delSld modSld sldOrd">
      <pc:chgData name="Peters, Daniella M." userId="87fb469b-cd7a-4b12-a1ae-bba5f0610088" providerId="ADAL" clId="{911B870B-5119-4D1C-B9F4-9395CD806F4A}" dt="2020-12-21T19:11:35.140" v="1323" actId="114"/>
      <pc:docMkLst>
        <pc:docMk/>
      </pc:docMkLst>
      <pc:sldChg chg="modNotes">
        <pc:chgData name="Peters, Daniella M." userId="87fb469b-cd7a-4b12-a1ae-bba5f0610088" providerId="ADAL" clId="{911B870B-5119-4D1C-B9F4-9395CD806F4A}" dt="2020-12-15T18:16:44.183" v="100"/>
        <pc:sldMkLst>
          <pc:docMk/>
          <pc:sldMk cId="0" sldId="256"/>
        </pc:sldMkLst>
      </pc:sldChg>
      <pc:sldChg chg="modSp mod">
        <pc:chgData name="Peters, Daniella M." userId="87fb469b-cd7a-4b12-a1ae-bba5f0610088" providerId="ADAL" clId="{911B870B-5119-4D1C-B9F4-9395CD806F4A}" dt="2020-12-16T21:38:15.899" v="1271" actId="20577"/>
        <pc:sldMkLst>
          <pc:docMk/>
          <pc:sldMk cId="0" sldId="257"/>
        </pc:sldMkLst>
        <pc:spChg chg="mod">
          <ac:chgData name="Peters, Daniella M." userId="87fb469b-cd7a-4b12-a1ae-bba5f0610088" providerId="ADAL" clId="{911B870B-5119-4D1C-B9F4-9395CD806F4A}" dt="2020-12-16T21:37:12.250" v="1235" actId="20577"/>
          <ac:spMkLst>
            <pc:docMk/>
            <pc:sldMk cId="0" sldId="257"/>
            <ac:spMk id="94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16T21:38:15.899" v="1271" actId="20577"/>
          <ac:spMkLst>
            <pc:docMk/>
            <pc:sldMk cId="0" sldId="257"/>
            <ac:spMk id="95" creationId="{00000000-0000-0000-0000-000000000000}"/>
          </ac:spMkLst>
        </pc:spChg>
      </pc:sldChg>
      <pc:sldChg chg="modSp mod">
        <pc:chgData name="Peters, Daniella M." userId="87fb469b-cd7a-4b12-a1ae-bba5f0610088" providerId="ADAL" clId="{911B870B-5119-4D1C-B9F4-9395CD806F4A}" dt="2020-12-21T19:11:35.140" v="1323" actId="114"/>
        <pc:sldMkLst>
          <pc:docMk/>
          <pc:sldMk cId="0" sldId="258"/>
        </pc:sldMkLst>
        <pc:spChg chg="mod">
          <ac:chgData name="Peters, Daniella M." userId="87fb469b-cd7a-4b12-a1ae-bba5f0610088" providerId="ADAL" clId="{911B870B-5119-4D1C-B9F4-9395CD806F4A}" dt="2020-12-15T18:03:02.721" v="3" actId="20577"/>
          <ac:spMkLst>
            <pc:docMk/>
            <pc:sldMk cId="0" sldId="258"/>
            <ac:spMk id="100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21T19:11:35.140" v="1323" actId="114"/>
          <ac:spMkLst>
            <pc:docMk/>
            <pc:sldMk cId="0" sldId="258"/>
            <ac:spMk id="101" creationId="{00000000-0000-0000-0000-000000000000}"/>
          </ac:spMkLst>
        </pc:spChg>
      </pc:sldChg>
      <pc:sldChg chg="modSp mod">
        <pc:chgData name="Peters, Daniella M." userId="87fb469b-cd7a-4b12-a1ae-bba5f0610088" providerId="ADAL" clId="{911B870B-5119-4D1C-B9F4-9395CD806F4A}" dt="2020-12-16T21:39:18.004" v="1276" actId="20577"/>
        <pc:sldMkLst>
          <pc:docMk/>
          <pc:sldMk cId="0" sldId="259"/>
        </pc:sldMkLst>
        <pc:spChg chg="mod">
          <ac:chgData name="Peters, Daniella M." userId="87fb469b-cd7a-4b12-a1ae-bba5f0610088" providerId="ADAL" clId="{911B870B-5119-4D1C-B9F4-9395CD806F4A}" dt="2020-12-16T21:39:18.004" v="1276" actId="20577"/>
          <ac:spMkLst>
            <pc:docMk/>
            <pc:sldMk cId="0" sldId="259"/>
            <ac:spMk id="107" creationId="{00000000-0000-0000-0000-000000000000}"/>
          </ac:spMkLst>
        </pc:spChg>
      </pc:sldChg>
      <pc:sldChg chg="addSp modSp mod">
        <pc:chgData name="Peters, Daniella M." userId="87fb469b-cd7a-4b12-a1ae-bba5f0610088" providerId="ADAL" clId="{911B870B-5119-4D1C-B9F4-9395CD806F4A}" dt="2020-12-15T18:25:43.861" v="245" actId="1076"/>
        <pc:sldMkLst>
          <pc:docMk/>
          <pc:sldMk cId="0" sldId="260"/>
        </pc:sldMkLst>
        <pc:spChg chg="mod">
          <ac:chgData name="Peters, Daniella M." userId="87fb469b-cd7a-4b12-a1ae-bba5f0610088" providerId="ADAL" clId="{911B870B-5119-4D1C-B9F4-9395CD806F4A}" dt="2020-12-15T18:04:19.630" v="5"/>
          <ac:spMkLst>
            <pc:docMk/>
            <pc:sldMk cId="0" sldId="26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911B870B-5119-4D1C-B9F4-9395CD806F4A}" dt="2020-12-15T18:25:43.861" v="245" actId="1076"/>
          <ac:picMkLst>
            <pc:docMk/>
            <pc:sldMk cId="0" sldId="260"/>
            <ac:picMk id="4" creationId="{D778C17C-49F9-42CC-97B0-4DF5D9EE1961}"/>
          </ac:picMkLst>
        </pc:picChg>
      </pc:sldChg>
      <pc:sldChg chg="modSp mod">
        <pc:chgData name="Peters, Daniella M." userId="87fb469b-cd7a-4b12-a1ae-bba5f0610088" providerId="ADAL" clId="{911B870B-5119-4D1C-B9F4-9395CD806F4A}" dt="2020-12-15T18:11:43.609" v="94" actId="20577"/>
        <pc:sldMkLst>
          <pc:docMk/>
          <pc:sldMk cId="0" sldId="261"/>
        </pc:sldMkLst>
        <pc:spChg chg="mod">
          <ac:chgData name="Peters, Daniella M." userId="87fb469b-cd7a-4b12-a1ae-bba5f0610088" providerId="ADAL" clId="{911B870B-5119-4D1C-B9F4-9395CD806F4A}" dt="2020-12-15T18:08:19.462" v="25"/>
          <ac:spMkLst>
            <pc:docMk/>
            <pc:sldMk cId="0" sldId="261"/>
            <ac:spMk id="118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15T18:11:43.609" v="94" actId="20577"/>
          <ac:spMkLst>
            <pc:docMk/>
            <pc:sldMk cId="0" sldId="261"/>
            <ac:spMk id="119" creationId="{00000000-0000-0000-0000-000000000000}"/>
          </ac:spMkLst>
        </pc:spChg>
      </pc:sldChg>
      <pc:sldChg chg="modSp del mod ord">
        <pc:chgData name="Peters, Daniella M." userId="87fb469b-cd7a-4b12-a1ae-bba5f0610088" providerId="ADAL" clId="{911B870B-5119-4D1C-B9F4-9395CD806F4A}" dt="2020-12-15T20:35:33.861" v="860" actId="2696"/>
        <pc:sldMkLst>
          <pc:docMk/>
          <pc:sldMk cId="0" sldId="262"/>
        </pc:sldMkLst>
        <pc:graphicFrameChg chg="mod modGraphic">
          <ac:chgData name="Peters, Daniella M." userId="87fb469b-cd7a-4b12-a1ae-bba5f0610088" providerId="ADAL" clId="{911B870B-5119-4D1C-B9F4-9395CD806F4A}" dt="2020-12-15T20:21:52.585" v="403" actId="14100"/>
          <ac:graphicFrameMkLst>
            <pc:docMk/>
            <pc:sldMk cId="0" sldId="262"/>
            <ac:graphicFrameMk id="125" creationId="{00000000-0000-0000-0000-000000000000}"/>
          </ac:graphicFrameMkLst>
        </pc:graphicFrameChg>
      </pc:sldChg>
      <pc:sldChg chg="del">
        <pc:chgData name="Peters, Daniella M." userId="87fb469b-cd7a-4b12-a1ae-bba5f0610088" providerId="ADAL" clId="{911B870B-5119-4D1C-B9F4-9395CD806F4A}" dt="2020-12-15T18:16:44.182" v="99" actId="2696"/>
        <pc:sldMkLst>
          <pc:docMk/>
          <pc:sldMk cId="0" sldId="263"/>
        </pc:sldMkLst>
      </pc:sldChg>
      <pc:sldChg chg="del modNotes">
        <pc:chgData name="Peters, Daniella M." userId="87fb469b-cd7a-4b12-a1ae-bba5f0610088" providerId="ADAL" clId="{911B870B-5119-4D1C-B9F4-9395CD806F4A}" dt="2020-12-15T18:16:47.385" v="101" actId="2696"/>
        <pc:sldMkLst>
          <pc:docMk/>
          <pc:sldMk cId="0" sldId="264"/>
        </pc:sldMkLst>
      </pc:sldChg>
      <pc:sldChg chg="del modNotes">
        <pc:chgData name="Peters, Daniella M." userId="87fb469b-cd7a-4b12-a1ae-bba5f0610088" providerId="ADAL" clId="{911B870B-5119-4D1C-B9F4-9395CD806F4A}" dt="2020-12-15T18:16:56.695" v="102" actId="2696"/>
        <pc:sldMkLst>
          <pc:docMk/>
          <pc:sldMk cId="0" sldId="265"/>
        </pc:sldMkLst>
      </pc:sldChg>
      <pc:sldChg chg="modSp add mod modNotesTx">
        <pc:chgData name="Peters, Daniella M." userId="87fb469b-cd7a-4b12-a1ae-bba5f0610088" providerId="ADAL" clId="{911B870B-5119-4D1C-B9F4-9395CD806F4A}" dt="2020-12-16T21:43:28.255" v="1292" actId="20577"/>
        <pc:sldMkLst>
          <pc:docMk/>
          <pc:sldMk cId="753806691" sldId="266"/>
        </pc:sldMkLst>
        <pc:spChg chg="mod">
          <ac:chgData name="Peters, Daniella M." userId="87fb469b-cd7a-4b12-a1ae-bba5f0610088" providerId="ADAL" clId="{911B870B-5119-4D1C-B9F4-9395CD806F4A}" dt="2020-12-16T21:42:04.881" v="1287" actId="20577"/>
          <ac:spMkLst>
            <pc:docMk/>
            <pc:sldMk cId="753806691" sldId="266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16T21:43:28.255" v="1292" actId="20577"/>
          <ac:spMkLst>
            <pc:docMk/>
            <pc:sldMk cId="753806691" sldId="266"/>
            <ac:spMk id="113" creationId="{00000000-0000-0000-0000-000000000000}"/>
          </ac:spMkLst>
        </pc:spChg>
      </pc:sldChg>
      <pc:sldChg chg="addSp delSp modSp add mod ord">
        <pc:chgData name="Peters, Daniella M." userId="87fb469b-cd7a-4b12-a1ae-bba5f0610088" providerId="ADAL" clId="{911B870B-5119-4D1C-B9F4-9395CD806F4A}" dt="2020-12-16T16:59:11.145" v="1227" actId="21"/>
        <pc:sldMkLst>
          <pc:docMk/>
          <pc:sldMk cId="2317753104" sldId="267"/>
        </pc:sldMkLst>
        <pc:spChg chg="mod">
          <ac:chgData name="Peters, Daniella M." userId="87fb469b-cd7a-4b12-a1ae-bba5f0610088" providerId="ADAL" clId="{911B870B-5119-4D1C-B9F4-9395CD806F4A}" dt="2020-12-15T18:28:08.274" v="255" actId="14100"/>
          <ac:spMkLst>
            <pc:docMk/>
            <pc:sldMk cId="2317753104" sldId="267"/>
            <ac:spMk id="113" creationId="{00000000-0000-0000-0000-000000000000}"/>
          </ac:spMkLst>
        </pc:spChg>
        <pc:graphicFrameChg chg="add del mod">
          <ac:chgData name="Peters, Daniella M." userId="87fb469b-cd7a-4b12-a1ae-bba5f0610088" providerId="ADAL" clId="{911B870B-5119-4D1C-B9F4-9395CD806F4A}" dt="2020-12-16T16:35:43.191" v="1222"/>
          <ac:graphicFrameMkLst>
            <pc:docMk/>
            <pc:sldMk cId="2317753104" sldId="267"/>
            <ac:graphicFrameMk id="7" creationId="{7BE154EF-5B84-43D1-A3AC-BBED183E0AB3}"/>
          </ac:graphicFrameMkLst>
        </pc:graphicFrameChg>
        <pc:picChg chg="add del">
          <ac:chgData name="Peters, Daniella M." userId="87fb469b-cd7a-4b12-a1ae-bba5f0610088" providerId="ADAL" clId="{911B870B-5119-4D1C-B9F4-9395CD806F4A}" dt="2020-12-16T16:28:04.441" v="1205" actId="22"/>
          <ac:picMkLst>
            <pc:docMk/>
            <pc:sldMk cId="2317753104" sldId="267"/>
            <ac:picMk id="3" creationId="{5256DBDE-0F9A-4408-9011-6D63DF957E86}"/>
          </ac:picMkLst>
        </pc:picChg>
        <pc:picChg chg="add del mod">
          <ac:chgData name="Peters, Daniella M." userId="87fb469b-cd7a-4b12-a1ae-bba5f0610088" providerId="ADAL" clId="{911B870B-5119-4D1C-B9F4-9395CD806F4A}" dt="2020-12-16T16:59:11.145" v="1227" actId="21"/>
          <ac:picMkLst>
            <pc:docMk/>
            <pc:sldMk cId="2317753104" sldId="267"/>
            <ac:picMk id="4" creationId="{8D5723AA-8BD5-4CB6-880C-C5ED025BEE33}"/>
          </ac:picMkLst>
        </pc:picChg>
        <pc:picChg chg="add del mod">
          <ac:chgData name="Peters, Daniella M." userId="87fb469b-cd7a-4b12-a1ae-bba5f0610088" providerId="ADAL" clId="{911B870B-5119-4D1C-B9F4-9395CD806F4A}" dt="2020-12-16T16:28:41.502" v="1215" actId="22"/>
          <ac:picMkLst>
            <pc:docMk/>
            <pc:sldMk cId="2317753104" sldId="267"/>
            <ac:picMk id="6" creationId="{906CBB24-409A-4317-9E51-19C86822CC2F}"/>
          </ac:picMkLst>
        </pc:picChg>
        <pc:picChg chg="add del">
          <ac:chgData name="Peters, Daniella M." userId="87fb469b-cd7a-4b12-a1ae-bba5f0610088" providerId="ADAL" clId="{911B870B-5119-4D1C-B9F4-9395CD806F4A}" dt="2020-12-16T16:52:54.272" v="1224" actId="22"/>
          <ac:picMkLst>
            <pc:docMk/>
            <pc:sldMk cId="2317753104" sldId="267"/>
            <ac:picMk id="9" creationId="{C77BBC08-917C-45F7-BC53-339D43512C8B}"/>
          </ac:picMkLst>
        </pc:picChg>
        <pc:picChg chg="add">
          <ac:chgData name="Peters, Daniella M." userId="87fb469b-cd7a-4b12-a1ae-bba5f0610088" providerId="ADAL" clId="{911B870B-5119-4D1C-B9F4-9395CD806F4A}" dt="2020-12-16T16:58:27.248" v="1225" actId="22"/>
          <ac:picMkLst>
            <pc:docMk/>
            <pc:sldMk cId="2317753104" sldId="267"/>
            <ac:picMk id="11" creationId="{9675EB69-7697-4594-9931-CC8F812AC678}"/>
          </ac:picMkLst>
        </pc:picChg>
      </pc:sldChg>
      <pc:sldChg chg="addSp delSp modSp add mod ord">
        <pc:chgData name="Peters, Daniella M." userId="87fb469b-cd7a-4b12-a1ae-bba5f0610088" providerId="ADAL" clId="{911B870B-5119-4D1C-B9F4-9395CD806F4A}" dt="2020-12-16T21:44:08.923" v="1295" actId="113"/>
        <pc:sldMkLst>
          <pc:docMk/>
          <pc:sldMk cId="4168049518" sldId="268"/>
        </pc:sldMkLst>
        <pc:spChg chg="mod">
          <ac:chgData name="Peters, Daniella M." userId="87fb469b-cd7a-4b12-a1ae-bba5f0610088" providerId="ADAL" clId="{911B870B-5119-4D1C-B9F4-9395CD806F4A}" dt="2020-12-15T20:09:18.808" v="271" actId="20577"/>
          <ac:spMkLst>
            <pc:docMk/>
            <pc:sldMk cId="4168049518" sldId="268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16T21:44:08.923" v="1295" actId="113"/>
          <ac:spMkLst>
            <pc:docMk/>
            <pc:sldMk cId="4168049518" sldId="268"/>
            <ac:spMk id="113" creationId="{00000000-0000-0000-0000-000000000000}"/>
          </ac:spMkLst>
        </pc:spChg>
        <pc:graphicFrameChg chg="add mod modGraphic">
          <ac:chgData name="Peters, Daniella M." userId="87fb469b-cd7a-4b12-a1ae-bba5f0610088" providerId="ADAL" clId="{911B870B-5119-4D1C-B9F4-9395CD806F4A}" dt="2020-12-15T20:40:13.297" v="1044" actId="14100"/>
          <ac:graphicFrameMkLst>
            <pc:docMk/>
            <pc:sldMk cId="4168049518" sldId="268"/>
            <ac:graphicFrameMk id="4" creationId="{9C7ECB02-1F1F-4E62-955C-C8A7254FC912}"/>
          </ac:graphicFrameMkLst>
        </pc:graphicFrameChg>
        <pc:graphicFrameChg chg="add del mod">
          <ac:chgData name="Peters, Daniella M." userId="87fb469b-cd7a-4b12-a1ae-bba5f0610088" providerId="ADAL" clId="{911B870B-5119-4D1C-B9F4-9395CD806F4A}" dt="2020-12-15T20:22:43.828" v="598" actId="478"/>
          <ac:graphicFrameMkLst>
            <pc:docMk/>
            <pc:sldMk cId="4168049518" sldId="268"/>
            <ac:graphicFrameMk id="5" creationId="{467BC69A-E8BA-4ED1-9476-969E7842E303}"/>
          </ac:graphicFrameMkLst>
        </pc:graphicFrameChg>
        <pc:graphicFrameChg chg="add mod modGraphic">
          <ac:chgData name="Peters, Daniella M." userId="87fb469b-cd7a-4b12-a1ae-bba5f0610088" providerId="ADAL" clId="{911B870B-5119-4D1C-B9F4-9395CD806F4A}" dt="2020-12-15T20:41:15.304" v="1203" actId="1076"/>
          <ac:graphicFrameMkLst>
            <pc:docMk/>
            <pc:sldMk cId="4168049518" sldId="268"/>
            <ac:graphicFrameMk id="6" creationId="{289FF5ED-19A6-4391-A615-4AA7831D3E64}"/>
          </ac:graphicFrameMkLst>
        </pc:graphicFrameChg>
      </pc:sldChg>
      <pc:sldChg chg="modSp add mod">
        <pc:chgData name="Peters, Daniella M." userId="87fb469b-cd7a-4b12-a1ae-bba5f0610088" providerId="ADAL" clId="{911B870B-5119-4D1C-B9F4-9395CD806F4A}" dt="2020-12-16T21:44:48.631" v="1322" actId="20577"/>
        <pc:sldMkLst>
          <pc:docMk/>
          <pc:sldMk cId="1960413607" sldId="269"/>
        </pc:sldMkLst>
        <pc:spChg chg="mod">
          <ac:chgData name="Peters, Daniella M." userId="87fb469b-cd7a-4b12-a1ae-bba5f0610088" providerId="ADAL" clId="{911B870B-5119-4D1C-B9F4-9395CD806F4A}" dt="2020-12-15T18:19:50.097" v="219" actId="20577"/>
          <ac:spMkLst>
            <pc:docMk/>
            <pc:sldMk cId="1960413607" sldId="269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911B870B-5119-4D1C-B9F4-9395CD806F4A}" dt="2020-12-16T21:44:48.631" v="1322" actId="20577"/>
          <ac:spMkLst>
            <pc:docMk/>
            <pc:sldMk cId="1960413607" sldId="269"/>
            <ac:spMk id="113" creationId="{00000000-0000-0000-0000-000000000000}"/>
          </ac:spMkLst>
        </pc:spChg>
      </pc:sldChg>
      <pc:sldMasterChg chg="delSldLayout">
        <pc:chgData name="Peters, Daniella M." userId="87fb469b-cd7a-4b12-a1ae-bba5f0610088" providerId="ADAL" clId="{911B870B-5119-4D1C-B9F4-9395CD806F4A}" dt="2020-12-15T18:16:56.695" v="102" actId="2696"/>
        <pc:sldMasterMkLst>
          <pc:docMk/>
          <pc:sldMasterMk cId="0" sldId="2147483667"/>
        </pc:sldMasterMkLst>
        <pc:sldLayoutChg chg="del">
          <pc:chgData name="Peters, Daniella M." userId="87fb469b-cd7a-4b12-a1ae-bba5f0610088" providerId="ADAL" clId="{911B870B-5119-4D1C-B9F4-9395CD806F4A}" dt="2020-12-15T18:16:44.182" v="99" actId="2696"/>
          <pc:sldLayoutMkLst>
            <pc:docMk/>
            <pc:sldMasterMk cId="0" sldId="2147483667"/>
            <pc:sldLayoutMk cId="0" sldId="2147483650"/>
          </pc:sldLayoutMkLst>
        </pc:sldLayoutChg>
        <pc:sldLayoutChg chg="del">
          <pc:chgData name="Peters, Daniella M." userId="87fb469b-cd7a-4b12-a1ae-bba5f0610088" providerId="ADAL" clId="{911B870B-5119-4D1C-B9F4-9395CD806F4A}" dt="2020-12-15T18:16:47.385" v="101" actId="2696"/>
          <pc:sldLayoutMkLst>
            <pc:docMk/>
            <pc:sldMasterMk cId="0" sldId="2147483667"/>
            <pc:sldLayoutMk cId="0" sldId="2147483651"/>
          </pc:sldLayoutMkLst>
        </pc:sldLayoutChg>
        <pc:sldLayoutChg chg="del">
          <pc:chgData name="Peters, Daniella M." userId="87fb469b-cd7a-4b12-a1ae-bba5f0610088" providerId="ADAL" clId="{911B870B-5119-4D1C-B9F4-9395CD806F4A}" dt="2020-12-15T18:16:56.695" v="102" actId="2696"/>
          <pc:sldLayoutMkLst>
            <pc:docMk/>
            <pc:sldMasterMk cId="0" sldId="2147483667"/>
            <pc:sldLayoutMk cId="0" sldId="2147483652"/>
          </pc:sldLayoutMkLst>
        </pc:sldLayoutChg>
      </pc:sldMasterChg>
    </pc:docChg>
  </pc:docChgLst>
  <pc:docChgLst>
    <pc:chgData name="Peters, Daniella M." userId="87fb469b-cd7a-4b12-a1ae-bba5f0610088" providerId="ADAL" clId="{0C2F9FDC-427E-4966-9F95-C7D740F1595F}"/>
    <pc:docChg chg="undo custSel addSld delSld modSld">
      <pc:chgData name="Peters, Daniella M." userId="87fb469b-cd7a-4b12-a1ae-bba5f0610088" providerId="ADAL" clId="{0C2F9FDC-427E-4966-9F95-C7D740F1595F}" dt="2021-07-06T19:44:45.892" v="265" actId="20577"/>
      <pc:docMkLst>
        <pc:docMk/>
      </pc:docMkLst>
      <pc:sldChg chg="modSp mod">
        <pc:chgData name="Peters, Daniella M." userId="87fb469b-cd7a-4b12-a1ae-bba5f0610088" providerId="ADAL" clId="{0C2F9FDC-427E-4966-9F95-C7D740F1595F}" dt="2021-07-06T19:44:45.892" v="265" actId="20577"/>
        <pc:sldMkLst>
          <pc:docMk/>
          <pc:sldMk cId="0" sldId="257"/>
        </pc:sldMkLst>
        <pc:spChg chg="mod">
          <ac:chgData name="Peters, Daniella M." userId="87fb469b-cd7a-4b12-a1ae-bba5f0610088" providerId="ADAL" clId="{0C2F9FDC-427E-4966-9F95-C7D740F1595F}" dt="2021-07-06T19:44:45.892" v="265" actId="20577"/>
          <ac:spMkLst>
            <pc:docMk/>
            <pc:sldMk cId="0" sldId="257"/>
            <ac:spMk id="95" creationId="{00000000-0000-0000-0000-000000000000}"/>
          </ac:spMkLst>
        </pc:spChg>
      </pc:sldChg>
      <pc:sldChg chg="modSp mod">
        <pc:chgData name="Peters, Daniella M." userId="87fb469b-cd7a-4b12-a1ae-bba5f0610088" providerId="ADAL" clId="{0C2F9FDC-427E-4966-9F95-C7D740F1595F}" dt="2021-07-06T19:17:51.151" v="11" actId="948"/>
        <pc:sldMkLst>
          <pc:docMk/>
          <pc:sldMk cId="0" sldId="258"/>
        </pc:sldMkLst>
        <pc:spChg chg="mod">
          <ac:chgData name="Peters, Daniella M." userId="87fb469b-cd7a-4b12-a1ae-bba5f0610088" providerId="ADAL" clId="{0C2F9FDC-427E-4966-9F95-C7D740F1595F}" dt="2021-07-06T19:17:51.151" v="11" actId="948"/>
          <ac:spMkLst>
            <pc:docMk/>
            <pc:sldMk cId="0" sldId="258"/>
            <ac:spMk id="101" creationId="{00000000-0000-0000-0000-000000000000}"/>
          </ac:spMkLst>
        </pc:spChg>
      </pc:sldChg>
      <pc:sldChg chg="modSp mod">
        <pc:chgData name="Peters, Daniella M." userId="87fb469b-cd7a-4b12-a1ae-bba5f0610088" providerId="ADAL" clId="{0C2F9FDC-427E-4966-9F95-C7D740F1595F}" dt="2021-07-06T19:17:38.232" v="10" actId="20577"/>
        <pc:sldMkLst>
          <pc:docMk/>
          <pc:sldMk cId="0" sldId="259"/>
        </pc:sldMkLst>
        <pc:spChg chg="mod">
          <ac:chgData name="Peters, Daniella M." userId="87fb469b-cd7a-4b12-a1ae-bba5f0610088" providerId="ADAL" clId="{0C2F9FDC-427E-4966-9F95-C7D740F1595F}" dt="2021-07-06T19:17:38.232" v="10" actId="20577"/>
          <ac:spMkLst>
            <pc:docMk/>
            <pc:sldMk cId="0" sldId="259"/>
            <ac:spMk id="106" creationId="{00000000-0000-0000-0000-000000000000}"/>
          </ac:spMkLst>
        </pc:spChg>
        <pc:spChg chg="mod">
          <ac:chgData name="Peters, Daniella M." userId="87fb469b-cd7a-4b12-a1ae-bba5f0610088" providerId="ADAL" clId="{0C2F9FDC-427E-4966-9F95-C7D740F1595F}" dt="2021-07-06T19:17:29.273" v="9" actId="948"/>
          <ac:spMkLst>
            <pc:docMk/>
            <pc:sldMk cId="0" sldId="259"/>
            <ac:spMk id="107" creationId="{00000000-0000-0000-0000-000000000000}"/>
          </ac:spMkLst>
        </pc:spChg>
      </pc:sldChg>
      <pc:sldChg chg="modSp mod">
        <pc:chgData name="Peters, Daniella M." userId="87fb469b-cd7a-4b12-a1ae-bba5f0610088" providerId="ADAL" clId="{0C2F9FDC-427E-4966-9F95-C7D740F1595F}" dt="2021-07-06T19:20:39.652" v="23" actId="1076"/>
        <pc:sldMkLst>
          <pc:docMk/>
          <pc:sldMk cId="0" sldId="260"/>
        </pc:sldMkLst>
        <pc:picChg chg="mod modCrop">
          <ac:chgData name="Peters, Daniella M." userId="87fb469b-cd7a-4b12-a1ae-bba5f0610088" providerId="ADAL" clId="{0C2F9FDC-427E-4966-9F95-C7D740F1595F}" dt="2021-07-06T19:20:39.652" v="23" actId="1076"/>
          <ac:picMkLst>
            <pc:docMk/>
            <pc:sldMk cId="0" sldId="260"/>
            <ac:picMk id="4" creationId="{D778C17C-49F9-42CC-97B0-4DF5D9EE1961}"/>
          </ac:picMkLst>
        </pc:picChg>
      </pc:sldChg>
      <pc:sldChg chg="modSp mod">
        <pc:chgData name="Peters, Daniella M." userId="87fb469b-cd7a-4b12-a1ae-bba5f0610088" providerId="ADAL" clId="{0C2F9FDC-427E-4966-9F95-C7D740F1595F}" dt="2021-07-06T19:28:29.515" v="200" actId="948"/>
        <pc:sldMkLst>
          <pc:docMk/>
          <pc:sldMk cId="0" sldId="261"/>
        </pc:sldMkLst>
        <pc:spChg chg="mod">
          <ac:chgData name="Peters, Daniella M." userId="87fb469b-cd7a-4b12-a1ae-bba5f0610088" providerId="ADAL" clId="{0C2F9FDC-427E-4966-9F95-C7D740F1595F}" dt="2021-07-06T19:28:29.515" v="200" actId="948"/>
          <ac:spMkLst>
            <pc:docMk/>
            <pc:sldMk cId="0" sldId="261"/>
            <ac:spMk id="119" creationId="{00000000-0000-0000-0000-000000000000}"/>
          </ac:spMkLst>
        </pc:spChg>
      </pc:sldChg>
      <pc:sldChg chg="modSp mod modNotesTx">
        <pc:chgData name="Peters, Daniella M." userId="87fb469b-cd7a-4b12-a1ae-bba5f0610088" providerId="ADAL" clId="{0C2F9FDC-427E-4966-9F95-C7D740F1595F}" dt="2021-07-06T19:25:25.693" v="162" actId="20577"/>
        <pc:sldMkLst>
          <pc:docMk/>
          <pc:sldMk cId="753806691" sldId="266"/>
        </pc:sldMkLst>
        <pc:spChg chg="mod">
          <ac:chgData name="Peters, Daniella M." userId="87fb469b-cd7a-4b12-a1ae-bba5f0610088" providerId="ADAL" clId="{0C2F9FDC-427E-4966-9F95-C7D740F1595F}" dt="2021-07-06T19:23:30.286" v="82" actId="313"/>
          <ac:spMkLst>
            <pc:docMk/>
            <pc:sldMk cId="753806691" sldId="266"/>
            <ac:spMk id="112" creationId="{00000000-0000-0000-0000-000000000000}"/>
          </ac:spMkLst>
        </pc:spChg>
      </pc:sldChg>
      <pc:sldChg chg="modSp del mod">
        <pc:chgData name="Peters, Daniella M." userId="87fb469b-cd7a-4b12-a1ae-bba5f0610088" providerId="ADAL" clId="{0C2F9FDC-427E-4966-9F95-C7D740F1595F}" dt="2021-07-06T19:28:02.718" v="190" actId="2696"/>
        <pc:sldMkLst>
          <pc:docMk/>
          <pc:sldMk cId="2317753104" sldId="267"/>
        </pc:sldMkLst>
        <pc:spChg chg="mod">
          <ac:chgData name="Peters, Daniella M." userId="87fb469b-cd7a-4b12-a1ae-bba5f0610088" providerId="ADAL" clId="{0C2F9FDC-427E-4966-9F95-C7D740F1595F}" dt="2021-07-06T19:26:43.198" v="166" actId="20577"/>
          <ac:spMkLst>
            <pc:docMk/>
            <pc:sldMk cId="2317753104" sldId="267"/>
            <ac:spMk id="113" creationId="{00000000-0000-0000-0000-000000000000}"/>
          </ac:spMkLst>
        </pc:spChg>
        <pc:picChg chg="mod">
          <ac:chgData name="Peters, Daniella M." userId="87fb469b-cd7a-4b12-a1ae-bba5f0610088" providerId="ADAL" clId="{0C2F9FDC-427E-4966-9F95-C7D740F1595F}" dt="2021-07-06T19:26:25.134" v="163" actId="14100"/>
          <ac:picMkLst>
            <pc:docMk/>
            <pc:sldMk cId="2317753104" sldId="267"/>
            <ac:picMk id="11" creationId="{9675EB69-7697-4594-9931-CC8F812AC678}"/>
          </ac:picMkLst>
        </pc:picChg>
      </pc:sldChg>
      <pc:sldChg chg="modSp mod">
        <pc:chgData name="Peters, Daniella M." userId="87fb469b-cd7a-4b12-a1ae-bba5f0610088" providerId="ADAL" clId="{0C2F9FDC-427E-4966-9F95-C7D740F1595F}" dt="2021-07-06T19:41:09.800" v="261" actId="203"/>
        <pc:sldMkLst>
          <pc:docMk/>
          <pc:sldMk cId="4168049518" sldId="268"/>
        </pc:sldMkLst>
        <pc:graphicFrameChg chg="mod modGraphic">
          <ac:chgData name="Peters, Daniella M." userId="87fb469b-cd7a-4b12-a1ae-bba5f0610088" providerId="ADAL" clId="{0C2F9FDC-427E-4966-9F95-C7D740F1595F}" dt="2021-07-06T19:40:03.980" v="259"/>
          <ac:graphicFrameMkLst>
            <pc:docMk/>
            <pc:sldMk cId="4168049518" sldId="268"/>
            <ac:graphicFrameMk id="4" creationId="{9C7ECB02-1F1F-4E62-955C-C8A7254FC912}"/>
          </ac:graphicFrameMkLst>
        </pc:graphicFrameChg>
        <pc:graphicFrameChg chg="mod modGraphic">
          <ac:chgData name="Peters, Daniella M." userId="87fb469b-cd7a-4b12-a1ae-bba5f0610088" providerId="ADAL" clId="{0C2F9FDC-427E-4966-9F95-C7D740F1595F}" dt="2021-07-06T19:41:09.800" v="261" actId="203"/>
          <ac:graphicFrameMkLst>
            <pc:docMk/>
            <pc:sldMk cId="4168049518" sldId="268"/>
            <ac:graphicFrameMk id="6" creationId="{289FF5ED-19A6-4391-A615-4AA7831D3E64}"/>
          </ac:graphicFrameMkLst>
        </pc:graphicFrameChg>
      </pc:sldChg>
      <pc:sldChg chg="modSp mod">
        <pc:chgData name="Peters, Daniella M." userId="87fb469b-cd7a-4b12-a1ae-bba5f0610088" providerId="ADAL" clId="{0C2F9FDC-427E-4966-9F95-C7D740F1595F}" dt="2021-07-06T19:31:32.438" v="205" actId="948"/>
        <pc:sldMkLst>
          <pc:docMk/>
          <pc:sldMk cId="1960413607" sldId="269"/>
        </pc:sldMkLst>
        <pc:spChg chg="mod">
          <ac:chgData name="Peters, Daniella M." userId="87fb469b-cd7a-4b12-a1ae-bba5f0610088" providerId="ADAL" clId="{0C2F9FDC-427E-4966-9F95-C7D740F1595F}" dt="2021-07-06T19:31:32.438" v="205" actId="948"/>
          <ac:spMkLst>
            <pc:docMk/>
            <pc:sldMk cId="1960413607" sldId="269"/>
            <ac:spMk id="112" creationId="{00000000-0000-0000-0000-000000000000}"/>
          </ac:spMkLst>
        </pc:spChg>
      </pc:sldChg>
      <pc:sldChg chg="addSp modSp add mod modNotesTx">
        <pc:chgData name="Peters, Daniella M." userId="87fb469b-cd7a-4b12-a1ae-bba5f0610088" providerId="ADAL" clId="{0C2F9FDC-427E-4966-9F95-C7D740F1595F}" dt="2021-07-06T19:29:06.466" v="202" actId="1076"/>
        <pc:sldMkLst>
          <pc:docMk/>
          <pc:sldMk cId="3924565" sldId="270"/>
        </pc:sldMkLst>
        <pc:spChg chg="mod">
          <ac:chgData name="Peters, Daniella M." userId="87fb469b-cd7a-4b12-a1ae-bba5f0610088" providerId="ADAL" clId="{0C2F9FDC-427E-4966-9F95-C7D740F1595F}" dt="2021-07-06T19:27:21.674" v="186" actId="20577"/>
          <ac:spMkLst>
            <pc:docMk/>
            <pc:sldMk cId="3924565" sldId="270"/>
            <ac:spMk id="112" creationId="{00000000-0000-0000-0000-000000000000}"/>
          </ac:spMkLst>
        </pc:spChg>
        <pc:spChg chg="mod">
          <ac:chgData name="Peters, Daniella M." userId="87fb469b-cd7a-4b12-a1ae-bba5f0610088" providerId="ADAL" clId="{0C2F9FDC-427E-4966-9F95-C7D740F1595F}" dt="2021-07-06T19:27:08.039" v="185" actId="20577"/>
          <ac:spMkLst>
            <pc:docMk/>
            <pc:sldMk cId="3924565" sldId="270"/>
            <ac:spMk id="113" creationId="{00000000-0000-0000-0000-000000000000}"/>
          </ac:spMkLst>
        </pc:spChg>
        <pc:picChg chg="add mod">
          <ac:chgData name="Peters, Daniella M." userId="87fb469b-cd7a-4b12-a1ae-bba5f0610088" providerId="ADAL" clId="{0C2F9FDC-427E-4966-9F95-C7D740F1595F}" dt="2021-07-06T19:29:06.466" v="202" actId="1076"/>
          <ac:picMkLst>
            <pc:docMk/>
            <pc:sldMk cId="3924565" sldId="270"/>
            <ac:picMk id="4" creationId="{60BC4AF0-0E05-4AC1-868D-862D23CADE30}"/>
          </ac:picMkLst>
        </pc:picChg>
      </pc:sldChg>
    </pc:docChg>
  </pc:docChgLst>
  <pc:docChgLst>
    <pc:chgData name="Peters, Daniella M." userId="87fb469b-cd7a-4b12-a1ae-bba5f0610088" providerId="ADAL" clId="{A90D9DAE-053B-43BC-9ED6-791A2126E8CD}"/>
    <pc:docChg chg="undo custSel modSld">
      <pc:chgData name="Peters, Daniella M." userId="87fb469b-cd7a-4b12-a1ae-bba5f0610088" providerId="ADAL" clId="{A90D9DAE-053B-43BC-9ED6-791A2126E8CD}" dt="2021-07-07T17:00:18.435" v="38" actId="20577"/>
      <pc:docMkLst>
        <pc:docMk/>
      </pc:docMkLst>
      <pc:sldChg chg="modSp mod">
        <pc:chgData name="Peters, Daniella M." userId="87fb469b-cd7a-4b12-a1ae-bba5f0610088" providerId="ADAL" clId="{A90D9DAE-053B-43BC-9ED6-791A2126E8CD}" dt="2021-07-07T17:00:18.435" v="38" actId="20577"/>
        <pc:sldMkLst>
          <pc:docMk/>
          <pc:sldMk cId="4168049518" sldId="268"/>
        </pc:sldMkLst>
        <pc:graphicFrameChg chg="modGraphic">
          <ac:chgData name="Peters, Daniella M." userId="87fb469b-cd7a-4b12-a1ae-bba5f0610088" providerId="ADAL" clId="{A90D9DAE-053B-43BC-9ED6-791A2126E8CD}" dt="2021-07-07T16:49:00.995" v="16" actId="20577"/>
          <ac:graphicFrameMkLst>
            <pc:docMk/>
            <pc:sldMk cId="4168049518" sldId="268"/>
            <ac:graphicFrameMk id="4" creationId="{9C7ECB02-1F1F-4E62-955C-C8A7254FC912}"/>
          </ac:graphicFrameMkLst>
        </pc:graphicFrameChg>
        <pc:graphicFrameChg chg="modGraphic">
          <ac:chgData name="Peters, Daniella M." userId="87fb469b-cd7a-4b12-a1ae-bba5f0610088" providerId="ADAL" clId="{A90D9DAE-053B-43BC-9ED6-791A2126E8CD}" dt="2021-07-07T17:00:18.435" v="38" actId="20577"/>
          <ac:graphicFrameMkLst>
            <pc:docMk/>
            <pc:sldMk cId="4168049518" sldId="268"/>
            <ac:graphicFrameMk id="6" creationId="{289FF5ED-19A6-4391-A615-4AA7831D3E6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8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61444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Arial"/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r>
              <a:rPr lang="en-US" sz="1100" dirty="0"/>
              <a:t>Source: Dictionary.com. (n.d.). Collateral. Definitions. http://www.dictionary.com/browse/collateral</a:t>
            </a:r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01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tabLst/>
              <a:defRPr/>
            </a:pPr>
            <a:endParaRPr lang="en-US" sz="1100" dirty="0"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01292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19282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ARN Logo" type="blank">
  <p:cSld name="Blank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3616452" y="1028700"/>
            <a:ext cx="1911096" cy="312279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">
  <p:cSld name="Table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5" name="Google Shape;65;p1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6" name="Google Shape;66;p14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Google Shape;6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9" name="Google Shape;69;p15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1">
  <p:cSld name="Blank 1"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Google Shape;71;p1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White BG">
  <p:cSld name="Blank White BG">
    <p:bg>
      <p:bgPr>
        <a:solidFill>
          <a:schemeClr val="lt1"/>
        </a:solidFill>
        <a:effectLst/>
      </p:bgPr>
    </p:bg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" name="Google Shape;73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 No Logo">
  <p:cSld name="Blank No Logo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endParaRPr/>
          </a:p>
        </p:txBody>
      </p:sp>
      <p:pic>
        <p:nvPicPr>
          <p:cNvPr id="81" name="Google Shape;81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21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4" name="Google Shape;84;p21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SzPts val="1700"/>
              <a:buFont typeface="Arial"/>
              <a:buChar char="•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2" name="Google Shape;12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gradFill>
          <a:gsLst>
            <a:gs pos="0">
              <a:schemeClr val="accent4"/>
            </a:gs>
            <a:gs pos="85000">
              <a:schemeClr val="accent6"/>
            </a:gs>
            <a:gs pos="100000">
              <a:schemeClr val="accent6"/>
            </a:gs>
          </a:gsLst>
          <a:lin ang="16200000" scaled="0"/>
        </a:gra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  <a:defRPr sz="5000" b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>
            <a:lvl1pPr marR="34289" lvl="0" algn="l">
              <a:spcBef>
                <a:spcPts val="520"/>
              </a:spcBef>
              <a:spcAft>
                <a:spcPts val="0"/>
              </a:spcAft>
              <a:buSzPts val="2600"/>
              <a:buNone/>
              <a:defRPr sz="2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ctr">
              <a:spcBef>
                <a:spcPts val="360"/>
              </a:spcBef>
              <a:spcAft>
                <a:spcPts val="0"/>
              </a:spcAft>
              <a:buSzPts val="1530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SzPts val="1260"/>
              <a:buNone/>
              <a:defRPr/>
            </a:lvl3pPr>
            <a:lvl4pPr lvl="3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4pPr>
            <a:lvl5pPr lvl="4" algn="ctr">
              <a:spcBef>
                <a:spcPts val="360"/>
              </a:spcBef>
              <a:spcAft>
                <a:spcPts val="0"/>
              </a:spcAft>
              <a:buSzPts val="1170"/>
              <a:buNone/>
              <a:defRPr/>
            </a:lvl5pPr>
            <a:lvl6pPr lvl="5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6pPr>
            <a:lvl7pPr lvl="6" algn="ctr">
              <a:spcBef>
                <a:spcPts val="360"/>
              </a:spcBef>
              <a:spcAft>
                <a:spcPts val="0"/>
              </a:spcAft>
              <a:buSzPts val="1440"/>
              <a:buNone/>
              <a:defRPr/>
            </a:lvl7pPr>
            <a:lvl8pPr lvl="7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8pPr>
            <a:lvl9pPr lvl="8" algn="ctr">
              <a:spcBef>
                <a:spcPts val="360"/>
              </a:spcBef>
              <a:spcAft>
                <a:spcPts val="0"/>
              </a:spcAft>
              <a:buSzPts val="1800"/>
              <a:buNone/>
              <a:defRPr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34" name="Google Shape;34;p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rdered List">
  <p:cSld name="Ordered List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Calibri"/>
              <a:buAutoNum type="arabicPeriod"/>
              <a:defRPr sz="26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accent4"/>
              </a:buClr>
              <a:buSzPts val="2000"/>
              <a:buFont typeface="Calibri"/>
              <a:buAutoNum type="alphaLcParenR"/>
              <a:defRPr sz="2000"/>
            </a:lvl2pPr>
            <a:lvl3pPr marL="1371600" lvl="2" indent="-336550" algn="l">
              <a:spcBef>
                <a:spcPts val="340"/>
              </a:spcBef>
              <a:spcAft>
                <a:spcPts val="0"/>
              </a:spcAft>
              <a:buClr>
                <a:schemeClr val="accent4"/>
              </a:buClr>
              <a:buSzPts val="1700"/>
              <a:buFont typeface="Calibri"/>
              <a:buAutoNum type="romanLcPeriod"/>
              <a:defRPr sz="17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Calibri"/>
              <a:buAutoNum type="arabicPeriod"/>
              <a:defRPr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Calibri"/>
              <a:buAutoNum type="arabicPeriod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37" name="Google Shape;37;p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8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gradFill>
          <a:gsLst>
            <a:gs pos="0">
              <a:srgbClr val="659298"/>
            </a:gs>
            <a:gs pos="100000">
              <a:srgbClr val="4E6F74"/>
            </a:gs>
          </a:gsLst>
          <a:lin ang="15960000" scaled="0"/>
        </a:gradFill>
        <a:effectLst/>
      </p:bgPr>
    </p:bg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9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  <a:defRPr sz="5000" b="0" cap="none">
                <a:solidFill>
                  <a:srgbClr val="FFFFFF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393700" algn="l">
              <a:spcBef>
                <a:spcPts val="52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Char char="•"/>
              <a:defRPr sz="26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270"/>
              </a:spcBef>
              <a:spcAft>
                <a:spcPts val="0"/>
              </a:spcAft>
              <a:buSzPts val="1148"/>
              <a:buNone/>
              <a:defRPr sz="135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240"/>
              </a:spcBef>
              <a:spcAft>
                <a:spcPts val="0"/>
              </a:spcAft>
              <a:buSzPts val="840"/>
              <a:buNone/>
              <a:defRPr sz="12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10"/>
              </a:spcBef>
              <a:spcAft>
                <a:spcPts val="0"/>
              </a:spcAft>
              <a:buSzPts val="683"/>
              <a:buNone/>
              <a:defRPr sz="1050">
                <a:solidFill>
                  <a:schemeClr val="lt1"/>
                </a:solidFill>
              </a:defRPr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>
  <p:cSld name="Two Content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0"/>
          <p:cNvSpPr txBox="1">
            <a:spLocks noGrp="1"/>
          </p:cNvSpPr>
          <p:nvPr>
            <p:ph type="title"/>
          </p:nvPr>
        </p:nvSpPr>
        <p:spPr>
          <a:xfrm>
            <a:off x="457200" y="302954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5" name="Google Shape;45;p10"/>
          <p:cNvSpPr txBox="1">
            <a:spLocks noGrp="1"/>
          </p:cNvSpPr>
          <p:nvPr>
            <p:ph type="body" idx="1"/>
          </p:nvPr>
        </p:nvSpPr>
        <p:spPr>
          <a:xfrm>
            <a:off x="457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6" name="Google Shape;46;p1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47" name="Google Shape;47;p10"/>
          <p:cNvSpPr txBox="1">
            <a:spLocks noGrp="1"/>
          </p:cNvSpPr>
          <p:nvPr>
            <p:ph type="body" idx="2"/>
          </p:nvPr>
        </p:nvSpPr>
        <p:spPr>
          <a:xfrm>
            <a:off x="4648200" y="1317938"/>
            <a:ext cx="4038600" cy="34482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SzPts val="2000"/>
              <a:buFont typeface="Arial"/>
              <a:buChar char="•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SzPts val="1800"/>
              <a:buFont typeface="Arial"/>
              <a:buChar char="•"/>
              <a:defRPr sz="1800"/>
            </a:lvl3pPr>
            <a:lvl4pPr marL="1828800" lvl="3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4pPr>
            <a:lvl5pPr marL="2286000" lvl="4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>
  <p:cSld name="Comparison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body" idx="1"/>
          </p:nvPr>
        </p:nvSpPr>
        <p:spPr>
          <a:xfrm>
            <a:off x="457200" y="1391436"/>
            <a:ext cx="4040188" cy="4945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2"/>
          </p:nvPr>
        </p:nvSpPr>
        <p:spPr>
          <a:xfrm>
            <a:off x="4645027" y="1394820"/>
            <a:ext cx="4041775" cy="4911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0" rIns="45700" bIns="0" anchor="ctr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SzPts val="2400"/>
              <a:buNone/>
              <a:defRPr sz="2400" b="1" cap="none">
                <a:solidFill>
                  <a:schemeClr val="dk2"/>
                </a:solidFill>
              </a:defRPr>
            </a:lvl1pPr>
            <a:lvl2pPr marL="914400" lvl="1" indent="-228600" algn="l">
              <a:spcBef>
                <a:spcPts val="300"/>
              </a:spcBef>
              <a:spcAft>
                <a:spcPts val="0"/>
              </a:spcAft>
              <a:buSzPts val="1275"/>
              <a:buNone/>
              <a:defRPr sz="1500" b="1"/>
            </a:lvl2pPr>
            <a:lvl3pPr marL="1371600" lvl="2" indent="-228600" algn="l">
              <a:spcBef>
                <a:spcPts val="270"/>
              </a:spcBef>
              <a:spcAft>
                <a:spcPts val="0"/>
              </a:spcAft>
              <a:buSzPts val="945"/>
              <a:buNone/>
              <a:defRPr sz="1350" b="1"/>
            </a:lvl3pPr>
            <a:lvl4pPr marL="1828800" lvl="3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4pPr>
            <a:lvl5pPr marL="2286000" lvl="4" indent="-228600" algn="l">
              <a:spcBef>
                <a:spcPts val="240"/>
              </a:spcBef>
              <a:spcAft>
                <a:spcPts val="0"/>
              </a:spcAft>
              <a:buSzPts val="780"/>
              <a:buNone/>
              <a:defRPr sz="1200" b="1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Google Shape;52;p11"/>
          <p:cNvSpPr txBox="1">
            <a:spLocks noGrp="1"/>
          </p:cNvSpPr>
          <p:nvPr>
            <p:ph type="body" idx="3"/>
          </p:nvPr>
        </p:nvSpPr>
        <p:spPr>
          <a:xfrm>
            <a:off x="457200" y="1974760"/>
            <a:ext cx="4040188" cy="2795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3" name="Google Shape;53;p1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4" name="Google Shape;54;p11"/>
          <p:cNvSpPr txBox="1">
            <a:spLocks noGrp="1"/>
          </p:cNvSpPr>
          <p:nvPr>
            <p:ph type="body" idx="4"/>
          </p:nvPr>
        </p:nvSpPr>
        <p:spPr>
          <a:xfrm>
            <a:off x="4649788" y="1974760"/>
            <a:ext cx="4040188" cy="2795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23850" algn="l">
              <a:spcBef>
                <a:spcPts val="300"/>
              </a:spcBef>
              <a:spcAft>
                <a:spcPts val="0"/>
              </a:spcAft>
              <a:buSzPts val="1500"/>
              <a:buFont typeface="Arial"/>
              <a:buChar char="•"/>
              <a:defRPr sz="1500"/>
            </a:lvl2pPr>
            <a:lvl3pPr marL="1371600" lvl="2" indent="-314325" algn="l">
              <a:spcBef>
                <a:spcPts val="270"/>
              </a:spcBef>
              <a:spcAft>
                <a:spcPts val="0"/>
              </a:spcAft>
              <a:buSzPts val="1350"/>
              <a:buFont typeface="Arial"/>
              <a:buChar char="•"/>
              <a:defRPr sz="1350"/>
            </a:lvl3pPr>
            <a:lvl4pPr marL="1828800" lvl="3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Graphic">
  <p:cSld name="Content with Graphic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2"/>
          <p:cNvSpPr txBox="1">
            <a:spLocks noGrp="1"/>
          </p:cNvSpPr>
          <p:nvPr>
            <p:ph type="body" idx="1"/>
          </p:nvPr>
        </p:nvSpPr>
        <p:spPr>
          <a:xfrm>
            <a:off x="3581400" y="1330012"/>
            <a:ext cx="511175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228600" algn="l">
              <a:spcBef>
                <a:spcPts val="420"/>
              </a:spcBef>
              <a:spcAft>
                <a:spcPts val="0"/>
              </a:spcAft>
              <a:buSzPts val="2100"/>
              <a:buNone/>
              <a:defRPr sz="2100"/>
            </a:lvl1pPr>
            <a:lvl2pPr marL="914400" lvl="1" indent="-333851" algn="l">
              <a:spcBef>
                <a:spcPts val="390"/>
              </a:spcBef>
              <a:spcAft>
                <a:spcPts val="0"/>
              </a:spcAft>
              <a:buSzPts val="1658"/>
              <a:buChar char="⚫"/>
              <a:defRPr sz="1950"/>
            </a:lvl2pPr>
            <a:lvl3pPr marL="1371600" lvl="2" indent="-308610" algn="l">
              <a:spcBef>
                <a:spcPts val="360"/>
              </a:spcBef>
              <a:spcAft>
                <a:spcPts val="0"/>
              </a:spcAft>
              <a:buSzPts val="1260"/>
              <a:buChar char="⚫"/>
              <a:defRPr sz="1800"/>
            </a:lvl3pPr>
            <a:lvl4pPr marL="1828800" lvl="3" indent="-290512" algn="l">
              <a:spcBef>
                <a:spcPts val="300"/>
              </a:spcBef>
              <a:spcAft>
                <a:spcPts val="0"/>
              </a:spcAft>
              <a:buSzPts val="975"/>
              <a:buChar char="⚫"/>
              <a:defRPr sz="1500"/>
            </a:lvl4pPr>
            <a:lvl5pPr marL="2286000" lvl="4" indent="-284321" algn="l">
              <a:spcBef>
                <a:spcPts val="270"/>
              </a:spcBef>
              <a:spcAft>
                <a:spcPts val="0"/>
              </a:spcAft>
              <a:buSzPts val="877"/>
              <a:buChar char="⚫"/>
              <a:defRPr sz="135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7" name="Google Shape;57;p12"/>
          <p:cNvSpPr txBox="1">
            <a:spLocks noGrp="1"/>
          </p:cNvSpPr>
          <p:nvPr>
            <p:ph type="body" idx="2"/>
          </p:nvPr>
        </p:nvSpPr>
        <p:spPr>
          <a:xfrm>
            <a:off x="450850" y="1330012"/>
            <a:ext cx="3124200" cy="32575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0" rIns="91425" bIns="45700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 sz="1800"/>
            </a:lvl1pPr>
            <a:lvl2pPr marL="914400" lvl="1" indent="-330200" algn="l">
              <a:spcBef>
                <a:spcPts val="320"/>
              </a:spcBef>
              <a:spcAft>
                <a:spcPts val="0"/>
              </a:spcAft>
              <a:buSzPts val="1600"/>
              <a:buFont typeface="Arial"/>
              <a:buChar char="•"/>
              <a:defRPr sz="1600"/>
            </a:lvl2pPr>
            <a:lvl3pPr marL="1371600" lvl="2" indent="-317500" algn="l">
              <a:spcBef>
                <a:spcPts val="280"/>
              </a:spcBef>
              <a:spcAft>
                <a:spcPts val="0"/>
              </a:spcAft>
              <a:buSzPts val="1400"/>
              <a:buFont typeface="Arial"/>
              <a:buChar char="•"/>
              <a:defRPr sz="1400"/>
            </a:lvl3pPr>
            <a:lvl4pPr marL="1828800" lvl="3" indent="-311150" algn="l">
              <a:spcBef>
                <a:spcPts val="260"/>
              </a:spcBef>
              <a:spcAft>
                <a:spcPts val="0"/>
              </a:spcAft>
              <a:buSzPts val="1300"/>
              <a:buFont typeface="Arial"/>
              <a:buChar char="•"/>
              <a:defRPr sz="1300"/>
            </a:lvl4pPr>
            <a:lvl5pPr marL="2286000" lvl="4" indent="-304800" algn="l">
              <a:spcBef>
                <a:spcPts val="240"/>
              </a:spcBef>
              <a:spcAft>
                <a:spcPts val="0"/>
              </a:spcAft>
              <a:buSzPts val="1200"/>
              <a:buFont typeface="Arial"/>
              <a:buChar char="•"/>
              <a:defRPr sz="1200"/>
            </a:lvl5pPr>
            <a:lvl6pPr marL="2743200" lvl="5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6pPr>
            <a:lvl7pPr marL="3200400" lvl="6" indent="-320039" algn="l">
              <a:spcBef>
                <a:spcPts val="360"/>
              </a:spcBef>
              <a:spcAft>
                <a:spcPts val="0"/>
              </a:spcAft>
              <a:buSzPts val="1440"/>
              <a:buChar char="⚫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8" name="Google Shape;58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ideo">
  <p:cSld name="Video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927848" y="3943350"/>
            <a:ext cx="914400" cy="9144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3"/>
          <p:cNvSpPr>
            <a:spLocks noGrp="1"/>
          </p:cNvSpPr>
          <p:nvPr>
            <p:ph type="media" idx="2"/>
          </p:nvPr>
        </p:nvSpPr>
        <p:spPr>
          <a:xfrm>
            <a:off x="457200" y="1343696"/>
            <a:ext cx="6125827" cy="34083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icon to add media</a:t>
            </a:r>
            <a:endParaRPr/>
          </a:p>
        </p:txBody>
      </p:sp>
      <p:sp>
        <p:nvSpPr>
          <p:cNvPr id="63" name="Google Shape;63;p13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rgbClr val="D8D8D8"/>
            </a:gs>
          </a:gsLst>
          <a:lin ang="5640000" scaled="0"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FF"/>
            </a:gs>
            <a:gs pos="100000">
              <a:schemeClr val="dk1"/>
            </a:gs>
          </a:gsLst>
          <a:lin ang="5640000" scaled="0"/>
        </a:gra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9"/>
          <p:cNvSpPr txBox="1"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  <a:defRPr sz="3600" b="0" i="0" u="none" strike="noStrike" cap="none">
                <a:solidFill>
                  <a:schemeClr val="accent4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93700" algn="l" rtl="0">
              <a:spcBef>
                <a:spcPts val="520"/>
              </a:spcBef>
              <a:spcAft>
                <a:spcPts val="0"/>
              </a:spcAft>
              <a:buClr>
                <a:schemeClr val="accent4"/>
              </a:buClr>
              <a:buSzPts val="2600"/>
              <a:buFont typeface="Arial"/>
              <a:buChar char="•"/>
              <a:defRPr sz="26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25755" algn="l" rtl="0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ts val="1530"/>
              <a:buFont typeface="Noto Sans Symbols"/>
              <a:buChar char="⚫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98608" algn="l" rtl="0">
              <a:spcBef>
                <a:spcPts val="315"/>
              </a:spcBef>
              <a:spcAft>
                <a:spcPts val="0"/>
              </a:spcAft>
              <a:buClr>
                <a:schemeClr val="accent2"/>
              </a:buClr>
              <a:buSzPts val="1103"/>
              <a:buFont typeface="Noto Sans Symbols"/>
              <a:buChar char="⚫"/>
              <a:defRPr sz="1575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90512" algn="l" rtl="0">
              <a:spcBef>
                <a:spcPts val="300"/>
              </a:spcBef>
              <a:spcAft>
                <a:spcPts val="0"/>
              </a:spcAft>
              <a:buClr>
                <a:schemeClr val="accent3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90512" algn="l" rtl="0"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ts val="975"/>
              <a:buFont typeface="Noto Sans Symbols"/>
              <a:buChar char="⚫"/>
              <a:defRPr sz="15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97179" algn="l" rtl="0">
              <a:spcBef>
                <a:spcPts val="270"/>
              </a:spcBef>
              <a:spcAft>
                <a:spcPts val="0"/>
              </a:spcAft>
              <a:buClr>
                <a:schemeClr val="accent5"/>
              </a:buClr>
              <a:buSzPts val="1080"/>
              <a:buFont typeface="Noto Sans Symbols"/>
              <a:buChar char="⚫"/>
              <a:defRPr sz="13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89560" algn="l" rtl="0">
              <a:spcBef>
                <a:spcPts val="240"/>
              </a:spcBef>
              <a:spcAft>
                <a:spcPts val="0"/>
              </a:spcAft>
              <a:buClr>
                <a:schemeClr val="accent6"/>
              </a:buClr>
              <a:buSzPts val="960"/>
              <a:buFont typeface="Noto Sans Symbols"/>
              <a:buChar char="⚫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04800" algn="l" rtl="0">
              <a:spcBef>
                <a:spcPts val="240"/>
              </a:spcBef>
              <a:spcAft>
                <a:spcPts val="0"/>
              </a:spcAft>
              <a:buClr>
                <a:schemeClr val="lt2"/>
              </a:buClr>
              <a:buSzPts val="1200"/>
              <a:buFont typeface="Calibri"/>
              <a:buChar char="•"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95275" algn="l" rtl="0">
              <a:spcBef>
                <a:spcPts val="210"/>
              </a:spcBef>
              <a:spcAft>
                <a:spcPts val="0"/>
              </a:spcAft>
              <a:buClr>
                <a:schemeClr val="lt2"/>
              </a:buClr>
              <a:buSzPts val="1050"/>
              <a:buFont typeface="Calibri"/>
              <a:buChar char="•"/>
              <a:defRPr sz="105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Lender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Borrower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Collateral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Credit score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Interest rate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Credit history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Credit application</a:t>
            </a:r>
          </a:p>
          <a:p>
            <a:pPr marL="514350" lvl="0" indent="-514350" algn="l" rtl="0">
              <a:spcBef>
                <a:spcPts val="0"/>
              </a:spcBef>
              <a:spcAft>
                <a:spcPts val="300"/>
              </a:spcAft>
              <a:buSzPts val="2600"/>
              <a:buFont typeface="+mj-lt"/>
              <a:buAutoNum type="arabicPeriod"/>
            </a:pPr>
            <a:r>
              <a:rPr lang="en-US" sz="2400" dirty="0"/>
              <a:t>Debt-to-income ratio</a:t>
            </a:r>
            <a:endParaRPr sz="2400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Financial Terms to Remember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6041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>
            <a:spLocks noGrp="1"/>
          </p:cNvSpPr>
          <p:nvPr>
            <p:ph type="ctrTitle"/>
          </p:nvPr>
        </p:nvSpPr>
        <p:spPr>
          <a:xfrm>
            <a:off x="644652" y="1007598"/>
            <a:ext cx="7851648" cy="137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18275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000"/>
              <a:buFont typeface="Calibri"/>
              <a:buNone/>
            </a:pPr>
            <a:r>
              <a:rPr lang="en-US" dirty="0"/>
              <a:t>Is 350 Good?</a:t>
            </a:r>
            <a:endParaRPr dirty="0"/>
          </a:p>
        </p:txBody>
      </p:sp>
      <p:sp>
        <p:nvSpPr>
          <p:cNvPr id="95" name="Google Shape;95;p23"/>
          <p:cNvSpPr txBox="1">
            <a:spLocks noGrp="1"/>
          </p:cNvSpPr>
          <p:nvPr>
            <p:ph type="subTitle" idx="1"/>
          </p:nvPr>
        </p:nvSpPr>
        <p:spPr>
          <a:xfrm>
            <a:off x="644652" y="2400300"/>
            <a:ext cx="7854696" cy="1314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18275" bIns="45700" anchor="t" anchorCtr="0">
            <a:no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Standard 7: Credit </a:t>
            </a:r>
            <a:r>
              <a:rPr lang="en-US"/>
              <a:t>History and </a:t>
            </a:r>
            <a:r>
              <a:rPr lang="en-US" dirty="0"/>
              <a:t>Borrowing Money</a:t>
            </a:r>
          </a:p>
          <a:p>
            <a:pPr marL="0" indent="0">
              <a:spcBef>
                <a:spcPts val="0"/>
              </a:spcBef>
            </a:pPr>
            <a:r>
              <a:rPr lang="en-US" dirty="0"/>
              <a:t>A Lesson for Financial Literacy</a:t>
            </a:r>
          </a:p>
          <a:p>
            <a:pPr marL="0" marR="34289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4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Essential Questions</a:t>
            </a:r>
            <a:endParaRPr dirty="0"/>
          </a:p>
        </p:txBody>
      </p:sp>
      <p:sp>
        <p:nvSpPr>
          <p:cNvPr id="101" name="Google Shape;101;p24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What does a lender consider when offering a loan? </a:t>
            </a:r>
          </a:p>
          <a:p>
            <a:pPr indent="-457200">
              <a:spcBef>
                <a:spcPts val="0"/>
              </a:spcBef>
              <a:spcAft>
                <a:spcPts val="600"/>
              </a:spcAft>
            </a:pPr>
            <a:r>
              <a:rPr lang="en-US" sz="2600" dirty="0"/>
              <a:t>Why is a credit score important? </a:t>
            </a:r>
          </a:p>
          <a:p>
            <a:pPr marL="55563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p25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dirty="0"/>
              <a:t>Lesson Objective</a:t>
            </a:r>
            <a:endParaRPr dirty="0"/>
          </a:p>
        </p:txBody>
      </p:sp>
      <p:sp>
        <p:nvSpPr>
          <p:cNvPr id="107" name="Google Shape;107;p25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Font typeface="Arial"/>
              <a:buNone/>
            </a:pPr>
            <a:r>
              <a:rPr lang="en-US" dirty="0"/>
              <a:t>By the end of this lesson, we will understand credit scores and their impact on borrowing money.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>
                <a:solidFill>
                  <a:schemeClr val="accent4"/>
                </a:solidFill>
              </a:rPr>
              <a:t>What does this cartoon mean?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778C17C-49F9-42CC-97B0-4DF5D9EE196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32" b="3722"/>
          <a:stretch/>
        </p:blipFill>
        <p:spPr bwMode="auto">
          <a:xfrm>
            <a:off x="2005184" y="1309352"/>
            <a:ext cx="5133631" cy="35269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b="1" dirty="0"/>
              <a:t>Collateral</a:t>
            </a:r>
            <a:r>
              <a:rPr lang="en-US" dirty="0"/>
              <a:t>: Something that is pledged as security for the repayment of a loan. Collateral can be taken as repayment by the lender if the borrower </a:t>
            </a:r>
            <a:r>
              <a:rPr lang="en-US" i="1" dirty="0"/>
              <a:t>defaults on</a:t>
            </a:r>
            <a:r>
              <a:rPr lang="en-US" dirty="0"/>
              <a:t> (doesn’t pay back) the loan. </a:t>
            </a:r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Definition of Collateral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53806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 lang="en-US"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Frayer Model</a:t>
            </a:r>
            <a:endParaRPr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0BC4AF0-0E05-4AC1-868D-862D23CADE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4306" y="1164497"/>
            <a:ext cx="3075388" cy="36717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7"/>
          <p:cNvSpPr txBox="1">
            <a:spLocks noGrp="1"/>
          </p:cNvSpPr>
          <p:nvPr>
            <p:ph type="title"/>
          </p:nvPr>
        </p:nvSpPr>
        <p:spPr>
          <a:xfrm>
            <a:off x="530352" y="987552"/>
            <a:ext cx="7772400" cy="1021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5000"/>
              <a:buFont typeface="Calibri"/>
              <a:buNone/>
            </a:pPr>
            <a:r>
              <a:rPr lang="en-US" sz="5000" dirty="0"/>
              <a:t>Is “350” good?</a:t>
            </a:r>
            <a:endParaRPr dirty="0"/>
          </a:p>
        </p:txBody>
      </p:sp>
      <p:sp>
        <p:nvSpPr>
          <p:cNvPr id="119" name="Google Shape;119;p27"/>
          <p:cNvSpPr txBox="1">
            <a:spLocks noGrp="1"/>
          </p:cNvSpPr>
          <p:nvPr>
            <p:ph type="body" idx="1"/>
          </p:nvPr>
        </p:nvSpPr>
        <p:spPr>
          <a:xfrm>
            <a:off x="530352" y="2028498"/>
            <a:ext cx="7772400" cy="1132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r>
              <a:rPr lang="en-US" dirty="0"/>
              <a:t>What does it mean to have a credit score of 350?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6"/>
          <p:cNvSpPr txBox="1">
            <a:spLocks noGrp="1"/>
          </p:cNvSpPr>
          <p:nvPr>
            <p:ph type="body" idx="1"/>
          </p:nvPr>
        </p:nvSpPr>
        <p:spPr>
          <a:xfrm>
            <a:off x="457200" y="1309352"/>
            <a:ext cx="8229600" cy="34340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dirty="0"/>
              <a:t>John wants a loan for a new motorcycle. The bank wants to know ALL his monthly debt and his gross monthly income. This is what John tells them. </a:t>
            </a:r>
            <a:r>
              <a:rPr lang="en-US" i="1" dirty="0">
                <a:highlight>
                  <a:srgbClr val="FFFF00"/>
                </a:highlight>
              </a:rPr>
              <a:t>Is John a good risk for a loan?</a:t>
            </a:r>
            <a:endParaRPr lang="en-US" dirty="0">
              <a:highlight>
                <a:srgbClr val="FFFF00"/>
              </a:highlight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ts val="2600"/>
              <a:buNone/>
            </a:pPr>
            <a:endParaRPr dirty="0"/>
          </a:p>
        </p:txBody>
      </p:sp>
      <p:sp>
        <p:nvSpPr>
          <p:cNvPr id="113" name="Google Shape;113;p26"/>
          <p:cNvSpPr txBox="1">
            <a:spLocks noGrp="1"/>
          </p:cNvSpPr>
          <p:nvPr>
            <p:ph type="title"/>
          </p:nvPr>
        </p:nvSpPr>
        <p:spPr>
          <a:xfrm>
            <a:off x="457200" y="307247"/>
            <a:ext cx="8229600" cy="8572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45700" rIns="0" bIns="0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3600"/>
              <a:buFont typeface="Calibri"/>
              <a:buNone/>
            </a:pPr>
            <a:r>
              <a:rPr lang="en-US" dirty="0"/>
              <a:t>Lenders look at your </a:t>
            </a:r>
            <a:r>
              <a:rPr lang="en-US" b="1" dirty="0"/>
              <a:t>debt-to-income ratio</a:t>
            </a:r>
            <a:r>
              <a:rPr lang="en-US" dirty="0"/>
              <a:t>.</a:t>
            </a:r>
            <a:endParaRPr dirty="0"/>
          </a:p>
        </p:txBody>
      </p:sp>
      <p:graphicFrame>
        <p:nvGraphicFramePr>
          <p:cNvPr id="4" name="Google Shape;125;p28">
            <a:extLst>
              <a:ext uri="{FF2B5EF4-FFF2-40B4-BE49-F238E27FC236}">
                <a16:creationId xmlns:a16="http://schemas.microsoft.com/office/drawing/2014/main" id="{9C7ECB02-1F1F-4E62-955C-C8A7254FC91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3392922"/>
              </p:ext>
            </p:extLst>
          </p:nvPr>
        </p:nvGraphicFramePr>
        <p:xfrm>
          <a:off x="1222748" y="2706023"/>
          <a:ext cx="3207403" cy="2101850"/>
        </p:xfrm>
        <a:graphic>
          <a:graphicData uri="http://schemas.openxmlformats.org/drawingml/2006/table">
            <a:tbl>
              <a:tblPr>
                <a:noFill/>
                <a:tableStyleId>{4FE1FFAE-C277-41DE-B313-73A80C984298}</a:tableStyleId>
              </a:tblPr>
              <a:tblGrid>
                <a:gridCol w="183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034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Monthly Debt</a:t>
                      </a: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0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Apartment Rent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$450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00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Utilities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03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Visa Card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$100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003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10D28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$600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119963"/>
                  </a:ext>
                </a:extLst>
              </a:tr>
            </a:tbl>
          </a:graphicData>
        </a:graphic>
      </p:graphicFrame>
      <p:graphicFrame>
        <p:nvGraphicFramePr>
          <p:cNvPr id="6" name="Google Shape;125;p28">
            <a:extLst>
              <a:ext uri="{FF2B5EF4-FFF2-40B4-BE49-F238E27FC236}">
                <a16:creationId xmlns:a16="http://schemas.microsoft.com/office/drawing/2014/main" id="{289FF5ED-19A6-4391-A615-4AA7831D3E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2172621"/>
              </p:ext>
            </p:extLst>
          </p:nvPr>
        </p:nvGraphicFramePr>
        <p:xfrm>
          <a:off x="4713849" y="2706023"/>
          <a:ext cx="3207403" cy="2103120"/>
        </p:xfrm>
        <a:graphic>
          <a:graphicData uri="http://schemas.openxmlformats.org/drawingml/2006/table">
            <a:tbl>
              <a:tblPr>
                <a:noFill/>
                <a:tableStyleId>{4FE1FFAE-C277-41DE-B313-73A80C984298}</a:tableStyleId>
              </a:tblPr>
              <a:tblGrid>
                <a:gridCol w="183580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0624"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FFFFFF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Monthly Income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dirty="0"/>
                    </a:p>
                  </a:txBody>
                  <a:tcPr marL="73025" marR="73025" marT="73025" marB="73025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910D28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Restaurant Job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$1,500</a:t>
                      </a:r>
                      <a:endParaRPr dirty="0"/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45969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1200"/>
                        </a:spcAft>
                        <a:buNone/>
                      </a:pPr>
                      <a:r>
                        <a:rPr lang="en-US" sz="1800" b="1" u="none" strike="noStrike" cap="none" dirty="0">
                          <a:solidFill>
                            <a:srgbClr val="910D28"/>
                          </a:solidFill>
                          <a:latin typeface="Calibri"/>
                          <a:cs typeface="Calibri"/>
                          <a:sym typeface="Calibri"/>
                        </a:rPr>
                        <a:t>Part-time Grocery Store Job</a:t>
                      </a:r>
                      <a:endParaRPr dirty="0"/>
                    </a:p>
                  </a:txBody>
                  <a:tcPr marL="73025" marR="73025" marT="146304" marB="146304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lang="en-US" sz="1800" u="none" strike="noStrike" cap="none" dirty="0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$500</a:t>
                      </a:r>
                      <a:endParaRPr dirty="0"/>
                    </a:p>
                  </a:txBody>
                  <a:tcPr marL="73025" marR="73025" marT="146304" marB="146304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06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910D28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Total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73025" marR="73025" marT="73025" marB="73025" anchor="ctr">
                    <a:lnL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$2,000</a:t>
                      </a:r>
                      <a:endParaRPr kumimoji="0" lang="en-US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/>
                        <a:cs typeface="Arial"/>
                        <a:sym typeface="Arial"/>
                      </a:endParaRPr>
                    </a:p>
                  </a:txBody>
                  <a:tcPr marL="73025" marR="73025" marT="73025" marB="73025" anchor="ctr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rgbClr val="3E5C6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BED7D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241199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8049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8C4B9385-8DD8-4ABC-B82D-B601503170C4}"/>
    </a:ext>
  </a:extLst>
</a:theme>
</file>

<file path=ppt/theme/theme2.xml><?xml version="1.0" encoding="utf-8"?>
<a:theme xmlns:a="http://schemas.openxmlformats.org/drawingml/2006/main" name="LEARN theme">
  <a:themeElements>
    <a:clrScheme name="LEARN Colors">
      <a:dk1>
        <a:srgbClr val="000000"/>
      </a:dk1>
      <a:lt1>
        <a:srgbClr val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Slides.pptx" id="{FB11AECB-DEBB-4565-9502-161921046C3D}" vid="{7490C62D-3B0B-4AE8-9E00-D93D1F10E0FE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LEARN Slides</Template>
  <TotalTime>186</TotalTime>
  <Words>244</Words>
  <Application>Microsoft Office PowerPoint</Application>
  <PresentationFormat>On-screen Show (16:9)</PresentationFormat>
  <Paragraphs>42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Noto Sans Symbols</vt:lpstr>
      <vt:lpstr>LEARN theme</vt:lpstr>
      <vt:lpstr>LEARN theme</vt:lpstr>
      <vt:lpstr>PowerPoint Presentation</vt:lpstr>
      <vt:lpstr>Is 350 Good?</vt:lpstr>
      <vt:lpstr>Essential Questions</vt:lpstr>
      <vt:lpstr>Lesson Objective</vt:lpstr>
      <vt:lpstr>What does this cartoon mean?</vt:lpstr>
      <vt:lpstr>Definition of Collateral</vt:lpstr>
      <vt:lpstr>Frayer Model</vt:lpstr>
      <vt:lpstr>Is “350” good?</vt:lpstr>
      <vt:lpstr>Lenders look at your debt-to-income ratio.</vt:lpstr>
      <vt:lpstr>Financial Terms to 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350 Good?</dc:title>
  <dc:creator>k20center@ou.edu</dc:creator>
  <cp:lastModifiedBy>Daniella Peters</cp:lastModifiedBy>
  <cp:revision>1</cp:revision>
  <dcterms:created xsi:type="dcterms:W3CDTF">2020-12-15T17:58:55Z</dcterms:created>
  <dcterms:modified xsi:type="dcterms:W3CDTF">2021-07-07T17:00:21Z</dcterms:modified>
</cp:coreProperties>
</file>