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69" r:id="rId5"/>
    <p:sldId id="270" r:id="rId6"/>
    <p:sldId id="257" r:id="rId7"/>
    <p:sldId id="271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86" d="100"/>
          <a:sy n="86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Ventral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1722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Más cerca de la parte delantera, o inferior, del cuerpo.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El tórax es ventral a la columna vertebral.</a:t>
            </a:r>
            <a:endParaRPr lang="e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7422" y="2664477"/>
            <a:ext cx="1101436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08140" y="2151066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ventral</a:t>
            </a:r>
            <a:endParaRPr lang="e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8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Dorsal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953000" cy="1722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Más cerca de la parte trasera, o superior, del cuerpo.</a:t>
            </a:r>
            <a:endParaRPr lang="es" dirty="0"/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Ej: El glúteo mayor es dorsal al ombligo.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10200" y="4495800"/>
            <a:ext cx="1262927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02818" y="3952434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dorsal</a:t>
            </a:r>
            <a:endParaRPr lang="e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pPr algn="l" rtl="0"/>
            <a:r>
              <a:rPr sz="6000" b="0" i="0" u="none" baseline="0" lang="es"/>
              <a:t>TÉRMINOS ANATÓMICOS</a:t>
            </a:r>
            <a:endParaRPr lang="e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pPr algn="l" rtl="0"/>
            <a:r>
              <a:rPr b="0" i="0" u="none" baseline="0" lang="es"/>
              <a:t>Biología</a:t>
            </a:r>
            <a:endParaRPr lang="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Distal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5480"/>
            <a:ext cx="4994853" cy="10363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Lejos del centro (tronco).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El pie es distal a la cadera.</a:t>
            </a:r>
            <a:endParaRPr lang="e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324600" y="3810000"/>
            <a:ext cx="243840" cy="266700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52052" y="4958834"/>
            <a:ext cx="804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distal</a:t>
            </a:r>
            <a:endParaRPr lang="e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Proximal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Más cerca del centro (tronco).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Ej: La rodilla es proximal al pie.</a:t>
            </a:r>
            <a:endParaRPr lang="e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77001" y="5029200"/>
            <a:ext cx="152399" cy="151128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8945" y="5600176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proximal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6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0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Lateral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Lejos de la línea media.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La cadera es lateral a la columna vertebral.</a:t>
            </a:r>
            <a:endParaRPr lang="e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05400" y="3222569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lateral</a:t>
            </a:r>
            <a:endParaRPr lang="es" sz="20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227213" y="0"/>
            <a:ext cx="0" cy="6867421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3200" y="3346424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3422624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467600" y="1134267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7557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b="0" i="0" u="none" baseline="0" lang="es"/>
              <a:t>Medial</a:t>
            </a:r>
            <a:endParaRPr lang="e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650557"/>
            <a:ext cx="5105400" cy="960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74306" indent="-27430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40047" indent="-24687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353" indent="-24687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188659" indent="-210301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62965" indent="-210301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737271" indent="-210301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41" indent="-18287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448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754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Clr>
                <a:schemeClr val="accent4"/>
              </a:buClr>
            </a:pPr>
            <a:r>
              <a:rPr b="0" i="0" u="none" baseline="0" lang="es"/>
              <a:t>Más cerca de la línea media.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La clavícula es medial a la columna vertebral.</a:t>
            </a:r>
            <a:endParaRPr lang="es" dirty="0" smtClean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772400" y="1190655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5800" y="9906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medial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93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Anterior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188720"/>
          </a:xfrm>
        </p:spPr>
        <p:txBody>
          <a:bodyPr/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Al frente.</a:t>
            </a:r>
            <a:endParaRPr lang="es" dirty="0" smtClean="0"/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Ej: La nariz es anterior a la oreja.</a:t>
            </a:r>
            <a:endParaRPr lang="e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934200" y="4114800"/>
            <a:ext cx="1219200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30350" y="42672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anterior</a:t>
            </a:r>
            <a:endParaRPr lang="e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Posterior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341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La parte de atrás.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El glúteo mayor se encuentra en la parte posterior del cuerpo.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324600" y="4114800"/>
            <a:ext cx="1179576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46955" y="42672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posterior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49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Superior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Arriba (más cerca de la cabeza)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La cabeza es superior al hueso del hombro.</a:t>
            </a:r>
            <a:endParaRPr lang="e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56033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superior</a:t>
            </a:r>
            <a:endParaRPr lang="e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19800" y="3511576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0" i="0" u="none" baseline="0" lang="es"/>
              <a:t>Inferior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b="0" i="0" u="none" baseline="0" lang="es"/>
              <a:t>Abajo (más cerca de los pies)</a:t>
            </a:r>
          </a:p>
          <a:p>
            <a:pPr lvl="1" algn="l" rtl="0">
              <a:buClr>
                <a:schemeClr val="accent4"/>
              </a:buClr>
            </a:pPr>
            <a:r>
              <a:rPr sz="2000" b="0" i="0" u="none" baseline="0" lang="es"/>
              <a:t>Ej.: El hueso del hombro es inferior a la cabeza.</a:t>
            </a:r>
            <a:endParaRPr lang="e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49657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000" b="0" i="0" u="none" baseline="0" lang="es">
                <a:latin typeface="+mj-lt"/>
                <a:ea typeface="+mj-lt"/>
                <a:cs typeface="+mj-lt"/>
                <a:sym typeface="+mj-lt"/>
              </a:rPr>
              <a:t>inferior</a:t>
            </a:r>
            <a:endParaRPr lang="e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3505200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281</TotalTime>
  <Words>201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Georgia</vt:lpstr>
      <vt:lpstr>Wingdings 2</vt:lpstr>
      <vt:lpstr>LEARN</vt:lpstr>
      <vt:lpstr>PowerPoint Presentation</vt:lpstr>
      <vt:lpstr>ANATOMICAL TERMS</vt:lpstr>
      <vt:lpstr>Distal</vt:lpstr>
      <vt:lpstr>Proximal</vt:lpstr>
      <vt:lpstr>Lateral</vt:lpstr>
      <vt:lpstr>Anterior</vt:lpstr>
      <vt:lpstr>Posterior</vt:lpstr>
      <vt:lpstr>Superior</vt:lpstr>
      <vt:lpstr>Inferior</vt:lpstr>
      <vt:lpstr>Ventral</vt:lpstr>
      <vt:lpstr>Dorsal</vt:lpstr>
    </vt:vector>
  </TitlesOfParts>
  <Company>Norman Public Schools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Park Webquest</dc:title>
  <dc:creator>ashleyt</dc:creator>
  <cp:lastModifiedBy>Alex Stroukoff</cp:lastModifiedBy>
  <cp:revision>57</cp:revision>
  <dcterms:created xsi:type="dcterms:W3CDTF">2011-02-10T18:04:52Z</dcterms:created>
  <dcterms:modified xsi:type="dcterms:W3CDTF">2017-06-28T19:14:49Z</dcterms:modified>
</cp:coreProperties>
</file>