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9144000" cy="5143500" type="screen16x9"/>
  <p:notesSz cx="6858000" cy="9144000"/>
  <p:embeddedFontLst>
    <p:embeddedFont>
      <p:font typeface="Helvetica Neue"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gE4v1gZGyTZIsZkH6ZyLd+u7jU2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olly Base" initials="" lastIdx="1" clrIdx="0"/>
  <p:cmAuthor id="1" name="Michael Kraus"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5BF8A2-6CED-432B-8BB2-DA43857C3FFA}" v="2" dt="2026-01-22T19:24:33.339"/>
  </p1510:revLst>
</p1510:revInfo>
</file>

<file path=ppt/tableStyles.xml><?xml version="1.0" encoding="utf-8"?>
<a:tblStyleLst xmlns:a="http://schemas.openxmlformats.org/drawingml/2006/main" def="{F6494EBF-4667-44EF-933E-7B373253EDC6}">
  <a:tblStyle styleId="{F6494EBF-4667-44EF-933E-7B373253EDC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4CF8AFC-6018-4B10-A68E-5772FB440C4F}"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25" autoAdjust="0"/>
  </p:normalViewPr>
  <p:slideViewPr>
    <p:cSldViewPr snapToGrid="0">
      <p:cViewPr varScale="1">
        <p:scale>
          <a:sx n="259" d="100"/>
          <a:sy n="259" d="100"/>
        </p:scale>
        <p:origin x="2658" y="2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6-01-08T00:19:32.475" idx="1">
    <p:pos x="6000" y="0"/>
    <p:text>Michael, will you add the art for the Canva Tech Tool in the blank space. Thank you!</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YEJPSk"/>
      </p:ext>
    </p:extLst>
  </p:cm>
  <p:cm authorId="1" dt="2026-01-08T00:16:38.283" idx="1">
    <p:pos x="6000" y="0"/>
    <p:text>_Marked as resolved_</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YEJPVI"/>
      </p:ext>
    </p:extLst>
  </p:cm>
  <p:cm authorId="1" dt="2026-01-08T00:16:52.809" idx="2">
    <p:pos x="6000" y="0"/>
    <p:text>_Re-opened_</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YEJPVM"/>
      </p:ext>
    </p:extLst>
  </p:cm>
  <p:cm authorId="1" dt="2026-01-08T00:19:32.475" idx="3">
    <p:pos x="6000" y="0"/>
    <p:text>I split the poster up in this draft mock-up to take advantage of the space and make it more accessible, but it still doesn't meet standards (and the text lines don't match up). Do you mind sharing with me the prompt you used so I can replicate this?</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YEJPV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k20center.ou.edu/strategy/15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gemini.google.co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bs.org/wgbh/americanexperience/features/bataan-ben-steeles-drawing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bs.org/wgbh/americanexperience/features/bataan-ben-steeles-drawing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kpCsfuvzQeY&amp;list=PL-aUhEQeaZXLMF3fItNDxiuSkEr0pq0c2&amp;index=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bs.org/wgbh/americanexperience/features/bataan-ben-steeles-drawing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pbs.org/wgbh/americanexperience/features/bataan-ben-steeles-drawing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pbs.org/wgbh/americanexperience/features/bataan-ben-steeles-drawing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pbs.org/wgbh/americanexperience/features/bataan-ben-steeles-drawing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pbs.org/wgbh/americanexperience/features/bataan-ben-steeles-drawing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pbs.org/wgbh/americanexperience/features/bataan-ben-steeles-drawing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trike="sngStrik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b54b5ac38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3b54b5ac388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2857"/>
              </a:lnSpc>
              <a:spcBef>
                <a:spcPts val="0"/>
              </a:spcBef>
              <a:spcAft>
                <a:spcPts val="0"/>
              </a:spcAft>
              <a:buSzPts val="1100"/>
              <a:buNone/>
            </a:pPr>
            <a:r>
              <a:rPr lang="en" sz="1050">
                <a:solidFill>
                  <a:schemeClr val="dk1"/>
                </a:solidFill>
              </a:rPr>
              <a:t>Canva. (2026). Pronoun Errors Poster [Digital image generated by AI]. Canva AI.</a:t>
            </a:r>
            <a:endParaRPr sz="105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992b398d2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3992b398d29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K20 Center. (n.d.). Claim, evidence, reasoning (CER). Strategies. </a:t>
            </a:r>
            <a:r>
              <a:rPr lang="en-US" dirty="0">
                <a:hlinkClick r:id="rId3"/>
              </a:rPr>
              <a:t>https://learn.k20center.ou.edu/strategy/156</a:t>
            </a:r>
            <a:r>
              <a:rPr lang="en-US" dirty="0"/>
              <a:t> </a:t>
            </a:r>
          </a:p>
          <a:p>
            <a:pPr marL="0" lvl="0" indent="0" algn="l" rtl="0">
              <a:lnSpc>
                <a:spcPct val="100000"/>
              </a:lnSpc>
              <a:spcBef>
                <a:spcPts val="0"/>
              </a:spcBef>
              <a:spcAft>
                <a:spcPts val="0"/>
              </a:spcAft>
              <a:buSzPts val="1100"/>
              <a:buNone/>
            </a:pPr>
            <a:endParaRPr lang="en" dirty="0"/>
          </a:p>
          <a:p>
            <a:pPr marL="0" lvl="0" indent="0" algn="l" rtl="0">
              <a:lnSpc>
                <a:spcPct val="100000"/>
              </a:lnSpc>
              <a:spcBef>
                <a:spcPts val="0"/>
              </a:spcBef>
              <a:spcAft>
                <a:spcPts val="0"/>
              </a:spcAft>
              <a:buSzPts val="1100"/>
              <a:buNone/>
            </a:pPr>
            <a:r>
              <a:rPr lang="en" dirty="0"/>
              <a:t>Remember not to read this out loud to students so as to not provide any additional context clues. </a:t>
            </a:r>
            <a:br>
              <a:rPr lang="en" dirty="0"/>
            </a:br>
            <a:r>
              <a:rPr lang="en" dirty="0"/>
              <a:t>Conduct a discussion.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ChatGPT. (2025). Police assist a dog bitten by a person [AI-generated image]. OpenAI. </a:t>
            </a: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https://chat.openai.com/</a:t>
            </a:r>
            <a:r>
              <a:rPr lang="en" sz="1100" b="0" i="0" u="none" strike="noStrike" cap="none">
                <a:solidFill>
                  <a:srgbClr val="000000"/>
                </a:solidFill>
                <a:latin typeface="Arial"/>
                <a:ea typeface="Arial"/>
                <a:cs typeface="Arial"/>
                <a:sym typeface="Arial"/>
              </a:rPr>
              <a:t> </a:t>
            </a:r>
            <a:endParaRPr/>
          </a:p>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ChatGPT. (2025). Police assist a person bitten by a dog [AI-generated image]. OpenAI. </a:t>
            </a: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https://chat.openai.com/</a:t>
            </a:r>
            <a:r>
              <a:rPr lang="en" sz="1100" b="0" i="0" u="none" strike="noStrike" cap="none">
                <a:solidFill>
                  <a:srgbClr val="000000"/>
                </a:solidFill>
                <a:latin typeface="Arial"/>
                <a:ea typeface="Arial"/>
                <a:cs typeface="Arial"/>
                <a:sym typeface="Arial"/>
              </a:rPr>
              <a:t> </a:t>
            </a:r>
            <a:endParaRPr/>
          </a:p>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Gemini. (2025. Youth reading a newspaper [AI-generated image]. Gemini. </a:t>
            </a:r>
            <a:r>
              <a:rPr lang="en"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https://gemini.google.com</a:t>
            </a:r>
            <a:r>
              <a:rPr lang="en" sz="1100" b="0" i="0" u="none" strike="noStrike" cap="none">
                <a:solidFill>
                  <a:srgbClr val="000000"/>
                </a:solidFill>
                <a:latin typeface="Arial"/>
                <a:ea typeface="Arial"/>
                <a:cs typeface="Arial"/>
                <a:sym typeface="Arial"/>
              </a:rPr>
              <a:t> </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lang="en"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Contractions </a:t>
            </a:r>
            <a:r>
              <a:rPr lang="en" sz="1100" dirty="0"/>
              <a:t>are often made of a noun/pronoun and a verb: </a:t>
            </a:r>
            <a:r>
              <a:rPr lang="en" sz="1100" i="1" u="sng" dirty="0"/>
              <a:t>We’re</a:t>
            </a:r>
            <a:r>
              <a:rPr lang="en" sz="1100" i="1" dirty="0"/>
              <a:t> happy when </a:t>
            </a:r>
            <a:r>
              <a:rPr lang="en" sz="1100" i="1" u="sng" dirty="0"/>
              <a:t>you’re</a:t>
            </a:r>
            <a:r>
              <a:rPr lang="en" sz="1100" i="1" dirty="0"/>
              <a:t> on time</a:t>
            </a:r>
            <a:r>
              <a:rPr lang="en" sz="1100" dirty="0"/>
              <a:t>. Negative contractions are formed by combining a verb with the word </a:t>
            </a:r>
            <a:r>
              <a:rPr lang="en" sz="1100" b="1" u="sng" dirty="0"/>
              <a:t>not</a:t>
            </a:r>
            <a:r>
              <a:rPr lang="en" sz="1100" dirty="0"/>
              <a:t>: </a:t>
            </a:r>
            <a:r>
              <a:rPr lang="en" sz="1100" i="1" dirty="0"/>
              <a:t>We </a:t>
            </a:r>
            <a:r>
              <a:rPr lang="en" sz="1100" i="1" u="sng" dirty="0"/>
              <a:t>can’t</a:t>
            </a:r>
            <a:r>
              <a:rPr lang="en" sz="1100" i="1" dirty="0"/>
              <a:t> go Saturday</a:t>
            </a:r>
            <a:r>
              <a:rPr lang="en" sz="1100" dirty="0"/>
              <a:t>. Modal verbs also form contractions when they are combined with </a:t>
            </a:r>
            <a:r>
              <a:rPr lang="en" sz="1100" b="1" u="sng" dirty="0"/>
              <a:t>have</a:t>
            </a:r>
            <a:r>
              <a:rPr lang="en" sz="1100" dirty="0"/>
              <a:t>: </a:t>
            </a:r>
            <a:r>
              <a:rPr lang="en" sz="1100" i="1" dirty="0"/>
              <a:t>We </a:t>
            </a:r>
            <a:r>
              <a:rPr lang="en" sz="1100" i="1" u="sng" dirty="0"/>
              <a:t>could’ve</a:t>
            </a:r>
            <a:r>
              <a:rPr lang="en" sz="1100" i="1" dirty="0"/>
              <a:t> left early today</a:t>
            </a:r>
            <a:r>
              <a:rPr lang="en" sz="1100" dirty="0"/>
              <a:t>. </a:t>
            </a:r>
            <a:endParaRPr lang="en"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lang="en"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lang="en"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Steele, B. (n.d.). </a:t>
            </a:r>
            <a:r>
              <a:rPr lang="en" sz="1100" b="0" i="1" u="none" strike="noStrike" cap="none" dirty="0">
                <a:solidFill>
                  <a:srgbClr val="000000"/>
                </a:solidFill>
                <a:latin typeface="Arial"/>
                <a:ea typeface="Arial"/>
                <a:cs typeface="Arial"/>
                <a:sym typeface="Arial"/>
              </a:rPr>
              <a:t>Ben Steele’s drawings</a:t>
            </a:r>
            <a:r>
              <a:rPr lang="en" sz="1100" b="0" i="0" u="none" strike="noStrike" cap="none" dirty="0">
                <a:solidFill>
                  <a:srgbClr val="000000"/>
                </a:solidFill>
                <a:latin typeface="Arial"/>
                <a:ea typeface="Arial"/>
                <a:cs typeface="Arial"/>
                <a:sym typeface="Arial"/>
              </a:rPr>
              <a:t> [Drawings]. American Experience | PBS. </a:t>
            </a: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https://www.pbs.org/wgbh/americanexperience/features/bataan-ben-steeles-drawings/</a:t>
            </a:r>
            <a:r>
              <a:rPr lang="en" sz="1100" b="0" i="0" u="none" strike="noStrike" cap="none" dirty="0">
                <a:solidFill>
                  <a:srgbClr val="000000"/>
                </a:solidFill>
                <a:latin typeface="Arial"/>
                <a:ea typeface="Arial"/>
                <a:cs typeface="Arial"/>
                <a:sym typeface="Arial"/>
              </a:rPr>
              <a:t>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a3363bad7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3a3363bad7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Steele, B. (n.d.). </a:t>
            </a:r>
            <a:r>
              <a:rPr lang="en" i="1">
                <a:solidFill>
                  <a:schemeClr val="dk1"/>
                </a:solidFill>
              </a:rPr>
              <a:t>Ben Steele’s drawings</a:t>
            </a:r>
            <a:r>
              <a:rPr lang="en">
                <a:solidFill>
                  <a:schemeClr val="dk1"/>
                </a:solidFill>
              </a:rPr>
              <a:t> [Drawings]. American Experience | PBS. </a:t>
            </a:r>
            <a:r>
              <a:rPr lang="en" u="sng">
                <a:solidFill>
                  <a:schemeClr val="hlink"/>
                </a:solidFill>
                <a:hlinkClick r:id="rId3"/>
              </a:rPr>
              <a:t>https://www.pbs.org/wgbh/americanexperience/features/bataan-ben-steeles-drawings/</a:t>
            </a:r>
            <a:r>
              <a:rPr lang="en">
                <a:solidFill>
                  <a:schemeClr val="dk1"/>
                </a:solidFill>
              </a:rPr>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*address the “their” → his or her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br>
              <a:rPr lang="en">
                <a:solidFill>
                  <a:schemeClr val="dk1"/>
                </a:solidFill>
                <a:latin typeface="Calibri"/>
                <a:ea typeface="Calibri"/>
                <a:cs typeface="Calibri"/>
                <a:sym typeface="Calibri"/>
              </a:rPr>
            </a:br>
            <a:r>
              <a:rPr lang="en">
                <a:solidFill>
                  <a:schemeClr val="dk1"/>
                </a:solidFill>
                <a:latin typeface="Calibri"/>
                <a:ea typeface="Calibri"/>
                <a:cs typeface="Calibri"/>
                <a:sym typeface="Calibri"/>
              </a:rPr>
              <a:t>Pass out the ACT Questions handout and set the timer. Remind students that part of the instruction is to develop a sense of time, and that four minutes will pass very quickly! </a:t>
            </a:r>
            <a:br>
              <a:rPr lang="en">
                <a:solidFill>
                  <a:schemeClr val="dk1"/>
                </a:solidFill>
                <a:latin typeface="Calibri"/>
                <a:ea typeface="Calibri"/>
                <a:cs typeface="Calibri"/>
                <a:sym typeface="Calibri"/>
              </a:rPr>
            </a:br>
            <a:r>
              <a:rPr lang="en">
                <a:solidFill>
                  <a:schemeClr val="dk1"/>
                </a:solidFill>
                <a:latin typeface="Calibri"/>
                <a:ea typeface="Calibri"/>
                <a:cs typeface="Calibri"/>
                <a:sym typeface="Calibri"/>
              </a:rPr>
              <a:t>K20 Center. (2021, September 21). 4 Minute Timer. YouTube. </a:t>
            </a:r>
            <a:r>
              <a:rPr lang="en" u="sng">
                <a:solidFill>
                  <a:schemeClr val="hlink"/>
                </a:solidFill>
                <a:latin typeface="Calibri"/>
                <a:ea typeface="Calibri"/>
                <a:cs typeface="Calibri"/>
                <a:sym typeface="Calibri"/>
                <a:hlinkClick r:id="rId3"/>
              </a:rPr>
              <a:t>https://www.youtube.com/watch?v=kpCsfuvzQeY&amp;list=PL-aUhEQeaZXLMF3fItNDxiuSkEr0pq0c2&amp;index=6</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ACT. (n.d.). ACT Education Corp. https://www.act.org/ </a:t>
            </a:r>
            <a:endParaRPr>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solidFill>
                  <a:schemeClr val="dk1"/>
                </a:solidFill>
              </a:rPr>
              <a:t>Steele, B. (n.d.). </a:t>
            </a:r>
            <a:r>
              <a:rPr lang="en" i="1">
                <a:solidFill>
                  <a:schemeClr val="dk1"/>
                </a:solidFill>
              </a:rPr>
              <a:t>Ben Steele’s drawings</a:t>
            </a:r>
            <a:r>
              <a:rPr lang="en">
                <a:solidFill>
                  <a:schemeClr val="dk1"/>
                </a:solidFill>
              </a:rPr>
              <a:t> [Drawings]. American Experience | PBS. </a:t>
            </a:r>
            <a:r>
              <a:rPr lang="en" u="sng">
                <a:solidFill>
                  <a:schemeClr val="dk1"/>
                </a:solidFill>
                <a:hlinkClick r:id="rId3">
                  <a:extLst>
                    <a:ext uri="{A12FA001-AC4F-418D-AE19-62706E023703}">
                      <ahyp:hlinkClr xmlns:ahyp="http://schemas.microsoft.com/office/drawing/2018/hyperlinkcolor" val="tx"/>
                    </a:ext>
                  </a:extLst>
                </a:hlinkClick>
              </a:rPr>
              <a:t>https://www.pbs.org/wgbh/americanexperience/features/bataan-ben-steeles-drawings/</a:t>
            </a:r>
            <a:r>
              <a:rPr lang="en">
                <a:solidFill>
                  <a:schemeClr val="dk1"/>
                </a:solidFill>
              </a:rPr>
              <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992b398d2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3992b398d29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992b398d2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3992b398d29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
                <a:solidFill>
                  <a:schemeClr val="dk1"/>
                </a:solidFill>
              </a:rPr>
              <a:t>Steele, B. (n.d.). </a:t>
            </a:r>
            <a:r>
              <a:rPr lang="en" i="1">
                <a:solidFill>
                  <a:schemeClr val="dk1"/>
                </a:solidFill>
              </a:rPr>
              <a:t>Ben Steele’s drawings</a:t>
            </a:r>
            <a:r>
              <a:rPr lang="en">
                <a:solidFill>
                  <a:schemeClr val="dk1"/>
                </a:solidFill>
              </a:rPr>
              <a:t> [Drawings]. American Experience | PBS. </a:t>
            </a:r>
            <a:r>
              <a:rPr lang="en" u="sng">
                <a:solidFill>
                  <a:schemeClr val="dk1"/>
                </a:solidFill>
                <a:hlinkClick r:id="rId3">
                  <a:extLst>
                    <a:ext uri="{A12FA001-AC4F-418D-AE19-62706E023703}">
                      <ahyp:hlinkClr xmlns:ahyp="http://schemas.microsoft.com/office/drawing/2018/hyperlinkcolor" val="tx"/>
                    </a:ext>
                  </a:extLst>
                </a:hlinkClick>
              </a:rPr>
              <a:t>https://www.pbs.org/wgbh/americanexperience/features/bataan-ben-steeles-drawings/</a:t>
            </a:r>
            <a:r>
              <a:rPr lang="en">
                <a:solidFill>
                  <a:schemeClr val="dk1"/>
                </a:solidFill>
              </a:rPr>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
                <a:solidFill>
                  <a:schemeClr val="dk1"/>
                </a:solidFill>
              </a:rPr>
              <a:t>Steele, B. (n.d.). </a:t>
            </a:r>
            <a:r>
              <a:rPr lang="en" i="1">
                <a:solidFill>
                  <a:schemeClr val="dk1"/>
                </a:solidFill>
              </a:rPr>
              <a:t>Ben Steele’s drawings</a:t>
            </a:r>
            <a:r>
              <a:rPr lang="en">
                <a:solidFill>
                  <a:schemeClr val="dk1"/>
                </a:solidFill>
              </a:rPr>
              <a:t> [Drawings]. American Experience | PBS. </a:t>
            </a:r>
            <a:r>
              <a:rPr lang="en" u="sng">
                <a:solidFill>
                  <a:schemeClr val="dk1"/>
                </a:solidFill>
                <a:hlinkClick r:id="rId3">
                  <a:extLst>
                    <a:ext uri="{A12FA001-AC4F-418D-AE19-62706E023703}">
                      <ahyp:hlinkClr xmlns:ahyp="http://schemas.microsoft.com/office/drawing/2018/hyperlinkcolor" val="tx"/>
                    </a:ext>
                  </a:extLst>
                </a:hlinkClick>
              </a:rPr>
              <a:t>https://www.pbs.org/wgbh/americanexperience/features/bataan-ben-steeles-drawings/</a:t>
            </a:r>
            <a:r>
              <a:rPr lang="en">
                <a:solidFill>
                  <a:schemeClr val="dk1"/>
                </a:solidFill>
              </a:rPr>
              <a:t> </a:t>
            </a:r>
            <a:endParaRPr/>
          </a:p>
        </p:txBody>
      </p:sp>
      <p:sp>
        <p:nvSpPr>
          <p:cNvPr id="337" name="Google Shape;337;p4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
                <a:solidFill>
                  <a:schemeClr val="dk1"/>
                </a:solidFill>
              </a:rPr>
              <a:t>Steele, B. (n.d.). </a:t>
            </a:r>
            <a:r>
              <a:rPr lang="en" i="1">
                <a:solidFill>
                  <a:schemeClr val="dk1"/>
                </a:solidFill>
              </a:rPr>
              <a:t>Ben Steele’s drawings</a:t>
            </a:r>
            <a:r>
              <a:rPr lang="en">
                <a:solidFill>
                  <a:schemeClr val="dk1"/>
                </a:solidFill>
              </a:rPr>
              <a:t> [Drawings]. American Experience | PBS. </a:t>
            </a:r>
            <a:r>
              <a:rPr lang="en" u="sng">
                <a:solidFill>
                  <a:schemeClr val="dk1"/>
                </a:solidFill>
                <a:hlinkClick r:id="rId3">
                  <a:extLst>
                    <a:ext uri="{A12FA001-AC4F-418D-AE19-62706E023703}">
                      <ahyp:hlinkClr xmlns:ahyp="http://schemas.microsoft.com/office/drawing/2018/hyperlinkcolor" val="tx"/>
                    </a:ext>
                  </a:extLst>
                </a:hlinkClick>
              </a:rPr>
              <a:t>https://www.pbs.org/wgbh/americanexperience/features/bataan-ben-steeles-drawings/</a:t>
            </a:r>
            <a:r>
              <a:rPr lang="en">
                <a:solidFill>
                  <a:schemeClr val="dk1"/>
                </a:solidFill>
              </a:rPr>
              <a:t> </a:t>
            </a:r>
            <a:endParaRPr/>
          </a:p>
        </p:txBody>
      </p:sp>
      <p:sp>
        <p:nvSpPr>
          <p:cNvPr id="342" name="Google Shape;342;p4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
                <a:solidFill>
                  <a:schemeClr val="dk1"/>
                </a:solidFill>
              </a:rPr>
              <a:t>Steele, B. (n.d.). </a:t>
            </a:r>
            <a:r>
              <a:rPr lang="en" i="1">
                <a:solidFill>
                  <a:schemeClr val="dk1"/>
                </a:solidFill>
              </a:rPr>
              <a:t>Ben Steele’s drawings</a:t>
            </a:r>
            <a:r>
              <a:rPr lang="en">
                <a:solidFill>
                  <a:schemeClr val="dk1"/>
                </a:solidFill>
              </a:rPr>
              <a:t> [Drawings]. American Experience | PBS. </a:t>
            </a:r>
            <a:r>
              <a:rPr lang="en" u="sng">
                <a:solidFill>
                  <a:schemeClr val="dk1"/>
                </a:solidFill>
                <a:hlinkClick r:id="rId3">
                  <a:extLst>
                    <a:ext uri="{A12FA001-AC4F-418D-AE19-62706E023703}">
                      <ahyp:hlinkClr xmlns:ahyp="http://schemas.microsoft.com/office/drawing/2018/hyperlinkcolor" val="tx"/>
                    </a:ext>
                  </a:extLst>
                </a:hlinkClick>
              </a:rPr>
              <a:t>https://www.pbs.org/wgbh/americanexperience/features/bataan-ben-steeles-drawings/</a:t>
            </a:r>
            <a:r>
              <a:rPr lang="en">
                <a:solidFill>
                  <a:schemeClr val="dk1"/>
                </a:solidFill>
              </a:rPr>
              <a:t> </a:t>
            </a:r>
            <a:endParaRPr/>
          </a:p>
        </p:txBody>
      </p:sp>
      <p:sp>
        <p:nvSpPr>
          <p:cNvPr id="347" name="Google Shape;347;p4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
                <a:solidFill>
                  <a:schemeClr val="dk1"/>
                </a:solidFill>
              </a:rPr>
              <a:t>Steele, B. (n.d.). </a:t>
            </a:r>
            <a:r>
              <a:rPr lang="en" i="1">
                <a:solidFill>
                  <a:schemeClr val="dk1"/>
                </a:solidFill>
              </a:rPr>
              <a:t>Ben Steele’s drawings</a:t>
            </a:r>
            <a:r>
              <a:rPr lang="en">
                <a:solidFill>
                  <a:schemeClr val="dk1"/>
                </a:solidFill>
              </a:rPr>
              <a:t> [Drawings]. American Experience | PBS. </a:t>
            </a:r>
            <a:r>
              <a:rPr lang="en" u="sng">
                <a:solidFill>
                  <a:schemeClr val="dk1"/>
                </a:solidFill>
                <a:hlinkClick r:id="rId3">
                  <a:extLst>
                    <a:ext uri="{A12FA001-AC4F-418D-AE19-62706E023703}">
                      <ahyp:hlinkClr xmlns:ahyp="http://schemas.microsoft.com/office/drawing/2018/hyperlinkcolor" val="tx"/>
                    </a:ext>
                  </a:extLst>
                </a:hlinkClick>
              </a:rPr>
              <a:t>https://www.pbs.org/wgbh/americanexperience/features/bataan-ben-steeles-drawings/</a:t>
            </a:r>
            <a:r>
              <a:rPr lang="en">
                <a:solidFill>
                  <a:schemeClr val="dk1"/>
                </a:solidFill>
              </a:rPr>
              <a:t> </a:t>
            </a:r>
            <a:endParaRPr/>
          </a:p>
        </p:txBody>
      </p:sp>
      <p:sp>
        <p:nvSpPr>
          <p:cNvPr id="352" name="Google Shape;352;p4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r>
              <a:rPr lang="en" sz="1400" b="1">
                <a:solidFill>
                  <a:srgbClr val="292929"/>
                </a:solidFill>
                <a:latin typeface="Calibri"/>
                <a:ea typeface="Calibri"/>
                <a:cs typeface="Calibri"/>
                <a:sym typeface="Calibri"/>
              </a:rPr>
              <a:t>Start the Timer</a:t>
            </a:r>
            <a:endParaRPr sz="1400">
              <a:latin typeface="Calibri"/>
              <a:ea typeface="Calibri"/>
              <a:cs typeface="Calibri"/>
              <a:sym typeface="Calibri"/>
            </a:endParaRPr>
          </a:p>
          <a:p>
            <a:pPr marL="914400" lvl="1" indent="-88900" algn="l" rtl="0">
              <a:lnSpc>
                <a:spcPct val="100000"/>
              </a:lnSpc>
              <a:spcBef>
                <a:spcPts val="1200"/>
              </a:spcBef>
              <a:spcAft>
                <a:spcPts val="0"/>
              </a:spcAft>
              <a:buClr>
                <a:srgbClr val="292929"/>
              </a:buClr>
              <a:buSzPts val="1400"/>
              <a:buFont typeface="Calibri"/>
              <a:buChar char="○"/>
            </a:pPr>
            <a:r>
              <a:rPr lang="en" sz="1400">
                <a:solidFill>
                  <a:srgbClr val="292929"/>
                </a:solidFill>
                <a:latin typeface="Calibri"/>
                <a:ea typeface="Calibri"/>
                <a:cs typeface="Calibri"/>
                <a:sym typeface="Calibri"/>
              </a:rPr>
              <a:t>Set timer for 60 seconds</a:t>
            </a:r>
            <a:endParaRPr sz="1400">
              <a:latin typeface="Calibri"/>
              <a:ea typeface="Calibri"/>
              <a:cs typeface="Calibri"/>
              <a:sym typeface="Calibri"/>
            </a:endParaRPr>
          </a:p>
          <a:p>
            <a:pPr marL="914400" lvl="1" indent="-88900" algn="l" rtl="0">
              <a:lnSpc>
                <a:spcPct val="100000"/>
              </a:lnSpc>
              <a:spcBef>
                <a:spcPts val="0"/>
              </a:spcBef>
              <a:spcAft>
                <a:spcPts val="0"/>
              </a:spcAft>
              <a:buClr>
                <a:srgbClr val="292929"/>
              </a:buClr>
              <a:buSzPts val="1400"/>
              <a:buFont typeface="Calibri"/>
              <a:buChar char="○"/>
            </a:pPr>
            <a:r>
              <a:rPr lang="en" sz="1400">
                <a:solidFill>
                  <a:srgbClr val="292929"/>
                </a:solidFill>
                <a:latin typeface="Calibri"/>
                <a:ea typeface="Calibri"/>
                <a:cs typeface="Calibri"/>
                <a:sym typeface="Calibri"/>
              </a:rPr>
              <a:t>Partner A begins asking the question</a:t>
            </a:r>
            <a:endParaRPr sz="1400">
              <a:latin typeface="Calibri"/>
              <a:ea typeface="Calibri"/>
              <a:cs typeface="Calibri"/>
              <a:sym typeface="Calibri"/>
            </a:endParaRPr>
          </a:p>
          <a:p>
            <a:pPr marL="914400" lvl="1" indent="-88900" algn="l" rtl="0">
              <a:lnSpc>
                <a:spcPct val="100000"/>
              </a:lnSpc>
              <a:spcBef>
                <a:spcPts val="0"/>
              </a:spcBef>
              <a:spcAft>
                <a:spcPts val="0"/>
              </a:spcAft>
              <a:buClr>
                <a:srgbClr val="292929"/>
              </a:buClr>
              <a:buSzPts val="1400"/>
              <a:buFont typeface="Calibri"/>
              <a:buChar char="○"/>
            </a:pPr>
            <a:r>
              <a:rPr lang="en" sz="1400">
                <a:solidFill>
                  <a:srgbClr val="292929"/>
                </a:solidFill>
                <a:latin typeface="Calibri"/>
                <a:ea typeface="Calibri"/>
                <a:cs typeface="Calibri"/>
                <a:sym typeface="Calibri"/>
              </a:rPr>
              <a:t>Switch Roles/Start timer over    </a:t>
            </a:r>
            <a:endParaRPr sz="1400">
              <a:latin typeface="Calibri"/>
              <a:ea typeface="Calibri"/>
              <a:cs typeface="Calibri"/>
              <a:sym typeface="Calibri"/>
            </a:endParaRPr>
          </a:p>
          <a:p>
            <a:pPr marL="0" lvl="0" indent="0" algn="l" rtl="0">
              <a:lnSpc>
                <a:spcPct val="100000"/>
              </a:lnSpc>
              <a:spcBef>
                <a:spcPts val="0"/>
              </a:spcBef>
              <a:spcAft>
                <a:spcPts val="0"/>
              </a:spcAft>
              <a:buSzPts val="1100"/>
              <a:buNone/>
            </a:pPr>
            <a:br>
              <a:rPr lang="en" sz="1400">
                <a:latin typeface="Calibri"/>
                <a:ea typeface="Calibri"/>
                <a:cs typeface="Calibri"/>
                <a:sym typeface="Calibri"/>
              </a:rPr>
            </a:br>
            <a:endParaRPr sz="14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Quote is attributed to Mark Twain. </a:t>
            </a:r>
            <a:endParaRPr dirty="0"/>
          </a:p>
        </p:txBody>
      </p:sp>
      <p:sp>
        <p:nvSpPr>
          <p:cNvPr id="127" name="Google Shape;12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ChatGPT. (2025). </a:t>
            </a:r>
            <a:r>
              <a:rPr lang="en" i="0"/>
              <a:t>Dinosaur and bird facing each other in dialogue </a:t>
            </a:r>
            <a:r>
              <a:rPr lang="en"/>
              <a:t>[AI-generated image]. OpenAI. </a:t>
            </a:r>
            <a:r>
              <a:rPr lang="en" u="sng">
                <a:solidFill>
                  <a:schemeClr val="hlink"/>
                </a:solidFill>
                <a:hlinkClick r:id="rId3"/>
              </a:rPr>
              <a:t>https://chat.openai.com/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p:cSld name="Title">
    <p:bg>
      <p:bgPr>
        <a:blipFill>
          <a:blip r:embed="rId2">
            <a:alphaModFix/>
          </a:blip>
          <a:stretch>
            <a:fillRect/>
          </a:stretch>
        </a:blipFill>
        <a:effectLst/>
      </p:bgPr>
    </p:bg>
    <p:spTree>
      <p:nvGrpSpPr>
        <p:cNvPr id="1" name="Shape 43"/>
        <p:cNvGrpSpPr/>
        <p:nvPr/>
      </p:nvGrpSpPr>
      <p:grpSpPr>
        <a:xfrm>
          <a:off x="0" y="0"/>
          <a:ext cx="0" cy="0"/>
          <a:chOff x="0" y="0"/>
          <a:chExt cx="0" cy="0"/>
        </a:xfrm>
      </p:grpSpPr>
      <p:pic>
        <p:nvPicPr>
          <p:cNvPr id="44" name="Google Shape;44;p49" title="k20center-logo-variations_K20 Bug - White.png"/>
          <p:cNvPicPr preferRelativeResize="0"/>
          <p:nvPr/>
        </p:nvPicPr>
        <p:blipFill rotWithShape="1">
          <a:blip r:embed="rId3">
            <a:alphaModFix/>
          </a:blip>
          <a:srcRect/>
          <a:stretch/>
        </p:blipFill>
        <p:spPr>
          <a:xfrm>
            <a:off x="8428038" y="4451350"/>
            <a:ext cx="511175" cy="509588"/>
          </a:xfrm>
          <a:prstGeom prst="rect">
            <a:avLst/>
          </a:prstGeom>
          <a:noFill/>
          <a:ln>
            <a:noFill/>
          </a:ln>
        </p:spPr>
      </p:pic>
      <p:sp>
        <p:nvSpPr>
          <p:cNvPr id="45" name="Google Shape;45;p49"/>
          <p:cNvSpPr txBox="1">
            <a:spLocks noGrp="1"/>
          </p:cNvSpPr>
          <p:nvPr>
            <p:ph type="title"/>
          </p:nvPr>
        </p:nvSpPr>
        <p:spPr>
          <a:xfrm>
            <a:off x="3945466" y="559689"/>
            <a:ext cx="4565121" cy="2139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5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6" name="Google Shape;46;p49"/>
          <p:cNvSpPr txBox="1">
            <a:spLocks noGrp="1"/>
          </p:cNvSpPr>
          <p:nvPr>
            <p:ph type="body" idx="1"/>
          </p:nvPr>
        </p:nvSpPr>
        <p:spPr>
          <a:xfrm>
            <a:off x="3944799" y="2807732"/>
            <a:ext cx="4564202" cy="1397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520"/>
              </a:spcBef>
              <a:spcAft>
                <a:spcPts val="0"/>
              </a:spcAft>
              <a:buClr>
                <a:schemeClr val="lt1"/>
              </a:buClr>
              <a:buSzPts val="2600"/>
              <a:buNone/>
              <a:defRPr>
                <a:solidFill>
                  <a:schemeClr val="lt1"/>
                </a:solidFill>
              </a:defRPr>
            </a:lvl1pPr>
            <a:lvl2pPr marL="914400" lvl="1" indent="-228600" algn="l">
              <a:lnSpc>
                <a:spcPct val="100000"/>
              </a:lnSpc>
              <a:spcBef>
                <a:spcPts val="400"/>
              </a:spcBef>
              <a:spcAft>
                <a:spcPts val="0"/>
              </a:spcAft>
              <a:buClr>
                <a:schemeClr val="lt1"/>
              </a:buClr>
              <a:buSzPts val="2600"/>
              <a:buNone/>
              <a:defRPr>
                <a:solidFill>
                  <a:schemeClr val="lt1"/>
                </a:solidFill>
              </a:defRPr>
            </a:lvl2pPr>
            <a:lvl3pPr marL="1371600" lvl="2" indent="-228600" algn="l">
              <a:lnSpc>
                <a:spcPct val="100000"/>
              </a:lnSpc>
              <a:spcBef>
                <a:spcPts val="340"/>
              </a:spcBef>
              <a:spcAft>
                <a:spcPts val="0"/>
              </a:spcAft>
              <a:buClr>
                <a:schemeClr val="lt1"/>
              </a:buClr>
              <a:buSzPts val="2600"/>
              <a:buNone/>
              <a:defRPr>
                <a:solidFill>
                  <a:schemeClr val="lt1"/>
                </a:solidFill>
              </a:defRPr>
            </a:lvl3pPr>
            <a:lvl4pPr marL="1828800" lvl="3" indent="-228600" algn="l">
              <a:lnSpc>
                <a:spcPct val="90000"/>
              </a:lnSpc>
              <a:spcBef>
                <a:spcPts val="300"/>
              </a:spcBef>
              <a:spcAft>
                <a:spcPts val="0"/>
              </a:spcAft>
              <a:buClr>
                <a:schemeClr val="lt1"/>
              </a:buClr>
              <a:buSzPts val="2600"/>
              <a:buNone/>
              <a:defRPr>
                <a:solidFill>
                  <a:schemeClr val="lt1"/>
                </a:solidFill>
              </a:defRPr>
            </a:lvl4pPr>
            <a:lvl5pPr marL="2286000" lvl="4" indent="-228600" algn="l">
              <a:lnSpc>
                <a:spcPct val="90000"/>
              </a:lnSpc>
              <a:spcBef>
                <a:spcPts val="270"/>
              </a:spcBef>
              <a:spcAft>
                <a:spcPts val="0"/>
              </a:spcAft>
              <a:buClr>
                <a:schemeClr val="lt1"/>
              </a:buClr>
              <a:buSzPts val="208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With Cover Image">
  <p:cSld name="Title - With Cover Image">
    <p:bg>
      <p:bgPr>
        <a:blipFill>
          <a:blip r:embed="rId2">
            <a:alphaModFix/>
          </a:blip>
          <a:stretch>
            <a:fillRect/>
          </a:stretch>
        </a:blipFill>
        <a:effectLst/>
      </p:bgPr>
    </p:bg>
    <p:spTree>
      <p:nvGrpSpPr>
        <p:cNvPr id="1" name="Shape 47"/>
        <p:cNvGrpSpPr/>
        <p:nvPr/>
      </p:nvGrpSpPr>
      <p:grpSpPr>
        <a:xfrm>
          <a:off x="0" y="0"/>
          <a:ext cx="0" cy="0"/>
          <a:chOff x="0" y="0"/>
          <a:chExt cx="0" cy="0"/>
        </a:xfrm>
      </p:grpSpPr>
      <p:pic>
        <p:nvPicPr>
          <p:cNvPr id="48" name="Google Shape;48;p50" title="k20center-logo-variations_K20 Bug - White.png"/>
          <p:cNvPicPr preferRelativeResize="0"/>
          <p:nvPr/>
        </p:nvPicPr>
        <p:blipFill rotWithShape="1">
          <a:blip r:embed="rId3">
            <a:alphaModFix/>
          </a:blip>
          <a:srcRect/>
          <a:stretch/>
        </p:blipFill>
        <p:spPr>
          <a:xfrm>
            <a:off x="8428038" y="4451350"/>
            <a:ext cx="511175" cy="509588"/>
          </a:xfrm>
          <a:prstGeom prst="rect">
            <a:avLst/>
          </a:prstGeom>
          <a:noFill/>
          <a:ln>
            <a:noFill/>
          </a:ln>
        </p:spPr>
      </p:pic>
      <p:sp>
        <p:nvSpPr>
          <p:cNvPr id="49" name="Google Shape;49;p50"/>
          <p:cNvSpPr txBox="1">
            <a:spLocks noGrp="1"/>
          </p:cNvSpPr>
          <p:nvPr>
            <p:ph type="title"/>
          </p:nvPr>
        </p:nvSpPr>
        <p:spPr>
          <a:xfrm>
            <a:off x="623888" y="559689"/>
            <a:ext cx="7886700" cy="2139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5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0" name="Google Shape;50;p50"/>
          <p:cNvSpPr txBox="1">
            <a:spLocks noGrp="1"/>
          </p:cNvSpPr>
          <p:nvPr>
            <p:ph type="body" idx="1"/>
          </p:nvPr>
        </p:nvSpPr>
        <p:spPr>
          <a:xfrm>
            <a:off x="623888" y="2807732"/>
            <a:ext cx="7885113" cy="1397000"/>
          </a:xfrm>
          <a:prstGeom prst="rect">
            <a:avLst/>
          </a:prstGeom>
          <a:noFill/>
          <a:ln>
            <a:noFill/>
          </a:ln>
        </p:spPr>
        <p:txBody>
          <a:bodyPr spcFirstLastPara="1" wrap="square" lIns="91425" tIns="45700" rIns="91425" bIns="45700" anchor="t" anchorCtr="0">
            <a:noAutofit/>
          </a:bodyPr>
          <a:lstStyle>
            <a:lvl1pPr marL="457200" lvl="0" indent="-393700" algn="l">
              <a:lnSpc>
                <a:spcPct val="100000"/>
              </a:lnSpc>
              <a:spcBef>
                <a:spcPts val="520"/>
              </a:spcBef>
              <a:spcAft>
                <a:spcPts val="0"/>
              </a:spcAft>
              <a:buClr>
                <a:schemeClr val="lt1"/>
              </a:buClr>
              <a:buSzPts val="2600"/>
              <a:buChar char="●"/>
              <a:defRPr>
                <a:solidFill>
                  <a:schemeClr val="lt1"/>
                </a:solidFill>
              </a:defRPr>
            </a:lvl1pPr>
            <a:lvl2pPr marL="914400" lvl="1" indent="-393700" algn="l">
              <a:lnSpc>
                <a:spcPct val="100000"/>
              </a:lnSpc>
              <a:spcBef>
                <a:spcPts val="400"/>
              </a:spcBef>
              <a:spcAft>
                <a:spcPts val="0"/>
              </a:spcAft>
              <a:buClr>
                <a:schemeClr val="lt1"/>
              </a:buClr>
              <a:buSzPts val="2600"/>
              <a:buChar char="o"/>
              <a:defRPr>
                <a:solidFill>
                  <a:schemeClr val="lt1"/>
                </a:solidFill>
              </a:defRPr>
            </a:lvl2pPr>
            <a:lvl3pPr marL="1371600" lvl="2" indent="-393700" algn="l">
              <a:lnSpc>
                <a:spcPct val="100000"/>
              </a:lnSpc>
              <a:spcBef>
                <a:spcPts val="340"/>
              </a:spcBef>
              <a:spcAft>
                <a:spcPts val="0"/>
              </a:spcAft>
              <a:buClr>
                <a:schemeClr val="lt1"/>
              </a:buClr>
              <a:buSzPts val="2600"/>
              <a:buChar char="▪"/>
              <a:defRPr>
                <a:solidFill>
                  <a:schemeClr val="lt1"/>
                </a:solidFill>
              </a:defRPr>
            </a:lvl3pPr>
            <a:lvl4pPr marL="1828800" lvl="3" indent="-393700" algn="l">
              <a:lnSpc>
                <a:spcPct val="90000"/>
              </a:lnSpc>
              <a:spcBef>
                <a:spcPts val="300"/>
              </a:spcBef>
              <a:spcAft>
                <a:spcPts val="0"/>
              </a:spcAft>
              <a:buClr>
                <a:schemeClr val="lt1"/>
              </a:buClr>
              <a:buSzPts val="2600"/>
              <a:buChar char="•"/>
              <a:defRPr>
                <a:solidFill>
                  <a:schemeClr val="lt1"/>
                </a:solidFill>
              </a:defRPr>
            </a:lvl4pPr>
            <a:lvl5pPr marL="2286000" lvl="4" indent="-360679" algn="l">
              <a:lnSpc>
                <a:spcPct val="90000"/>
              </a:lnSpc>
              <a:spcBef>
                <a:spcPts val="270"/>
              </a:spcBef>
              <a:spcAft>
                <a:spcPts val="0"/>
              </a:spcAft>
              <a:buClr>
                <a:schemeClr val="lt1"/>
              </a:buClr>
              <a:buSzPts val="2080"/>
              <a:buChar char="o"/>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bjective(s)">
  <p:cSld name="Objective(s)">
    <p:bg>
      <p:bgPr>
        <a:blipFill>
          <a:blip r:embed="rId2">
            <a:alphaModFix/>
          </a:blip>
          <a:stretch>
            <a:fillRect/>
          </a:stretch>
        </a:blipFill>
        <a:effectLst/>
      </p:bgPr>
    </p:bg>
    <p:spTree>
      <p:nvGrpSpPr>
        <p:cNvPr id="1" name="Shape 51"/>
        <p:cNvGrpSpPr/>
        <p:nvPr/>
      </p:nvGrpSpPr>
      <p:grpSpPr>
        <a:xfrm>
          <a:off x="0" y="0"/>
          <a:ext cx="0" cy="0"/>
          <a:chOff x="0" y="0"/>
          <a:chExt cx="0" cy="0"/>
        </a:xfrm>
      </p:grpSpPr>
      <p:pic>
        <p:nvPicPr>
          <p:cNvPr id="52" name="Google Shape;52;p51" title="k20center-logo-variations_K20 Bug - White.png"/>
          <p:cNvPicPr preferRelativeResize="0"/>
          <p:nvPr/>
        </p:nvPicPr>
        <p:blipFill rotWithShape="1">
          <a:blip r:embed="rId3">
            <a:alphaModFix/>
          </a:blip>
          <a:srcRect/>
          <a:stretch/>
        </p:blipFill>
        <p:spPr>
          <a:xfrm>
            <a:off x="8428038" y="4451350"/>
            <a:ext cx="511175" cy="509588"/>
          </a:xfrm>
          <a:prstGeom prst="rect">
            <a:avLst/>
          </a:prstGeom>
          <a:noFill/>
          <a:ln>
            <a:noFill/>
          </a:ln>
        </p:spPr>
      </p:pic>
      <p:sp>
        <p:nvSpPr>
          <p:cNvPr id="53" name="Google Shape;53;p51"/>
          <p:cNvSpPr txBox="1">
            <a:spLocks noGrp="1"/>
          </p:cNvSpPr>
          <p:nvPr>
            <p:ph type="title"/>
          </p:nvPr>
        </p:nvSpPr>
        <p:spPr>
          <a:xfrm>
            <a:off x="623888" y="559689"/>
            <a:ext cx="7886700" cy="2139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5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4" name="Google Shape;54;p51"/>
          <p:cNvSpPr txBox="1">
            <a:spLocks noGrp="1"/>
          </p:cNvSpPr>
          <p:nvPr>
            <p:ph type="body" idx="1"/>
          </p:nvPr>
        </p:nvSpPr>
        <p:spPr>
          <a:xfrm>
            <a:off x="623888" y="2807732"/>
            <a:ext cx="7885113" cy="1397000"/>
          </a:xfrm>
          <a:prstGeom prst="rect">
            <a:avLst/>
          </a:prstGeom>
          <a:noFill/>
          <a:ln>
            <a:noFill/>
          </a:ln>
        </p:spPr>
        <p:txBody>
          <a:bodyPr spcFirstLastPara="1" wrap="square" lIns="91425" tIns="45700" rIns="91425" bIns="45700" anchor="t" anchorCtr="0">
            <a:noAutofit/>
          </a:bodyPr>
          <a:lstStyle>
            <a:lvl1pPr marL="457200" lvl="0" indent="-393700" algn="l">
              <a:lnSpc>
                <a:spcPct val="100000"/>
              </a:lnSpc>
              <a:spcBef>
                <a:spcPts val="520"/>
              </a:spcBef>
              <a:spcAft>
                <a:spcPts val="0"/>
              </a:spcAft>
              <a:buClr>
                <a:schemeClr val="lt1"/>
              </a:buClr>
              <a:buSzPts val="2600"/>
              <a:buChar char="●"/>
              <a:defRPr>
                <a:solidFill>
                  <a:schemeClr val="lt1"/>
                </a:solidFill>
              </a:defRPr>
            </a:lvl1pPr>
            <a:lvl2pPr marL="914400" lvl="1" indent="-393700" algn="l">
              <a:lnSpc>
                <a:spcPct val="100000"/>
              </a:lnSpc>
              <a:spcBef>
                <a:spcPts val="400"/>
              </a:spcBef>
              <a:spcAft>
                <a:spcPts val="0"/>
              </a:spcAft>
              <a:buClr>
                <a:schemeClr val="lt1"/>
              </a:buClr>
              <a:buSzPts val="2600"/>
              <a:buChar char="o"/>
              <a:defRPr>
                <a:solidFill>
                  <a:schemeClr val="lt1"/>
                </a:solidFill>
              </a:defRPr>
            </a:lvl2pPr>
            <a:lvl3pPr marL="1371600" lvl="2" indent="-393700" algn="l">
              <a:lnSpc>
                <a:spcPct val="100000"/>
              </a:lnSpc>
              <a:spcBef>
                <a:spcPts val="340"/>
              </a:spcBef>
              <a:spcAft>
                <a:spcPts val="0"/>
              </a:spcAft>
              <a:buClr>
                <a:schemeClr val="lt1"/>
              </a:buClr>
              <a:buSzPts val="2600"/>
              <a:buChar char="▪"/>
              <a:defRPr>
                <a:solidFill>
                  <a:schemeClr val="lt1"/>
                </a:solidFill>
              </a:defRPr>
            </a:lvl3pPr>
            <a:lvl4pPr marL="1828800" lvl="3" indent="-393700" algn="l">
              <a:lnSpc>
                <a:spcPct val="90000"/>
              </a:lnSpc>
              <a:spcBef>
                <a:spcPts val="300"/>
              </a:spcBef>
              <a:spcAft>
                <a:spcPts val="0"/>
              </a:spcAft>
              <a:buClr>
                <a:schemeClr val="lt1"/>
              </a:buClr>
              <a:buSzPts val="2600"/>
              <a:buChar char="•"/>
              <a:defRPr>
                <a:solidFill>
                  <a:schemeClr val="lt1"/>
                </a:solidFill>
              </a:defRPr>
            </a:lvl4pPr>
            <a:lvl5pPr marL="2286000" lvl="4" indent="-360679" algn="l">
              <a:lnSpc>
                <a:spcPct val="90000"/>
              </a:lnSpc>
              <a:spcBef>
                <a:spcPts val="270"/>
              </a:spcBef>
              <a:spcAft>
                <a:spcPts val="0"/>
              </a:spcAft>
              <a:buClr>
                <a:schemeClr val="lt1"/>
              </a:buClr>
              <a:buSzPts val="2080"/>
              <a:buChar char="o"/>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 1 Column">
  <p:cSld name="Content - 1 Column">
    <p:spTree>
      <p:nvGrpSpPr>
        <p:cNvPr id="1" name="Shape 55"/>
        <p:cNvGrpSpPr/>
        <p:nvPr/>
      </p:nvGrpSpPr>
      <p:grpSpPr>
        <a:xfrm>
          <a:off x="0" y="0"/>
          <a:ext cx="0" cy="0"/>
          <a:chOff x="0" y="0"/>
          <a:chExt cx="0" cy="0"/>
        </a:xfrm>
      </p:grpSpPr>
      <p:pic>
        <p:nvPicPr>
          <p:cNvPr id="56" name="Google Shape;56;p52" title="k20center-logo-variations_K20 - Bug Color.png"/>
          <p:cNvPicPr preferRelativeResize="0"/>
          <p:nvPr/>
        </p:nvPicPr>
        <p:blipFill rotWithShape="1">
          <a:blip r:embed="rId2">
            <a:alphaModFix/>
          </a:blip>
          <a:srcRect/>
          <a:stretch/>
        </p:blipFill>
        <p:spPr>
          <a:xfrm>
            <a:off x="8428038" y="4451350"/>
            <a:ext cx="511175" cy="509588"/>
          </a:xfrm>
          <a:prstGeom prst="rect">
            <a:avLst/>
          </a:prstGeom>
          <a:noFill/>
          <a:ln>
            <a:noFill/>
          </a:ln>
        </p:spPr>
      </p:pic>
      <p:sp>
        <p:nvSpPr>
          <p:cNvPr id="57" name="Google Shape;57;p5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solidFill>
                  <a:schemeClr val="accent3"/>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8" name="Google Shape;58;p52"/>
          <p:cNvSpPr txBox="1">
            <a:spLocks noGrp="1"/>
          </p:cNvSpPr>
          <p:nvPr>
            <p:ph type="body" idx="1"/>
          </p:nvPr>
        </p:nvSpPr>
        <p:spPr>
          <a:xfrm>
            <a:off x="628649" y="1370013"/>
            <a:ext cx="7886699" cy="3262312"/>
          </a:xfrm>
          <a:prstGeom prst="rect">
            <a:avLst/>
          </a:prstGeom>
          <a:noFill/>
          <a:ln>
            <a:noFill/>
          </a:ln>
        </p:spPr>
        <p:txBody>
          <a:bodyPr spcFirstLastPara="1" wrap="square" lIns="91425" tIns="45700" rIns="91425" bIns="45700" anchor="t" anchorCtr="0">
            <a:noAutofit/>
          </a:bodyPr>
          <a:lstStyle>
            <a:lvl1pPr marL="457200" lvl="0" indent="-393700" algn="l">
              <a:lnSpc>
                <a:spcPct val="100000"/>
              </a:lnSpc>
              <a:spcBef>
                <a:spcPts val="520"/>
              </a:spcBef>
              <a:spcAft>
                <a:spcPts val="0"/>
              </a:spcAft>
              <a:buSzPts val="2600"/>
              <a:buFont typeface="Calibri"/>
              <a:buAutoNum type="arabicPeriod"/>
              <a:defRPr/>
            </a:lvl1pPr>
            <a:lvl2pPr marL="914400" lvl="1" indent="-393700" algn="l">
              <a:lnSpc>
                <a:spcPct val="100000"/>
              </a:lnSpc>
              <a:spcBef>
                <a:spcPts val="400"/>
              </a:spcBef>
              <a:spcAft>
                <a:spcPts val="0"/>
              </a:spcAft>
              <a:buSzPts val="2600"/>
              <a:buFont typeface="Calibri"/>
              <a:buAutoNum type="alphaLcPeriod"/>
              <a:defRPr/>
            </a:lvl2pPr>
            <a:lvl3pPr marL="1371600" lvl="2" indent="-393700" algn="l">
              <a:lnSpc>
                <a:spcPct val="100000"/>
              </a:lnSpc>
              <a:spcBef>
                <a:spcPts val="340"/>
              </a:spcBef>
              <a:spcAft>
                <a:spcPts val="0"/>
              </a:spcAft>
              <a:buSzPts val="2600"/>
              <a:buFont typeface="Calibri"/>
              <a:buAutoNum type="romanLcPeriod"/>
              <a:defRPr/>
            </a:lvl3pPr>
            <a:lvl4pPr marL="1828800" lvl="3" indent="-426719" algn="l">
              <a:lnSpc>
                <a:spcPct val="100000"/>
              </a:lnSpc>
              <a:spcBef>
                <a:spcPts val="300"/>
              </a:spcBef>
              <a:spcAft>
                <a:spcPts val="0"/>
              </a:spcAft>
              <a:buSzPts val="3120"/>
              <a:buFont typeface="Arial"/>
              <a:buChar char="•"/>
              <a:defRPr/>
            </a:lvl4pPr>
            <a:lvl5pPr marL="2286000" lvl="4" indent="-360679" algn="l">
              <a:lnSpc>
                <a:spcPct val="100000"/>
              </a:lnSpc>
              <a:spcBef>
                <a:spcPts val="270"/>
              </a:spcBef>
              <a:spcAft>
                <a:spcPts val="0"/>
              </a:spcAft>
              <a:buSzPts val="2080"/>
              <a:buFont typeface="Courier New"/>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ntent - 1 Column" type="obj">
  <p:cSld name="OBJECT">
    <p:spTree>
      <p:nvGrpSpPr>
        <p:cNvPr id="1" name="Shape 59"/>
        <p:cNvGrpSpPr/>
        <p:nvPr/>
      </p:nvGrpSpPr>
      <p:grpSpPr>
        <a:xfrm>
          <a:off x="0" y="0"/>
          <a:ext cx="0" cy="0"/>
          <a:chOff x="0" y="0"/>
          <a:chExt cx="0" cy="0"/>
        </a:xfrm>
      </p:grpSpPr>
      <p:pic>
        <p:nvPicPr>
          <p:cNvPr id="60" name="Google Shape;60;p53" title="k20center-logo-variations_K20 - Bug Color.png"/>
          <p:cNvPicPr preferRelativeResize="0"/>
          <p:nvPr/>
        </p:nvPicPr>
        <p:blipFill rotWithShape="1">
          <a:blip r:embed="rId2">
            <a:alphaModFix/>
          </a:blip>
          <a:srcRect/>
          <a:stretch/>
        </p:blipFill>
        <p:spPr>
          <a:xfrm>
            <a:off x="8428038" y="4451350"/>
            <a:ext cx="511175" cy="509588"/>
          </a:xfrm>
          <a:prstGeom prst="rect">
            <a:avLst/>
          </a:prstGeom>
          <a:noFill/>
          <a:ln>
            <a:noFill/>
          </a:ln>
        </p:spPr>
      </p:pic>
      <p:sp>
        <p:nvSpPr>
          <p:cNvPr id="61" name="Google Shape;61;p53"/>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solidFill>
                  <a:schemeClr val="accent3"/>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2" name="Google Shape;62;p53"/>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520"/>
              </a:spcBef>
              <a:spcAft>
                <a:spcPts val="0"/>
              </a:spcAft>
              <a:buSzPts val="1800"/>
              <a:buChar char="●"/>
              <a:defRPr/>
            </a:lvl1pPr>
            <a:lvl2pPr marL="914400" lvl="1" indent="-342900" algn="l">
              <a:lnSpc>
                <a:spcPct val="100000"/>
              </a:lnSpc>
              <a:spcBef>
                <a:spcPts val="400"/>
              </a:spcBef>
              <a:spcAft>
                <a:spcPts val="0"/>
              </a:spcAft>
              <a:buSzPts val="1800"/>
              <a:buChar char="o"/>
              <a:defRPr/>
            </a:lvl2pPr>
            <a:lvl3pPr marL="1371600" lvl="2" indent="-342900" algn="l">
              <a:lnSpc>
                <a:spcPct val="100000"/>
              </a:lnSpc>
              <a:spcBef>
                <a:spcPts val="34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20039" algn="l">
              <a:lnSpc>
                <a:spcPct val="90000"/>
              </a:lnSpc>
              <a:spcBef>
                <a:spcPts val="270"/>
              </a:spcBef>
              <a:spcAft>
                <a:spcPts val="0"/>
              </a:spcAft>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 2 column" type="twoObj">
  <p:cSld name="TWO_OBJECTS">
    <p:spTree>
      <p:nvGrpSpPr>
        <p:cNvPr id="1" name="Shape 63"/>
        <p:cNvGrpSpPr/>
        <p:nvPr/>
      </p:nvGrpSpPr>
      <p:grpSpPr>
        <a:xfrm>
          <a:off x="0" y="0"/>
          <a:ext cx="0" cy="0"/>
          <a:chOff x="0" y="0"/>
          <a:chExt cx="0" cy="0"/>
        </a:xfrm>
      </p:grpSpPr>
      <p:pic>
        <p:nvPicPr>
          <p:cNvPr id="64" name="Google Shape;64;p54" title="k20center-logo-variations_K20 - Bug Color.png"/>
          <p:cNvPicPr preferRelativeResize="0"/>
          <p:nvPr/>
        </p:nvPicPr>
        <p:blipFill rotWithShape="1">
          <a:blip r:embed="rId2">
            <a:alphaModFix/>
          </a:blip>
          <a:srcRect/>
          <a:stretch/>
        </p:blipFill>
        <p:spPr>
          <a:xfrm>
            <a:off x="8428038" y="4451350"/>
            <a:ext cx="511175" cy="509588"/>
          </a:xfrm>
          <a:prstGeom prst="rect">
            <a:avLst/>
          </a:prstGeom>
          <a:noFill/>
          <a:ln>
            <a:noFill/>
          </a:ln>
        </p:spPr>
      </p:pic>
      <p:sp>
        <p:nvSpPr>
          <p:cNvPr id="65" name="Google Shape;65;p5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solidFill>
                  <a:schemeClr val="accent3"/>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6" name="Google Shape;66;p54"/>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520"/>
              </a:spcBef>
              <a:spcAft>
                <a:spcPts val="0"/>
              </a:spcAft>
              <a:buSzPts val="1800"/>
              <a:buChar char="●"/>
              <a:defRPr/>
            </a:lvl1pPr>
            <a:lvl2pPr marL="914400" lvl="1" indent="-342900" algn="l">
              <a:lnSpc>
                <a:spcPct val="100000"/>
              </a:lnSpc>
              <a:spcBef>
                <a:spcPts val="400"/>
              </a:spcBef>
              <a:spcAft>
                <a:spcPts val="0"/>
              </a:spcAft>
              <a:buSzPts val="1800"/>
              <a:buChar char="o"/>
              <a:defRPr/>
            </a:lvl2pPr>
            <a:lvl3pPr marL="1371600" lvl="2" indent="-342900" algn="l">
              <a:lnSpc>
                <a:spcPct val="100000"/>
              </a:lnSpc>
              <a:spcBef>
                <a:spcPts val="34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20039" algn="l">
              <a:lnSpc>
                <a:spcPct val="90000"/>
              </a:lnSpc>
              <a:spcBef>
                <a:spcPts val="270"/>
              </a:spcBef>
              <a:spcAft>
                <a:spcPts val="0"/>
              </a:spcAft>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54"/>
          <p:cNvSpPr txBox="1">
            <a:spLocks noGrp="1"/>
          </p:cNvSpPr>
          <p:nvPr>
            <p:ph type="body" idx="2"/>
          </p:nvPr>
        </p:nvSpPr>
        <p:spPr>
          <a:xfrm>
            <a:off x="4648200" y="1370013"/>
            <a:ext cx="3867150" cy="3262312"/>
          </a:xfrm>
          <a:prstGeom prst="rect">
            <a:avLst/>
          </a:prstGeom>
          <a:noFill/>
          <a:ln>
            <a:noFill/>
          </a:ln>
        </p:spPr>
        <p:txBody>
          <a:bodyPr spcFirstLastPara="1" wrap="square" lIns="91425" tIns="45700" rIns="91425" bIns="45700" anchor="t" anchorCtr="0">
            <a:noAutofit/>
          </a:bodyPr>
          <a:lstStyle>
            <a:lvl1pPr marL="457200" lvl="0" indent="-393700" algn="l">
              <a:lnSpc>
                <a:spcPct val="100000"/>
              </a:lnSpc>
              <a:spcBef>
                <a:spcPts val="520"/>
              </a:spcBef>
              <a:spcAft>
                <a:spcPts val="0"/>
              </a:spcAft>
              <a:buSzPts val="2600"/>
              <a:buFont typeface="Calibri"/>
              <a:buAutoNum type="arabicPeriod"/>
              <a:defRPr/>
            </a:lvl1pPr>
            <a:lvl2pPr marL="914400" lvl="1" indent="-393700" algn="l">
              <a:lnSpc>
                <a:spcPct val="100000"/>
              </a:lnSpc>
              <a:spcBef>
                <a:spcPts val="400"/>
              </a:spcBef>
              <a:spcAft>
                <a:spcPts val="0"/>
              </a:spcAft>
              <a:buSzPts val="2600"/>
              <a:buFont typeface="Calibri"/>
              <a:buAutoNum type="alphaLcPeriod"/>
              <a:defRPr/>
            </a:lvl2pPr>
            <a:lvl3pPr marL="1371600" lvl="2" indent="-393700" algn="l">
              <a:lnSpc>
                <a:spcPct val="100000"/>
              </a:lnSpc>
              <a:spcBef>
                <a:spcPts val="340"/>
              </a:spcBef>
              <a:spcAft>
                <a:spcPts val="0"/>
              </a:spcAft>
              <a:buSzPts val="2600"/>
              <a:buFont typeface="Calibri"/>
              <a:buAutoNum type="romanLcPeriod"/>
              <a:defRPr/>
            </a:lvl3pPr>
            <a:lvl4pPr marL="1828800" lvl="3" indent="-426719" algn="l">
              <a:lnSpc>
                <a:spcPct val="100000"/>
              </a:lnSpc>
              <a:spcBef>
                <a:spcPts val="300"/>
              </a:spcBef>
              <a:spcAft>
                <a:spcPts val="0"/>
              </a:spcAft>
              <a:buSzPts val="3120"/>
              <a:buFont typeface="Arial"/>
              <a:buChar char="•"/>
              <a:defRPr/>
            </a:lvl4pPr>
            <a:lvl5pPr marL="2286000" lvl="4" indent="-360679" algn="l">
              <a:lnSpc>
                <a:spcPct val="100000"/>
              </a:lnSpc>
              <a:spcBef>
                <a:spcPts val="270"/>
              </a:spcBef>
              <a:spcAft>
                <a:spcPts val="0"/>
              </a:spcAft>
              <a:buSzPts val="2080"/>
              <a:buFont typeface="Courier New"/>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structional Strategy">
  <p:cSld name="Instructional Strategy">
    <p:spTree>
      <p:nvGrpSpPr>
        <p:cNvPr id="1" name="Shape 68"/>
        <p:cNvGrpSpPr/>
        <p:nvPr/>
      </p:nvGrpSpPr>
      <p:grpSpPr>
        <a:xfrm>
          <a:off x="0" y="0"/>
          <a:ext cx="0" cy="0"/>
          <a:chOff x="0" y="0"/>
          <a:chExt cx="0" cy="0"/>
        </a:xfrm>
      </p:grpSpPr>
      <p:pic>
        <p:nvPicPr>
          <p:cNvPr id="69" name="Google Shape;69;p55" title="k20center-logo-variations_K20 - Bug Color.png"/>
          <p:cNvPicPr preferRelativeResize="0"/>
          <p:nvPr/>
        </p:nvPicPr>
        <p:blipFill rotWithShape="1">
          <a:blip r:embed="rId2">
            <a:alphaModFix/>
          </a:blip>
          <a:srcRect/>
          <a:stretch/>
        </p:blipFill>
        <p:spPr>
          <a:xfrm>
            <a:off x="8428038" y="4451350"/>
            <a:ext cx="511175" cy="509588"/>
          </a:xfrm>
          <a:prstGeom prst="rect">
            <a:avLst/>
          </a:prstGeom>
          <a:noFill/>
          <a:ln>
            <a:noFill/>
          </a:ln>
        </p:spPr>
      </p:pic>
      <p:sp>
        <p:nvSpPr>
          <p:cNvPr id="70" name="Google Shape;70;p5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solidFill>
                  <a:schemeClr val="accent3"/>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1" name="Google Shape;71;p55"/>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520"/>
              </a:spcBef>
              <a:spcAft>
                <a:spcPts val="0"/>
              </a:spcAft>
              <a:buSzPts val="1800"/>
              <a:buChar char="●"/>
              <a:defRPr/>
            </a:lvl1pPr>
            <a:lvl2pPr marL="914400" lvl="1" indent="-342900" algn="l">
              <a:lnSpc>
                <a:spcPct val="100000"/>
              </a:lnSpc>
              <a:spcBef>
                <a:spcPts val="400"/>
              </a:spcBef>
              <a:spcAft>
                <a:spcPts val="0"/>
              </a:spcAft>
              <a:buSzPts val="1800"/>
              <a:buChar char="o"/>
              <a:defRPr/>
            </a:lvl2pPr>
            <a:lvl3pPr marL="1371600" lvl="2" indent="-342900" algn="l">
              <a:lnSpc>
                <a:spcPct val="100000"/>
              </a:lnSpc>
              <a:spcBef>
                <a:spcPts val="34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20039" algn="l">
              <a:lnSpc>
                <a:spcPct val="90000"/>
              </a:lnSpc>
              <a:spcBef>
                <a:spcPts val="270"/>
              </a:spcBef>
              <a:spcAft>
                <a:spcPts val="0"/>
              </a:spcAft>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
        <p:cNvGrpSpPr/>
        <p:nvPr/>
      </p:nvGrpSpPr>
      <p:grpSpPr>
        <a:xfrm>
          <a:off x="0" y="0"/>
          <a:ext cx="0" cy="0"/>
          <a:chOff x="0" y="0"/>
          <a:chExt cx="0" cy="0"/>
        </a:xfrm>
      </p:grpSpPr>
      <p:pic>
        <p:nvPicPr>
          <p:cNvPr id="73" name="Google Shape;73;p57" title="k20center-logo-variations_K20 - Bug Color.png"/>
          <p:cNvPicPr preferRelativeResize="0"/>
          <p:nvPr/>
        </p:nvPicPr>
        <p:blipFill rotWithShape="1">
          <a:blip r:embed="rId2">
            <a:alphaModFix/>
          </a:blip>
          <a:srcRect/>
          <a:stretch/>
        </p:blipFill>
        <p:spPr>
          <a:xfrm>
            <a:off x="8428038" y="4451350"/>
            <a:ext cx="511175" cy="509588"/>
          </a:xfrm>
          <a:prstGeom prst="rect">
            <a:avLst/>
          </a:prstGeom>
          <a:noFill/>
          <a:ln>
            <a:noFill/>
          </a:ln>
        </p:spPr>
      </p:pic>
      <p:sp>
        <p:nvSpPr>
          <p:cNvPr id="74" name="Google Shape;74;p57"/>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solidFill>
                  <a:schemeClr val="accent3"/>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5" name="Google Shape;75;p57"/>
          <p:cNvSpPr txBox="1">
            <a:spLocks noGrp="1"/>
          </p:cNvSpPr>
          <p:nvPr>
            <p:ph type="body" idx="1"/>
          </p:nvPr>
        </p:nvSpPr>
        <p:spPr>
          <a:xfrm>
            <a:off x="630238" y="1260475"/>
            <a:ext cx="3868737" cy="61912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520"/>
              </a:spcBef>
              <a:spcAft>
                <a:spcPts val="0"/>
              </a:spcAft>
              <a:buSzPts val="2600"/>
              <a:buNone/>
              <a:defRPr sz="2600" b="1">
                <a:solidFill>
                  <a:schemeClr val="accent1"/>
                </a:solidFill>
              </a:defRPr>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40"/>
              </a:spcBef>
              <a:spcAft>
                <a:spcPts val="0"/>
              </a:spcAft>
              <a:buSzPts val="1800"/>
              <a:buNone/>
              <a:defRPr sz="1800" b="1"/>
            </a:lvl3pPr>
            <a:lvl4pPr marL="1828800" lvl="3" indent="-228600" algn="l">
              <a:lnSpc>
                <a:spcPct val="90000"/>
              </a:lnSpc>
              <a:spcBef>
                <a:spcPts val="300"/>
              </a:spcBef>
              <a:spcAft>
                <a:spcPts val="0"/>
              </a:spcAft>
              <a:buSzPts val="1600"/>
              <a:buNone/>
              <a:defRPr sz="1600" b="1"/>
            </a:lvl4pPr>
            <a:lvl5pPr marL="2286000" lvl="4" indent="-228600" algn="l">
              <a:lnSpc>
                <a:spcPct val="90000"/>
              </a:lnSpc>
              <a:spcBef>
                <a:spcPts val="27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57"/>
          <p:cNvSpPr txBox="1">
            <a:spLocks noGrp="1"/>
          </p:cNvSpPr>
          <p:nvPr>
            <p:ph type="body" idx="2"/>
          </p:nvPr>
        </p:nvSpPr>
        <p:spPr>
          <a:xfrm>
            <a:off x="630238" y="1879600"/>
            <a:ext cx="3868737" cy="276225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520"/>
              </a:spcBef>
              <a:spcAft>
                <a:spcPts val="0"/>
              </a:spcAft>
              <a:buSzPts val="1800"/>
              <a:buChar char="●"/>
              <a:defRPr/>
            </a:lvl1pPr>
            <a:lvl2pPr marL="914400" lvl="1" indent="-342900" algn="l">
              <a:lnSpc>
                <a:spcPct val="100000"/>
              </a:lnSpc>
              <a:spcBef>
                <a:spcPts val="400"/>
              </a:spcBef>
              <a:spcAft>
                <a:spcPts val="0"/>
              </a:spcAft>
              <a:buSzPts val="1800"/>
              <a:buChar char="o"/>
              <a:defRPr/>
            </a:lvl2pPr>
            <a:lvl3pPr marL="1371600" lvl="2" indent="-342900" algn="l">
              <a:lnSpc>
                <a:spcPct val="100000"/>
              </a:lnSpc>
              <a:spcBef>
                <a:spcPts val="34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20039" algn="l">
              <a:lnSpc>
                <a:spcPct val="90000"/>
              </a:lnSpc>
              <a:spcBef>
                <a:spcPts val="270"/>
              </a:spcBef>
              <a:spcAft>
                <a:spcPts val="0"/>
              </a:spcAft>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7"/>
          <p:cNvSpPr txBox="1">
            <a:spLocks noGrp="1"/>
          </p:cNvSpPr>
          <p:nvPr>
            <p:ph type="body" idx="3"/>
          </p:nvPr>
        </p:nvSpPr>
        <p:spPr>
          <a:xfrm>
            <a:off x="4629150" y="1260475"/>
            <a:ext cx="3887788" cy="61912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20"/>
              </a:spcBef>
              <a:spcAft>
                <a:spcPts val="0"/>
              </a:spcAft>
              <a:buSzPts val="2600"/>
              <a:buNone/>
              <a:defRPr sz="2600" b="1">
                <a:solidFill>
                  <a:schemeClr val="accent1"/>
                </a:solidFill>
              </a:defRPr>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40"/>
              </a:spcBef>
              <a:spcAft>
                <a:spcPts val="0"/>
              </a:spcAft>
              <a:buSzPts val="1800"/>
              <a:buNone/>
              <a:defRPr sz="1800" b="1"/>
            </a:lvl3pPr>
            <a:lvl4pPr marL="1828800" lvl="3" indent="-228600" algn="l">
              <a:lnSpc>
                <a:spcPct val="90000"/>
              </a:lnSpc>
              <a:spcBef>
                <a:spcPts val="300"/>
              </a:spcBef>
              <a:spcAft>
                <a:spcPts val="0"/>
              </a:spcAft>
              <a:buSzPts val="1600"/>
              <a:buNone/>
              <a:defRPr sz="1600" b="1"/>
            </a:lvl4pPr>
            <a:lvl5pPr marL="2286000" lvl="4" indent="-228600" algn="l">
              <a:lnSpc>
                <a:spcPct val="90000"/>
              </a:lnSpc>
              <a:spcBef>
                <a:spcPts val="27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57"/>
          <p:cNvSpPr txBox="1">
            <a:spLocks noGrp="1"/>
          </p:cNvSpPr>
          <p:nvPr>
            <p:ph type="body" idx="4"/>
          </p:nvPr>
        </p:nvSpPr>
        <p:spPr>
          <a:xfrm>
            <a:off x="4629150" y="1879600"/>
            <a:ext cx="3887788" cy="276225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520"/>
              </a:spcBef>
              <a:spcAft>
                <a:spcPts val="0"/>
              </a:spcAft>
              <a:buSzPts val="1800"/>
              <a:buChar char="●"/>
              <a:defRPr/>
            </a:lvl1pPr>
            <a:lvl2pPr marL="914400" lvl="1" indent="-342900" algn="l">
              <a:lnSpc>
                <a:spcPct val="100000"/>
              </a:lnSpc>
              <a:spcBef>
                <a:spcPts val="400"/>
              </a:spcBef>
              <a:spcAft>
                <a:spcPts val="0"/>
              </a:spcAft>
              <a:buSzPts val="1800"/>
              <a:buChar char="o"/>
              <a:defRPr/>
            </a:lvl2pPr>
            <a:lvl3pPr marL="1371600" lvl="2" indent="-342900" algn="l">
              <a:lnSpc>
                <a:spcPct val="100000"/>
              </a:lnSpc>
              <a:spcBef>
                <a:spcPts val="34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20039" algn="l">
              <a:lnSpc>
                <a:spcPct val="90000"/>
              </a:lnSpc>
              <a:spcBef>
                <a:spcPts val="270"/>
              </a:spcBef>
              <a:spcAft>
                <a:spcPts val="0"/>
              </a:spcAft>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pic>
        <p:nvPicPr>
          <p:cNvPr id="80" name="Google Shape;80;p58" title="k20center-logo-variations_K20 - Bug Color.png"/>
          <p:cNvPicPr preferRelativeResize="0"/>
          <p:nvPr/>
        </p:nvPicPr>
        <p:blipFill rotWithShape="1">
          <a:blip r:embed="rId2">
            <a:alphaModFix/>
          </a:blip>
          <a:srcRect/>
          <a:stretch/>
        </p:blipFill>
        <p:spPr>
          <a:xfrm>
            <a:off x="8428038" y="4451350"/>
            <a:ext cx="511175" cy="509588"/>
          </a:xfrm>
          <a:prstGeom prst="rect">
            <a:avLst/>
          </a:prstGeom>
          <a:noFill/>
          <a:ln>
            <a:noFill/>
          </a:ln>
        </p:spPr>
      </p:pic>
      <p:sp>
        <p:nvSpPr>
          <p:cNvPr id="81" name="Google Shape;81;p5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solidFill>
                  <a:schemeClr val="accent3"/>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 Blue Background">
  <p:cSld name="Content - Blue Background">
    <p:spTree>
      <p:nvGrpSpPr>
        <p:cNvPr id="1" name="Shape 82"/>
        <p:cNvGrpSpPr/>
        <p:nvPr/>
      </p:nvGrpSpPr>
      <p:grpSpPr>
        <a:xfrm>
          <a:off x="0" y="0"/>
          <a:ext cx="0" cy="0"/>
          <a:chOff x="0" y="0"/>
          <a:chExt cx="0" cy="0"/>
        </a:xfrm>
      </p:grpSpPr>
      <p:pic>
        <p:nvPicPr>
          <p:cNvPr id="83" name="Google Shape;83;p59" title="k20center-logo-variations_K20 - Bug Color.png"/>
          <p:cNvPicPr preferRelativeResize="0"/>
          <p:nvPr/>
        </p:nvPicPr>
        <p:blipFill rotWithShape="1">
          <a:blip r:embed="rId2">
            <a:alphaModFix/>
          </a:blip>
          <a:srcRect/>
          <a:stretch/>
        </p:blipFill>
        <p:spPr>
          <a:xfrm>
            <a:off x="8428038" y="4451350"/>
            <a:ext cx="511175" cy="509588"/>
          </a:xfrm>
          <a:prstGeom prst="rect">
            <a:avLst/>
          </a:prstGeom>
          <a:noFill/>
          <a:ln>
            <a:noFill/>
          </a:ln>
        </p:spPr>
      </p:pic>
      <p:sp>
        <p:nvSpPr>
          <p:cNvPr id="84" name="Google Shape;84;p59"/>
          <p:cNvSpPr/>
          <p:nvPr/>
        </p:nvSpPr>
        <p:spPr>
          <a:xfrm>
            <a:off x="4572000" y="0"/>
            <a:ext cx="4572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5" name="Google Shape;85;p59" title="k20center-logo-variations_K20 Bug - White.png"/>
          <p:cNvPicPr preferRelativeResize="0"/>
          <p:nvPr/>
        </p:nvPicPr>
        <p:blipFill rotWithShape="1">
          <a:blip r:embed="rId3">
            <a:alphaModFix/>
          </a:blip>
          <a:srcRect/>
          <a:stretch/>
        </p:blipFill>
        <p:spPr>
          <a:xfrm>
            <a:off x="8428038" y="4451350"/>
            <a:ext cx="511175" cy="509588"/>
          </a:xfrm>
          <a:prstGeom prst="rect">
            <a:avLst/>
          </a:prstGeom>
          <a:noFill/>
          <a:ln>
            <a:noFill/>
          </a:ln>
        </p:spPr>
      </p:pic>
      <p:sp>
        <p:nvSpPr>
          <p:cNvPr id="86" name="Google Shape;86;p59"/>
          <p:cNvSpPr txBox="1">
            <a:spLocks noGrp="1"/>
          </p:cNvSpPr>
          <p:nvPr>
            <p:ph type="body" idx="1"/>
          </p:nvPr>
        </p:nvSpPr>
        <p:spPr>
          <a:xfrm>
            <a:off x="351496" y="521401"/>
            <a:ext cx="3867150" cy="410069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520"/>
              </a:spcBef>
              <a:spcAft>
                <a:spcPts val="0"/>
              </a:spcAft>
              <a:buSzPts val="1800"/>
              <a:buChar char="●"/>
              <a:defRPr/>
            </a:lvl1pPr>
            <a:lvl2pPr marL="914400" lvl="1" indent="-342900" algn="l">
              <a:lnSpc>
                <a:spcPct val="100000"/>
              </a:lnSpc>
              <a:spcBef>
                <a:spcPts val="400"/>
              </a:spcBef>
              <a:spcAft>
                <a:spcPts val="0"/>
              </a:spcAft>
              <a:buSzPts val="1800"/>
              <a:buChar char="o"/>
              <a:defRPr/>
            </a:lvl2pPr>
            <a:lvl3pPr marL="1371600" lvl="2" indent="-342900" algn="l">
              <a:lnSpc>
                <a:spcPct val="100000"/>
              </a:lnSpc>
              <a:spcBef>
                <a:spcPts val="34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20039" algn="l">
              <a:lnSpc>
                <a:spcPct val="90000"/>
              </a:lnSpc>
              <a:spcBef>
                <a:spcPts val="270"/>
              </a:spcBef>
              <a:spcAft>
                <a:spcPts val="0"/>
              </a:spcAft>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secHead">
  <p:cSld name="SECTION_HEADER">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9"/>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5000"/>
              <a:buFont typeface="Calibri"/>
              <a:buNone/>
              <a:defRPr sz="5000">
                <a:solidFill>
                  <a:schemeClr val="lt1"/>
                </a:solidFill>
                <a:latin typeface="Calibri"/>
                <a:ea typeface="Calibri"/>
                <a:cs typeface="Calibri"/>
                <a:sym typeface="Calibri"/>
              </a:defRPr>
            </a:lvl1pPr>
            <a:lvl2pPr lvl="1" algn="l">
              <a:lnSpc>
                <a:spcPct val="100000"/>
              </a:lnSpc>
              <a:spcBef>
                <a:spcPts val="0"/>
              </a:spcBef>
              <a:spcAft>
                <a:spcPts val="0"/>
              </a:spcAft>
              <a:buSzPts val="5100"/>
              <a:buFont typeface="Calibri"/>
              <a:buNone/>
              <a:defRPr sz="5100">
                <a:latin typeface="Calibri"/>
                <a:ea typeface="Calibri"/>
                <a:cs typeface="Calibri"/>
                <a:sym typeface="Calibri"/>
              </a:defRPr>
            </a:lvl2pPr>
            <a:lvl3pPr lvl="2" algn="l">
              <a:lnSpc>
                <a:spcPct val="100000"/>
              </a:lnSpc>
              <a:spcBef>
                <a:spcPts val="0"/>
              </a:spcBef>
              <a:spcAft>
                <a:spcPts val="0"/>
              </a:spcAft>
              <a:buSzPts val="5100"/>
              <a:buFont typeface="Calibri"/>
              <a:buNone/>
              <a:defRPr sz="5100">
                <a:latin typeface="Calibri"/>
                <a:ea typeface="Calibri"/>
                <a:cs typeface="Calibri"/>
                <a:sym typeface="Calibri"/>
              </a:defRPr>
            </a:lvl3pPr>
            <a:lvl4pPr lvl="3" algn="l">
              <a:lnSpc>
                <a:spcPct val="100000"/>
              </a:lnSpc>
              <a:spcBef>
                <a:spcPts val="0"/>
              </a:spcBef>
              <a:spcAft>
                <a:spcPts val="0"/>
              </a:spcAft>
              <a:buSzPts val="5100"/>
              <a:buFont typeface="Calibri"/>
              <a:buNone/>
              <a:defRPr sz="5100">
                <a:latin typeface="Calibri"/>
                <a:ea typeface="Calibri"/>
                <a:cs typeface="Calibri"/>
                <a:sym typeface="Calibri"/>
              </a:defRPr>
            </a:lvl4pPr>
            <a:lvl5pPr lvl="4" algn="l">
              <a:lnSpc>
                <a:spcPct val="100000"/>
              </a:lnSpc>
              <a:spcBef>
                <a:spcPts val="0"/>
              </a:spcBef>
              <a:spcAft>
                <a:spcPts val="0"/>
              </a:spcAft>
              <a:buSzPts val="5100"/>
              <a:buFont typeface="Calibri"/>
              <a:buNone/>
              <a:defRPr sz="5100">
                <a:latin typeface="Calibri"/>
                <a:ea typeface="Calibri"/>
                <a:cs typeface="Calibri"/>
                <a:sym typeface="Calibri"/>
              </a:defRPr>
            </a:lvl5pPr>
            <a:lvl6pPr lvl="5" algn="l">
              <a:lnSpc>
                <a:spcPct val="100000"/>
              </a:lnSpc>
              <a:spcBef>
                <a:spcPts val="0"/>
              </a:spcBef>
              <a:spcAft>
                <a:spcPts val="0"/>
              </a:spcAft>
              <a:buSzPts val="5100"/>
              <a:buFont typeface="Calibri"/>
              <a:buNone/>
              <a:defRPr sz="5100">
                <a:latin typeface="Calibri"/>
                <a:ea typeface="Calibri"/>
                <a:cs typeface="Calibri"/>
                <a:sym typeface="Calibri"/>
              </a:defRPr>
            </a:lvl6pPr>
            <a:lvl7pPr lvl="6" algn="l">
              <a:lnSpc>
                <a:spcPct val="100000"/>
              </a:lnSpc>
              <a:spcBef>
                <a:spcPts val="0"/>
              </a:spcBef>
              <a:spcAft>
                <a:spcPts val="0"/>
              </a:spcAft>
              <a:buSzPts val="5100"/>
              <a:buFont typeface="Calibri"/>
              <a:buNone/>
              <a:defRPr sz="5100">
                <a:latin typeface="Calibri"/>
                <a:ea typeface="Calibri"/>
                <a:cs typeface="Calibri"/>
                <a:sym typeface="Calibri"/>
              </a:defRPr>
            </a:lvl7pPr>
            <a:lvl8pPr lvl="7" algn="l">
              <a:lnSpc>
                <a:spcPct val="100000"/>
              </a:lnSpc>
              <a:spcBef>
                <a:spcPts val="0"/>
              </a:spcBef>
              <a:spcAft>
                <a:spcPts val="0"/>
              </a:spcAft>
              <a:buSzPts val="5100"/>
              <a:buFont typeface="Calibri"/>
              <a:buNone/>
              <a:defRPr sz="5100">
                <a:latin typeface="Calibri"/>
                <a:ea typeface="Calibri"/>
                <a:cs typeface="Calibri"/>
                <a:sym typeface="Calibri"/>
              </a:defRPr>
            </a:lvl8pPr>
            <a:lvl9pPr lvl="8" algn="l">
              <a:lnSpc>
                <a:spcPct val="100000"/>
              </a:lnSpc>
              <a:spcBef>
                <a:spcPts val="0"/>
              </a:spcBef>
              <a:spcAft>
                <a:spcPts val="0"/>
              </a:spcAft>
              <a:buSzPts val="5100"/>
              <a:buFont typeface="Calibri"/>
              <a:buNone/>
              <a:defRPr sz="5100">
                <a:latin typeface="Calibri"/>
                <a:ea typeface="Calibri"/>
                <a:cs typeface="Calibri"/>
                <a:sym typeface="Calibri"/>
              </a:defRPr>
            </a:lvl9pPr>
          </a:lstStyle>
          <a:p>
            <a:endParaRPr/>
          </a:p>
        </p:txBody>
      </p:sp>
      <p:sp>
        <p:nvSpPr>
          <p:cNvPr id="12" name="Google Shape;12;p29"/>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600"/>
              <a:buFont typeface="Calibri"/>
              <a:buNone/>
              <a:defRPr sz="2600">
                <a:solidFill>
                  <a:schemeClr val="lt1"/>
                </a:solidFill>
                <a:latin typeface="Calibri"/>
                <a:ea typeface="Calibri"/>
                <a:cs typeface="Calibri"/>
                <a:sym typeface="Calibri"/>
              </a:defRPr>
            </a:lvl1pPr>
            <a:lvl2pPr lvl="1" algn="l">
              <a:lnSpc>
                <a:spcPct val="100000"/>
              </a:lnSpc>
              <a:spcBef>
                <a:spcPts val="0"/>
              </a:spcBef>
              <a:spcAft>
                <a:spcPts val="0"/>
              </a:spcAft>
              <a:buSzPts val="2700"/>
              <a:buFont typeface="Calibri"/>
              <a:buNone/>
              <a:defRPr sz="2700">
                <a:latin typeface="Calibri"/>
                <a:ea typeface="Calibri"/>
                <a:cs typeface="Calibri"/>
                <a:sym typeface="Calibri"/>
              </a:defRPr>
            </a:lvl2pPr>
            <a:lvl3pPr lvl="2" algn="l">
              <a:lnSpc>
                <a:spcPct val="100000"/>
              </a:lnSpc>
              <a:spcBef>
                <a:spcPts val="0"/>
              </a:spcBef>
              <a:spcAft>
                <a:spcPts val="0"/>
              </a:spcAft>
              <a:buSzPts val="2700"/>
              <a:buFont typeface="Calibri"/>
              <a:buNone/>
              <a:defRPr sz="2700">
                <a:latin typeface="Calibri"/>
                <a:ea typeface="Calibri"/>
                <a:cs typeface="Calibri"/>
                <a:sym typeface="Calibri"/>
              </a:defRPr>
            </a:lvl3pPr>
            <a:lvl4pPr lvl="3" algn="l">
              <a:lnSpc>
                <a:spcPct val="100000"/>
              </a:lnSpc>
              <a:spcBef>
                <a:spcPts val="0"/>
              </a:spcBef>
              <a:spcAft>
                <a:spcPts val="0"/>
              </a:spcAft>
              <a:buSzPts val="2700"/>
              <a:buFont typeface="Calibri"/>
              <a:buNone/>
              <a:defRPr sz="2700">
                <a:latin typeface="Calibri"/>
                <a:ea typeface="Calibri"/>
                <a:cs typeface="Calibri"/>
                <a:sym typeface="Calibri"/>
              </a:defRPr>
            </a:lvl4pPr>
            <a:lvl5pPr lvl="4" algn="l">
              <a:lnSpc>
                <a:spcPct val="100000"/>
              </a:lnSpc>
              <a:spcBef>
                <a:spcPts val="0"/>
              </a:spcBef>
              <a:spcAft>
                <a:spcPts val="0"/>
              </a:spcAft>
              <a:buSzPts val="2700"/>
              <a:buFont typeface="Calibri"/>
              <a:buNone/>
              <a:defRPr sz="2700">
                <a:latin typeface="Calibri"/>
                <a:ea typeface="Calibri"/>
                <a:cs typeface="Calibri"/>
                <a:sym typeface="Calibri"/>
              </a:defRPr>
            </a:lvl5pPr>
            <a:lvl6pPr lvl="5" algn="l">
              <a:lnSpc>
                <a:spcPct val="100000"/>
              </a:lnSpc>
              <a:spcBef>
                <a:spcPts val="0"/>
              </a:spcBef>
              <a:spcAft>
                <a:spcPts val="0"/>
              </a:spcAft>
              <a:buSzPts val="2700"/>
              <a:buFont typeface="Calibri"/>
              <a:buNone/>
              <a:defRPr sz="2700">
                <a:latin typeface="Calibri"/>
                <a:ea typeface="Calibri"/>
                <a:cs typeface="Calibri"/>
                <a:sym typeface="Calibri"/>
              </a:defRPr>
            </a:lvl6pPr>
            <a:lvl7pPr lvl="6" algn="l">
              <a:lnSpc>
                <a:spcPct val="100000"/>
              </a:lnSpc>
              <a:spcBef>
                <a:spcPts val="0"/>
              </a:spcBef>
              <a:spcAft>
                <a:spcPts val="0"/>
              </a:spcAft>
              <a:buSzPts val="2700"/>
              <a:buFont typeface="Calibri"/>
              <a:buNone/>
              <a:defRPr sz="2700">
                <a:latin typeface="Calibri"/>
                <a:ea typeface="Calibri"/>
                <a:cs typeface="Calibri"/>
                <a:sym typeface="Calibri"/>
              </a:defRPr>
            </a:lvl7pPr>
            <a:lvl8pPr lvl="7" algn="l">
              <a:lnSpc>
                <a:spcPct val="100000"/>
              </a:lnSpc>
              <a:spcBef>
                <a:spcPts val="0"/>
              </a:spcBef>
              <a:spcAft>
                <a:spcPts val="0"/>
              </a:spcAft>
              <a:buSzPts val="2700"/>
              <a:buFont typeface="Calibri"/>
              <a:buNone/>
              <a:defRPr sz="2700">
                <a:latin typeface="Calibri"/>
                <a:ea typeface="Calibri"/>
                <a:cs typeface="Calibri"/>
                <a:sym typeface="Calibri"/>
              </a:defRPr>
            </a:lvl8pPr>
            <a:lvl9pPr lvl="8" algn="l">
              <a:lnSpc>
                <a:spcPct val="100000"/>
              </a:lnSpc>
              <a:spcBef>
                <a:spcPts val="0"/>
              </a:spcBef>
              <a:spcAft>
                <a:spcPts val="0"/>
              </a:spcAft>
              <a:buSzPts val="2700"/>
              <a:buFont typeface="Calibri"/>
              <a:buNone/>
              <a:defRPr sz="2700">
                <a:latin typeface="Calibri"/>
                <a:ea typeface="Calibri"/>
                <a:cs typeface="Calibri"/>
                <a:sym typeface="Calibri"/>
              </a:defRPr>
            </a:lvl9pPr>
          </a:lstStyle>
          <a:p>
            <a:endParaRPr/>
          </a:p>
        </p:txBody>
      </p:sp>
      <p:pic>
        <p:nvPicPr>
          <p:cNvPr id="13" name="Google Shape;13;p29"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 Red Background">
  <p:cSld name="Content - Red Background">
    <p:spTree>
      <p:nvGrpSpPr>
        <p:cNvPr id="1" name="Shape 87"/>
        <p:cNvGrpSpPr/>
        <p:nvPr/>
      </p:nvGrpSpPr>
      <p:grpSpPr>
        <a:xfrm>
          <a:off x="0" y="0"/>
          <a:ext cx="0" cy="0"/>
          <a:chOff x="0" y="0"/>
          <a:chExt cx="0" cy="0"/>
        </a:xfrm>
      </p:grpSpPr>
      <p:pic>
        <p:nvPicPr>
          <p:cNvPr id="88" name="Google Shape;88;p60" title="k20center-logo-variations_K20 - Bug Color.png"/>
          <p:cNvPicPr preferRelativeResize="0"/>
          <p:nvPr/>
        </p:nvPicPr>
        <p:blipFill rotWithShape="1">
          <a:blip r:embed="rId2">
            <a:alphaModFix/>
          </a:blip>
          <a:srcRect/>
          <a:stretch/>
        </p:blipFill>
        <p:spPr>
          <a:xfrm>
            <a:off x="8428038" y="4451350"/>
            <a:ext cx="511175" cy="509588"/>
          </a:xfrm>
          <a:prstGeom prst="rect">
            <a:avLst/>
          </a:prstGeom>
          <a:noFill/>
          <a:ln>
            <a:noFill/>
          </a:ln>
        </p:spPr>
      </p:pic>
      <p:sp>
        <p:nvSpPr>
          <p:cNvPr id="89" name="Google Shape;89;p60"/>
          <p:cNvSpPr/>
          <p:nvPr/>
        </p:nvSpPr>
        <p:spPr>
          <a:xfrm>
            <a:off x="4572000" y="0"/>
            <a:ext cx="4572000"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0" name="Google Shape;90;p60" title="k20center-logo-variations_K20 Bug - White.png"/>
          <p:cNvPicPr preferRelativeResize="0"/>
          <p:nvPr/>
        </p:nvPicPr>
        <p:blipFill rotWithShape="1">
          <a:blip r:embed="rId3">
            <a:alphaModFix/>
          </a:blip>
          <a:srcRect/>
          <a:stretch/>
        </p:blipFill>
        <p:spPr>
          <a:xfrm>
            <a:off x="8428038" y="4451350"/>
            <a:ext cx="511175" cy="509588"/>
          </a:xfrm>
          <a:prstGeom prst="rect">
            <a:avLst/>
          </a:prstGeom>
          <a:noFill/>
          <a:ln>
            <a:noFill/>
          </a:ln>
        </p:spPr>
      </p:pic>
      <p:sp>
        <p:nvSpPr>
          <p:cNvPr id="91" name="Google Shape;91;p60"/>
          <p:cNvSpPr txBox="1">
            <a:spLocks noGrp="1"/>
          </p:cNvSpPr>
          <p:nvPr>
            <p:ph type="body" idx="1"/>
          </p:nvPr>
        </p:nvSpPr>
        <p:spPr>
          <a:xfrm>
            <a:off x="351496" y="521401"/>
            <a:ext cx="3867150" cy="410069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520"/>
              </a:spcBef>
              <a:spcAft>
                <a:spcPts val="0"/>
              </a:spcAft>
              <a:buSzPts val="1800"/>
              <a:buChar char="●"/>
              <a:defRPr/>
            </a:lvl1pPr>
            <a:lvl2pPr marL="914400" lvl="1" indent="-342900" algn="l">
              <a:lnSpc>
                <a:spcPct val="100000"/>
              </a:lnSpc>
              <a:spcBef>
                <a:spcPts val="400"/>
              </a:spcBef>
              <a:spcAft>
                <a:spcPts val="0"/>
              </a:spcAft>
              <a:buSzPts val="1800"/>
              <a:buChar char="o"/>
              <a:defRPr/>
            </a:lvl2pPr>
            <a:lvl3pPr marL="1371600" lvl="2" indent="-342900" algn="l">
              <a:lnSpc>
                <a:spcPct val="100000"/>
              </a:lnSpc>
              <a:spcBef>
                <a:spcPts val="34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20039" algn="l">
              <a:lnSpc>
                <a:spcPct val="90000"/>
              </a:lnSpc>
              <a:spcBef>
                <a:spcPts val="270"/>
              </a:spcBef>
              <a:spcAft>
                <a:spcPts val="0"/>
              </a:spcAft>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ver" type="title">
  <p:cSld name="TITLE">
    <p:bg>
      <p:bgPr>
        <a:blipFill>
          <a:blip r:embed="rId2">
            <a:alphaModFix/>
          </a:blip>
          <a:stretch>
            <a:fillRect/>
          </a:stretch>
        </a:blipFill>
        <a:effectLst/>
      </p:bgPr>
    </p:bg>
    <p:spTree>
      <p:nvGrpSpPr>
        <p:cNvPr id="1" name="Shape 9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estion/Objective" type="tx">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0"/>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5000"/>
              <a:buFont typeface="Calibri"/>
              <a:buNone/>
              <a:defRPr sz="5000">
                <a:solidFill>
                  <a:schemeClr val="lt1"/>
                </a:solidFill>
                <a:latin typeface="Calibri"/>
                <a:ea typeface="Calibri"/>
                <a:cs typeface="Calibri"/>
                <a:sym typeface="Calibri"/>
              </a:defRPr>
            </a:lvl1pPr>
            <a:lvl2pPr lvl="1" algn="l">
              <a:lnSpc>
                <a:spcPct val="100000"/>
              </a:lnSpc>
              <a:spcBef>
                <a:spcPts val="0"/>
              </a:spcBef>
              <a:spcAft>
                <a:spcPts val="0"/>
              </a:spcAft>
              <a:buSzPts val="5100"/>
              <a:buFont typeface="Calibri"/>
              <a:buNone/>
              <a:defRPr sz="5100">
                <a:latin typeface="Calibri"/>
                <a:ea typeface="Calibri"/>
                <a:cs typeface="Calibri"/>
                <a:sym typeface="Calibri"/>
              </a:defRPr>
            </a:lvl2pPr>
            <a:lvl3pPr lvl="2" algn="l">
              <a:lnSpc>
                <a:spcPct val="100000"/>
              </a:lnSpc>
              <a:spcBef>
                <a:spcPts val="0"/>
              </a:spcBef>
              <a:spcAft>
                <a:spcPts val="0"/>
              </a:spcAft>
              <a:buSzPts val="5100"/>
              <a:buFont typeface="Calibri"/>
              <a:buNone/>
              <a:defRPr sz="5100">
                <a:latin typeface="Calibri"/>
                <a:ea typeface="Calibri"/>
                <a:cs typeface="Calibri"/>
                <a:sym typeface="Calibri"/>
              </a:defRPr>
            </a:lvl3pPr>
            <a:lvl4pPr lvl="3" algn="l">
              <a:lnSpc>
                <a:spcPct val="100000"/>
              </a:lnSpc>
              <a:spcBef>
                <a:spcPts val="0"/>
              </a:spcBef>
              <a:spcAft>
                <a:spcPts val="0"/>
              </a:spcAft>
              <a:buSzPts val="5100"/>
              <a:buFont typeface="Calibri"/>
              <a:buNone/>
              <a:defRPr sz="5100">
                <a:latin typeface="Calibri"/>
                <a:ea typeface="Calibri"/>
                <a:cs typeface="Calibri"/>
                <a:sym typeface="Calibri"/>
              </a:defRPr>
            </a:lvl4pPr>
            <a:lvl5pPr lvl="4" algn="l">
              <a:lnSpc>
                <a:spcPct val="100000"/>
              </a:lnSpc>
              <a:spcBef>
                <a:spcPts val="0"/>
              </a:spcBef>
              <a:spcAft>
                <a:spcPts val="0"/>
              </a:spcAft>
              <a:buSzPts val="5100"/>
              <a:buFont typeface="Calibri"/>
              <a:buNone/>
              <a:defRPr sz="5100">
                <a:latin typeface="Calibri"/>
                <a:ea typeface="Calibri"/>
                <a:cs typeface="Calibri"/>
                <a:sym typeface="Calibri"/>
              </a:defRPr>
            </a:lvl5pPr>
            <a:lvl6pPr lvl="5" algn="l">
              <a:lnSpc>
                <a:spcPct val="100000"/>
              </a:lnSpc>
              <a:spcBef>
                <a:spcPts val="0"/>
              </a:spcBef>
              <a:spcAft>
                <a:spcPts val="0"/>
              </a:spcAft>
              <a:buSzPts val="5100"/>
              <a:buFont typeface="Calibri"/>
              <a:buNone/>
              <a:defRPr sz="5100">
                <a:latin typeface="Calibri"/>
                <a:ea typeface="Calibri"/>
                <a:cs typeface="Calibri"/>
                <a:sym typeface="Calibri"/>
              </a:defRPr>
            </a:lvl6pPr>
            <a:lvl7pPr lvl="6" algn="l">
              <a:lnSpc>
                <a:spcPct val="100000"/>
              </a:lnSpc>
              <a:spcBef>
                <a:spcPts val="0"/>
              </a:spcBef>
              <a:spcAft>
                <a:spcPts val="0"/>
              </a:spcAft>
              <a:buSzPts val="5100"/>
              <a:buFont typeface="Calibri"/>
              <a:buNone/>
              <a:defRPr sz="5100">
                <a:latin typeface="Calibri"/>
                <a:ea typeface="Calibri"/>
                <a:cs typeface="Calibri"/>
                <a:sym typeface="Calibri"/>
              </a:defRPr>
            </a:lvl7pPr>
            <a:lvl8pPr lvl="7" algn="l">
              <a:lnSpc>
                <a:spcPct val="100000"/>
              </a:lnSpc>
              <a:spcBef>
                <a:spcPts val="0"/>
              </a:spcBef>
              <a:spcAft>
                <a:spcPts val="0"/>
              </a:spcAft>
              <a:buSzPts val="5100"/>
              <a:buFont typeface="Calibri"/>
              <a:buNone/>
              <a:defRPr sz="5100">
                <a:latin typeface="Calibri"/>
                <a:ea typeface="Calibri"/>
                <a:cs typeface="Calibri"/>
                <a:sym typeface="Calibri"/>
              </a:defRPr>
            </a:lvl8pPr>
            <a:lvl9pPr lvl="8" algn="l">
              <a:lnSpc>
                <a:spcPct val="100000"/>
              </a:lnSpc>
              <a:spcBef>
                <a:spcPts val="0"/>
              </a:spcBef>
              <a:spcAft>
                <a:spcPts val="0"/>
              </a:spcAft>
              <a:buSzPts val="5100"/>
              <a:buFont typeface="Calibri"/>
              <a:buNone/>
              <a:defRPr sz="5100">
                <a:latin typeface="Calibri"/>
                <a:ea typeface="Calibri"/>
                <a:cs typeface="Calibri"/>
                <a:sym typeface="Calibri"/>
              </a:defRPr>
            </a:lvl9pPr>
          </a:lstStyle>
          <a:p>
            <a:endParaRPr/>
          </a:p>
        </p:txBody>
      </p:sp>
      <p:sp>
        <p:nvSpPr>
          <p:cNvPr id="16" name="Google Shape;16;p30"/>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600"/>
              <a:buFont typeface="Calibri"/>
              <a:buNone/>
              <a:defRPr sz="2600">
                <a:solidFill>
                  <a:schemeClr val="lt1"/>
                </a:solidFill>
                <a:latin typeface="Calibri"/>
                <a:ea typeface="Calibri"/>
                <a:cs typeface="Calibri"/>
                <a:sym typeface="Calibri"/>
              </a:defRPr>
            </a:lvl1pPr>
            <a:lvl2pPr lvl="1" algn="l">
              <a:lnSpc>
                <a:spcPct val="100000"/>
              </a:lnSpc>
              <a:spcBef>
                <a:spcPts val="0"/>
              </a:spcBef>
              <a:spcAft>
                <a:spcPts val="0"/>
              </a:spcAft>
              <a:buSzPts val="2700"/>
              <a:buFont typeface="Calibri"/>
              <a:buNone/>
              <a:defRPr sz="2700">
                <a:latin typeface="Calibri"/>
                <a:ea typeface="Calibri"/>
                <a:cs typeface="Calibri"/>
                <a:sym typeface="Calibri"/>
              </a:defRPr>
            </a:lvl2pPr>
            <a:lvl3pPr lvl="2" algn="l">
              <a:lnSpc>
                <a:spcPct val="100000"/>
              </a:lnSpc>
              <a:spcBef>
                <a:spcPts val="0"/>
              </a:spcBef>
              <a:spcAft>
                <a:spcPts val="0"/>
              </a:spcAft>
              <a:buSzPts val="2700"/>
              <a:buFont typeface="Calibri"/>
              <a:buNone/>
              <a:defRPr sz="2700">
                <a:latin typeface="Calibri"/>
                <a:ea typeface="Calibri"/>
                <a:cs typeface="Calibri"/>
                <a:sym typeface="Calibri"/>
              </a:defRPr>
            </a:lvl3pPr>
            <a:lvl4pPr lvl="3" algn="l">
              <a:lnSpc>
                <a:spcPct val="100000"/>
              </a:lnSpc>
              <a:spcBef>
                <a:spcPts val="0"/>
              </a:spcBef>
              <a:spcAft>
                <a:spcPts val="0"/>
              </a:spcAft>
              <a:buSzPts val="2700"/>
              <a:buFont typeface="Calibri"/>
              <a:buNone/>
              <a:defRPr sz="2700">
                <a:latin typeface="Calibri"/>
                <a:ea typeface="Calibri"/>
                <a:cs typeface="Calibri"/>
                <a:sym typeface="Calibri"/>
              </a:defRPr>
            </a:lvl4pPr>
            <a:lvl5pPr lvl="4" algn="l">
              <a:lnSpc>
                <a:spcPct val="100000"/>
              </a:lnSpc>
              <a:spcBef>
                <a:spcPts val="0"/>
              </a:spcBef>
              <a:spcAft>
                <a:spcPts val="0"/>
              </a:spcAft>
              <a:buSzPts val="2700"/>
              <a:buFont typeface="Calibri"/>
              <a:buNone/>
              <a:defRPr sz="2700">
                <a:latin typeface="Calibri"/>
                <a:ea typeface="Calibri"/>
                <a:cs typeface="Calibri"/>
                <a:sym typeface="Calibri"/>
              </a:defRPr>
            </a:lvl5pPr>
            <a:lvl6pPr lvl="5" algn="l">
              <a:lnSpc>
                <a:spcPct val="100000"/>
              </a:lnSpc>
              <a:spcBef>
                <a:spcPts val="0"/>
              </a:spcBef>
              <a:spcAft>
                <a:spcPts val="0"/>
              </a:spcAft>
              <a:buSzPts val="2700"/>
              <a:buFont typeface="Calibri"/>
              <a:buNone/>
              <a:defRPr sz="2700">
                <a:latin typeface="Calibri"/>
                <a:ea typeface="Calibri"/>
                <a:cs typeface="Calibri"/>
                <a:sym typeface="Calibri"/>
              </a:defRPr>
            </a:lvl6pPr>
            <a:lvl7pPr lvl="6" algn="l">
              <a:lnSpc>
                <a:spcPct val="100000"/>
              </a:lnSpc>
              <a:spcBef>
                <a:spcPts val="0"/>
              </a:spcBef>
              <a:spcAft>
                <a:spcPts val="0"/>
              </a:spcAft>
              <a:buSzPts val="2700"/>
              <a:buFont typeface="Calibri"/>
              <a:buNone/>
              <a:defRPr sz="2700">
                <a:latin typeface="Calibri"/>
                <a:ea typeface="Calibri"/>
                <a:cs typeface="Calibri"/>
                <a:sym typeface="Calibri"/>
              </a:defRPr>
            </a:lvl7pPr>
            <a:lvl8pPr lvl="7" algn="l">
              <a:lnSpc>
                <a:spcPct val="100000"/>
              </a:lnSpc>
              <a:spcBef>
                <a:spcPts val="0"/>
              </a:spcBef>
              <a:spcAft>
                <a:spcPts val="0"/>
              </a:spcAft>
              <a:buSzPts val="2700"/>
              <a:buFont typeface="Calibri"/>
              <a:buNone/>
              <a:defRPr sz="2700">
                <a:latin typeface="Calibri"/>
                <a:ea typeface="Calibri"/>
                <a:cs typeface="Calibri"/>
                <a:sym typeface="Calibri"/>
              </a:defRPr>
            </a:lvl8pPr>
            <a:lvl9pPr lvl="8" algn="l">
              <a:lnSpc>
                <a:spcPct val="100000"/>
              </a:lnSpc>
              <a:spcBef>
                <a:spcPts val="0"/>
              </a:spcBef>
              <a:spcAft>
                <a:spcPts val="0"/>
              </a:spcAft>
              <a:buSzPts val="2700"/>
              <a:buFont typeface="Calibri"/>
              <a:buNone/>
              <a:defRPr sz="2700">
                <a:latin typeface="Calibri"/>
                <a:ea typeface="Calibri"/>
                <a:cs typeface="Calibri"/>
                <a:sym typeface="Calibri"/>
              </a:defRPr>
            </a:lvl9pPr>
          </a:lstStyle>
          <a:p>
            <a:endParaRPr/>
          </a:p>
        </p:txBody>
      </p:sp>
      <p:pic>
        <p:nvPicPr>
          <p:cNvPr id="17" name="Google Shape;17;p30"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 Layout">
  <p:cSld name="TITLE_AND_BODY_1_1">
    <p:bg>
      <p:bgPr>
        <a:solidFill>
          <a:schemeClr val="lt1"/>
        </a:solidFill>
        <a:effectLst/>
      </p:bgPr>
    </p:bg>
    <p:spTree>
      <p:nvGrpSpPr>
        <p:cNvPr id="1" name="Shape 18"/>
        <p:cNvGrpSpPr/>
        <p:nvPr/>
      </p:nvGrpSpPr>
      <p:grpSpPr>
        <a:xfrm>
          <a:off x="0" y="0"/>
          <a:ext cx="0" cy="0"/>
          <a:chOff x="0" y="0"/>
          <a:chExt cx="0" cy="0"/>
        </a:xfrm>
      </p:grpSpPr>
      <p:sp>
        <p:nvSpPr>
          <p:cNvPr id="19" name="Google Shape;19;p31"/>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lgn="l">
              <a:lnSpc>
                <a:spcPct val="100000"/>
              </a:lnSpc>
              <a:spcBef>
                <a:spcPts val="0"/>
              </a:spcBef>
              <a:spcAft>
                <a:spcPts val="0"/>
              </a:spcAft>
              <a:buSzPts val="2800"/>
              <a:buFont typeface="Calibri"/>
              <a:buNone/>
              <a:defRPr>
                <a:latin typeface="Calibri"/>
                <a:ea typeface="Calibri"/>
                <a:cs typeface="Calibri"/>
                <a:sym typeface="Calibri"/>
              </a:defRPr>
            </a:lvl2pPr>
            <a:lvl3pPr lvl="2" algn="l">
              <a:lnSpc>
                <a:spcPct val="100000"/>
              </a:lnSpc>
              <a:spcBef>
                <a:spcPts val="0"/>
              </a:spcBef>
              <a:spcAft>
                <a:spcPts val="0"/>
              </a:spcAft>
              <a:buSzPts val="2800"/>
              <a:buFont typeface="Calibri"/>
              <a:buNone/>
              <a:defRPr>
                <a:latin typeface="Calibri"/>
                <a:ea typeface="Calibri"/>
                <a:cs typeface="Calibri"/>
                <a:sym typeface="Calibri"/>
              </a:defRPr>
            </a:lvl3pPr>
            <a:lvl4pPr lvl="3" algn="l">
              <a:lnSpc>
                <a:spcPct val="100000"/>
              </a:lnSpc>
              <a:spcBef>
                <a:spcPts val="0"/>
              </a:spcBef>
              <a:spcAft>
                <a:spcPts val="0"/>
              </a:spcAft>
              <a:buSzPts val="2800"/>
              <a:buFont typeface="Calibri"/>
              <a:buNone/>
              <a:defRPr>
                <a:latin typeface="Calibri"/>
                <a:ea typeface="Calibri"/>
                <a:cs typeface="Calibri"/>
                <a:sym typeface="Calibri"/>
              </a:defRPr>
            </a:lvl4pPr>
            <a:lvl5pPr lvl="4" algn="l">
              <a:lnSpc>
                <a:spcPct val="100000"/>
              </a:lnSpc>
              <a:spcBef>
                <a:spcPts val="0"/>
              </a:spcBef>
              <a:spcAft>
                <a:spcPts val="0"/>
              </a:spcAft>
              <a:buSzPts val="2800"/>
              <a:buFont typeface="Calibri"/>
              <a:buNone/>
              <a:defRPr>
                <a:latin typeface="Calibri"/>
                <a:ea typeface="Calibri"/>
                <a:cs typeface="Calibri"/>
                <a:sym typeface="Calibri"/>
              </a:defRPr>
            </a:lvl5pPr>
            <a:lvl6pPr lvl="5" algn="l">
              <a:lnSpc>
                <a:spcPct val="100000"/>
              </a:lnSpc>
              <a:spcBef>
                <a:spcPts val="0"/>
              </a:spcBef>
              <a:spcAft>
                <a:spcPts val="0"/>
              </a:spcAft>
              <a:buSzPts val="2800"/>
              <a:buFont typeface="Calibri"/>
              <a:buNone/>
              <a:defRPr>
                <a:latin typeface="Calibri"/>
                <a:ea typeface="Calibri"/>
                <a:cs typeface="Calibri"/>
                <a:sym typeface="Calibri"/>
              </a:defRPr>
            </a:lvl6pPr>
            <a:lvl7pPr lvl="6" algn="l">
              <a:lnSpc>
                <a:spcPct val="100000"/>
              </a:lnSpc>
              <a:spcBef>
                <a:spcPts val="0"/>
              </a:spcBef>
              <a:spcAft>
                <a:spcPts val="0"/>
              </a:spcAft>
              <a:buSzPts val="2800"/>
              <a:buFont typeface="Calibri"/>
              <a:buNone/>
              <a:defRPr>
                <a:latin typeface="Calibri"/>
                <a:ea typeface="Calibri"/>
                <a:cs typeface="Calibri"/>
                <a:sym typeface="Calibri"/>
              </a:defRPr>
            </a:lvl7pPr>
            <a:lvl8pPr lvl="7" algn="l">
              <a:lnSpc>
                <a:spcPct val="100000"/>
              </a:lnSpc>
              <a:spcBef>
                <a:spcPts val="0"/>
              </a:spcBef>
              <a:spcAft>
                <a:spcPts val="0"/>
              </a:spcAft>
              <a:buSzPts val="2800"/>
              <a:buFont typeface="Calibri"/>
              <a:buNone/>
              <a:defRPr>
                <a:latin typeface="Calibri"/>
                <a:ea typeface="Calibri"/>
                <a:cs typeface="Calibri"/>
                <a:sym typeface="Calibri"/>
              </a:defRPr>
            </a:lvl8pPr>
            <a:lvl9pPr lvl="8" algn="l">
              <a:lnSpc>
                <a:spcPct val="100000"/>
              </a:lnSpc>
              <a:spcBef>
                <a:spcPts val="0"/>
              </a:spcBef>
              <a:spcAft>
                <a:spcPts val="0"/>
              </a:spcAft>
              <a:buSzPts val="2800"/>
              <a:buFont typeface="Calibri"/>
              <a:buNone/>
              <a:defRPr>
                <a:latin typeface="Calibri"/>
                <a:ea typeface="Calibri"/>
                <a:cs typeface="Calibri"/>
                <a:sym typeface="Calibri"/>
              </a:defRPr>
            </a:lvl9pPr>
          </a:lstStyle>
          <a:p>
            <a:endParaRPr/>
          </a:p>
        </p:txBody>
      </p:sp>
      <p:sp>
        <p:nvSpPr>
          <p:cNvPr id="20" name="Google Shape;20;p31"/>
          <p:cNvSpPr txBox="1">
            <a:spLocks noGrp="1"/>
          </p:cNvSpPr>
          <p:nvPr>
            <p:ph type="body" idx="1"/>
          </p:nvPr>
        </p:nvSpPr>
        <p:spPr>
          <a:xfrm>
            <a:off x="456300" y="1152475"/>
            <a:ext cx="3993900" cy="3416400"/>
          </a:xfrm>
          <a:prstGeom prst="rect">
            <a:avLst/>
          </a:prstGeom>
          <a:noFill/>
          <a:ln>
            <a:noFill/>
          </a:ln>
        </p:spPr>
        <p:txBody>
          <a:bodyPr spcFirstLastPara="1" wrap="square" lIns="91425" tIns="91425" rIns="91425" bIns="91425" anchor="t" anchorCtr="0">
            <a:normAutofit/>
          </a:bodyPr>
          <a:lstStyle>
            <a:lvl1pPr marL="457200" lvl="0"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1pPr>
            <a:lvl2pPr marL="914400" lvl="1"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3pPr>
            <a:lvl4pPr marL="1828800" lvl="3"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sp>
        <p:nvSpPr>
          <p:cNvPr id="21" name="Google Shape;21;p31"/>
          <p:cNvSpPr txBox="1">
            <a:spLocks noGrp="1"/>
          </p:cNvSpPr>
          <p:nvPr>
            <p:ph type="body" idx="2"/>
          </p:nvPr>
        </p:nvSpPr>
        <p:spPr>
          <a:xfrm>
            <a:off x="4687932" y="1152475"/>
            <a:ext cx="3993900" cy="3416400"/>
          </a:xfrm>
          <a:prstGeom prst="rect">
            <a:avLst/>
          </a:prstGeom>
          <a:noFill/>
          <a:ln>
            <a:noFill/>
          </a:ln>
        </p:spPr>
        <p:txBody>
          <a:bodyPr spcFirstLastPara="1" wrap="square" lIns="91425" tIns="91425" rIns="91425" bIns="91425" anchor="t" anchorCtr="0">
            <a:normAutofit/>
          </a:bodyPr>
          <a:lstStyle>
            <a:lvl1pPr marL="457200" lvl="0"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1pPr>
            <a:lvl2pPr marL="914400" lvl="1"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3pPr>
            <a:lvl4pPr marL="1828800" lvl="3"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pic>
        <p:nvPicPr>
          <p:cNvPr id="22" name="Google Shape;22;p31"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_AND_BODY_1_1_1">
    <p:bg>
      <p:bgPr>
        <a:solidFill>
          <a:schemeClr val="lt1"/>
        </a:solidFill>
        <a:effectLst/>
      </p:bgPr>
    </p:bg>
    <p:spTree>
      <p:nvGrpSpPr>
        <p:cNvPr id="1" name="Shape 23"/>
        <p:cNvGrpSpPr/>
        <p:nvPr/>
      </p:nvGrpSpPr>
      <p:grpSpPr>
        <a:xfrm>
          <a:off x="0" y="0"/>
          <a:ext cx="0" cy="0"/>
          <a:chOff x="0" y="0"/>
          <a:chExt cx="0" cy="0"/>
        </a:xfrm>
      </p:grpSpPr>
      <p:sp>
        <p:nvSpPr>
          <p:cNvPr id="24" name="Google Shape;24;p32"/>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lgn="l">
              <a:lnSpc>
                <a:spcPct val="100000"/>
              </a:lnSpc>
              <a:spcBef>
                <a:spcPts val="0"/>
              </a:spcBef>
              <a:spcAft>
                <a:spcPts val="0"/>
              </a:spcAft>
              <a:buSzPts val="2800"/>
              <a:buFont typeface="Calibri"/>
              <a:buNone/>
              <a:defRPr>
                <a:latin typeface="Calibri"/>
                <a:ea typeface="Calibri"/>
                <a:cs typeface="Calibri"/>
                <a:sym typeface="Calibri"/>
              </a:defRPr>
            </a:lvl2pPr>
            <a:lvl3pPr lvl="2" algn="l">
              <a:lnSpc>
                <a:spcPct val="100000"/>
              </a:lnSpc>
              <a:spcBef>
                <a:spcPts val="0"/>
              </a:spcBef>
              <a:spcAft>
                <a:spcPts val="0"/>
              </a:spcAft>
              <a:buSzPts val="2800"/>
              <a:buFont typeface="Calibri"/>
              <a:buNone/>
              <a:defRPr>
                <a:latin typeface="Calibri"/>
                <a:ea typeface="Calibri"/>
                <a:cs typeface="Calibri"/>
                <a:sym typeface="Calibri"/>
              </a:defRPr>
            </a:lvl3pPr>
            <a:lvl4pPr lvl="3" algn="l">
              <a:lnSpc>
                <a:spcPct val="100000"/>
              </a:lnSpc>
              <a:spcBef>
                <a:spcPts val="0"/>
              </a:spcBef>
              <a:spcAft>
                <a:spcPts val="0"/>
              </a:spcAft>
              <a:buSzPts val="2800"/>
              <a:buFont typeface="Calibri"/>
              <a:buNone/>
              <a:defRPr>
                <a:latin typeface="Calibri"/>
                <a:ea typeface="Calibri"/>
                <a:cs typeface="Calibri"/>
                <a:sym typeface="Calibri"/>
              </a:defRPr>
            </a:lvl4pPr>
            <a:lvl5pPr lvl="4" algn="l">
              <a:lnSpc>
                <a:spcPct val="100000"/>
              </a:lnSpc>
              <a:spcBef>
                <a:spcPts val="0"/>
              </a:spcBef>
              <a:spcAft>
                <a:spcPts val="0"/>
              </a:spcAft>
              <a:buSzPts val="2800"/>
              <a:buFont typeface="Calibri"/>
              <a:buNone/>
              <a:defRPr>
                <a:latin typeface="Calibri"/>
                <a:ea typeface="Calibri"/>
                <a:cs typeface="Calibri"/>
                <a:sym typeface="Calibri"/>
              </a:defRPr>
            </a:lvl5pPr>
            <a:lvl6pPr lvl="5" algn="l">
              <a:lnSpc>
                <a:spcPct val="100000"/>
              </a:lnSpc>
              <a:spcBef>
                <a:spcPts val="0"/>
              </a:spcBef>
              <a:spcAft>
                <a:spcPts val="0"/>
              </a:spcAft>
              <a:buSzPts val="2800"/>
              <a:buFont typeface="Calibri"/>
              <a:buNone/>
              <a:defRPr>
                <a:latin typeface="Calibri"/>
                <a:ea typeface="Calibri"/>
                <a:cs typeface="Calibri"/>
                <a:sym typeface="Calibri"/>
              </a:defRPr>
            </a:lvl6pPr>
            <a:lvl7pPr lvl="6" algn="l">
              <a:lnSpc>
                <a:spcPct val="100000"/>
              </a:lnSpc>
              <a:spcBef>
                <a:spcPts val="0"/>
              </a:spcBef>
              <a:spcAft>
                <a:spcPts val="0"/>
              </a:spcAft>
              <a:buSzPts val="2800"/>
              <a:buFont typeface="Calibri"/>
              <a:buNone/>
              <a:defRPr>
                <a:latin typeface="Calibri"/>
                <a:ea typeface="Calibri"/>
                <a:cs typeface="Calibri"/>
                <a:sym typeface="Calibri"/>
              </a:defRPr>
            </a:lvl7pPr>
            <a:lvl8pPr lvl="7" algn="l">
              <a:lnSpc>
                <a:spcPct val="100000"/>
              </a:lnSpc>
              <a:spcBef>
                <a:spcPts val="0"/>
              </a:spcBef>
              <a:spcAft>
                <a:spcPts val="0"/>
              </a:spcAft>
              <a:buSzPts val="2800"/>
              <a:buFont typeface="Calibri"/>
              <a:buNone/>
              <a:defRPr>
                <a:latin typeface="Calibri"/>
                <a:ea typeface="Calibri"/>
                <a:cs typeface="Calibri"/>
                <a:sym typeface="Calibri"/>
              </a:defRPr>
            </a:lvl8pPr>
            <a:lvl9pPr lvl="8" algn="l">
              <a:lnSpc>
                <a:spcPct val="100000"/>
              </a:lnSpc>
              <a:spcBef>
                <a:spcPts val="0"/>
              </a:spcBef>
              <a:spcAft>
                <a:spcPts val="0"/>
              </a:spcAft>
              <a:buSzPts val="2800"/>
              <a:buFont typeface="Calibri"/>
              <a:buNone/>
              <a:defRPr>
                <a:latin typeface="Calibri"/>
                <a:ea typeface="Calibri"/>
                <a:cs typeface="Calibri"/>
                <a:sym typeface="Calibri"/>
              </a:defRPr>
            </a:lvl9pPr>
          </a:lstStyle>
          <a:p>
            <a:endParaRPr/>
          </a:p>
        </p:txBody>
      </p:sp>
      <p:pic>
        <p:nvPicPr>
          <p:cNvPr id="25" name="Google Shape;25;p32"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Layout">
  <p:cSld name="TITLE_AND_BODY_1">
    <p:bg>
      <p:bgPr>
        <a:solidFill>
          <a:schemeClr val="lt1"/>
        </a:solidFill>
        <a:effectLst/>
      </p:bgPr>
    </p:bg>
    <p:spTree>
      <p:nvGrpSpPr>
        <p:cNvPr id="1" name="Shape 26"/>
        <p:cNvGrpSpPr/>
        <p:nvPr/>
      </p:nvGrpSpPr>
      <p:grpSpPr>
        <a:xfrm>
          <a:off x="0" y="0"/>
          <a:ext cx="0" cy="0"/>
          <a:chOff x="0" y="0"/>
          <a:chExt cx="0" cy="0"/>
        </a:xfrm>
      </p:grpSpPr>
      <p:pic>
        <p:nvPicPr>
          <p:cNvPr id="27" name="Google Shape;27;p33"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28" name="Google Shape;28;p33"/>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lgn="l">
              <a:lnSpc>
                <a:spcPct val="100000"/>
              </a:lnSpc>
              <a:spcBef>
                <a:spcPts val="0"/>
              </a:spcBef>
              <a:spcAft>
                <a:spcPts val="0"/>
              </a:spcAft>
              <a:buSzPts val="2800"/>
              <a:buFont typeface="Calibri"/>
              <a:buNone/>
              <a:defRPr>
                <a:latin typeface="Calibri"/>
                <a:ea typeface="Calibri"/>
                <a:cs typeface="Calibri"/>
                <a:sym typeface="Calibri"/>
              </a:defRPr>
            </a:lvl2pPr>
            <a:lvl3pPr lvl="2" algn="l">
              <a:lnSpc>
                <a:spcPct val="100000"/>
              </a:lnSpc>
              <a:spcBef>
                <a:spcPts val="0"/>
              </a:spcBef>
              <a:spcAft>
                <a:spcPts val="0"/>
              </a:spcAft>
              <a:buSzPts val="2800"/>
              <a:buFont typeface="Calibri"/>
              <a:buNone/>
              <a:defRPr>
                <a:latin typeface="Calibri"/>
                <a:ea typeface="Calibri"/>
                <a:cs typeface="Calibri"/>
                <a:sym typeface="Calibri"/>
              </a:defRPr>
            </a:lvl3pPr>
            <a:lvl4pPr lvl="3" algn="l">
              <a:lnSpc>
                <a:spcPct val="100000"/>
              </a:lnSpc>
              <a:spcBef>
                <a:spcPts val="0"/>
              </a:spcBef>
              <a:spcAft>
                <a:spcPts val="0"/>
              </a:spcAft>
              <a:buSzPts val="2800"/>
              <a:buFont typeface="Calibri"/>
              <a:buNone/>
              <a:defRPr>
                <a:latin typeface="Calibri"/>
                <a:ea typeface="Calibri"/>
                <a:cs typeface="Calibri"/>
                <a:sym typeface="Calibri"/>
              </a:defRPr>
            </a:lvl4pPr>
            <a:lvl5pPr lvl="4" algn="l">
              <a:lnSpc>
                <a:spcPct val="100000"/>
              </a:lnSpc>
              <a:spcBef>
                <a:spcPts val="0"/>
              </a:spcBef>
              <a:spcAft>
                <a:spcPts val="0"/>
              </a:spcAft>
              <a:buSzPts val="2800"/>
              <a:buFont typeface="Calibri"/>
              <a:buNone/>
              <a:defRPr>
                <a:latin typeface="Calibri"/>
                <a:ea typeface="Calibri"/>
                <a:cs typeface="Calibri"/>
                <a:sym typeface="Calibri"/>
              </a:defRPr>
            </a:lvl5pPr>
            <a:lvl6pPr lvl="5" algn="l">
              <a:lnSpc>
                <a:spcPct val="100000"/>
              </a:lnSpc>
              <a:spcBef>
                <a:spcPts val="0"/>
              </a:spcBef>
              <a:spcAft>
                <a:spcPts val="0"/>
              </a:spcAft>
              <a:buSzPts val="2800"/>
              <a:buFont typeface="Calibri"/>
              <a:buNone/>
              <a:defRPr>
                <a:latin typeface="Calibri"/>
                <a:ea typeface="Calibri"/>
                <a:cs typeface="Calibri"/>
                <a:sym typeface="Calibri"/>
              </a:defRPr>
            </a:lvl6pPr>
            <a:lvl7pPr lvl="6" algn="l">
              <a:lnSpc>
                <a:spcPct val="100000"/>
              </a:lnSpc>
              <a:spcBef>
                <a:spcPts val="0"/>
              </a:spcBef>
              <a:spcAft>
                <a:spcPts val="0"/>
              </a:spcAft>
              <a:buSzPts val="2800"/>
              <a:buFont typeface="Calibri"/>
              <a:buNone/>
              <a:defRPr>
                <a:latin typeface="Calibri"/>
                <a:ea typeface="Calibri"/>
                <a:cs typeface="Calibri"/>
                <a:sym typeface="Calibri"/>
              </a:defRPr>
            </a:lvl7pPr>
            <a:lvl8pPr lvl="7" algn="l">
              <a:lnSpc>
                <a:spcPct val="100000"/>
              </a:lnSpc>
              <a:spcBef>
                <a:spcPts val="0"/>
              </a:spcBef>
              <a:spcAft>
                <a:spcPts val="0"/>
              </a:spcAft>
              <a:buSzPts val="2800"/>
              <a:buFont typeface="Calibri"/>
              <a:buNone/>
              <a:defRPr>
                <a:latin typeface="Calibri"/>
                <a:ea typeface="Calibri"/>
                <a:cs typeface="Calibri"/>
                <a:sym typeface="Calibri"/>
              </a:defRPr>
            </a:lvl8pPr>
            <a:lvl9pPr lvl="8" algn="l">
              <a:lnSpc>
                <a:spcPct val="100000"/>
              </a:lnSpc>
              <a:spcBef>
                <a:spcPts val="0"/>
              </a:spcBef>
              <a:spcAft>
                <a:spcPts val="0"/>
              </a:spcAft>
              <a:buSzPts val="2800"/>
              <a:buFont typeface="Calibri"/>
              <a:buNone/>
              <a:defRPr>
                <a:latin typeface="Calibri"/>
                <a:ea typeface="Calibri"/>
                <a:cs typeface="Calibri"/>
                <a:sym typeface="Calibri"/>
              </a:defRPr>
            </a:lvl9pPr>
          </a:lstStyle>
          <a:p>
            <a:endParaRPr/>
          </a:p>
        </p:txBody>
      </p:sp>
      <p:sp>
        <p:nvSpPr>
          <p:cNvPr id="29" name="Google Shape;29;p33"/>
          <p:cNvSpPr txBox="1">
            <a:spLocks noGrp="1"/>
          </p:cNvSpPr>
          <p:nvPr>
            <p:ph type="body" idx="1"/>
          </p:nvPr>
        </p:nvSpPr>
        <p:spPr>
          <a:xfrm>
            <a:off x="456300" y="1152475"/>
            <a:ext cx="8225400" cy="3416400"/>
          </a:xfrm>
          <a:prstGeom prst="rect">
            <a:avLst/>
          </a:prstGeom>
          <a:noFill/>
          <a:ln>
            <a:noFill/>
          </a:ln>
        </p:spPr>
        <p:txBody>
          <a:bodyPr spcFirstLastPara="1" wrap="square" lIns="91425" tIns="91425" rIns="91425" bIns="91425" anchor="t" anchorCtr="0">
            <a:normAutofit/>
          </a:bodyPr>
          <a:lstStyle>
            <a:lvl1pPr marL="457200" lvl="0"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1pPr>
            <a:lvl2pPr marL="914400" lvl="1"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3pPr>
            <a:lvl4pPr marL="1828800" lvl="3"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30"/>
        <p:cNvGrpSpPr/>
        <p:nvPr/>
      </p:nvGrpSpPr>
      <p:grpSpPr>
        <a:xfrm>
          <a:off x="0" y="0"/>
          <a:ext cx="0" cy="0"/>
          <a:chOff x="0" y="0"/>
          <a:chExt cx="0" cy="0"/>
        </a:xfrm>
      </p:grpSpPr>
      <p:sp>
        <p:nvSpPr>
          <p:cNvPr id="31" name="Google Shape;31;p3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2" name="Google Shape;32;p3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3" name="Google Shape;33;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type="secHead">
  <p:cSld name="SECTION_HEADER">
    <p:bg>
      <p:bgPr>
        <a:blipFill>
          <a:blip r:embed="rId2">
            <a:alphaModFix/>
          </a:blip>
          <a:stretch>
            <a:fillRect/>
          </a:stretch>
        </a:blipFill>
        <a:effectLst/>
      </p:bgPr>
    </p:bg>
    <p:spTree>
      <p:nvGrpSpPr>
        <p:cNvPr id="1" name="Shape 37"/>
        <p:cNvGrpSpPr/>
        <p:nvPr/>
      </p:nvGrpSpPr>
      <p:grpSpPr>
        <a:xfrm>
          <a:off x="0" y="0"/>
          <a:ext cx="0" cy="0"/>
          <a:chOff x="0" y="0"/>
          <a:chExt cx="0" cy="0"/>
        </a:xfrm>
      </p:grpSpPr>
      <p:pic>
        <p:nvPicPr>
          <p:cNvPr id="38" name="Google Shape;38;p47" title="k20center-logo-variations_K20 Bug - White.png"/>
          <p:cNvPicPr preferRelativeResize="0"/>
          <p:nvPr/>
        </p:nvPicPr>
        <p:blipFill rotWithShape="1">
          <a:blip r:embed="rId3">
            <a:alphaModFix/>
          </a:blip>
          <a:srcRect/>
          <a:stretch/>
        </p:blipFill>
        <p:spPr>
          <a:xfrm>
            <a:off x="8428038" y="4451350"/>
            <a:ext cx="511175" cy="509588"/>
          </a:xfrm>
          <a:prstGeom prst="rect">
            <a:avLst/>
          </a:prstGeom>
          <a:noFill/>
          <a:ln>
            <a:noFill/>
          </a:ln>
        </p:spPr>
      </p:pic>
      <p:sp>
        <p:nvSpPr>
          <p:cNvPr id="39" name="Google Shape;39;p47"/>
          <p:cNvSpPr txBox="1">
            <a:spLocks noGrp="1"/>
          </p:cNvSpPr>
          <p:nvPr>
            <p:ph type="title"/>
          </p:nvPr>
        </p:nvSpPr>
        <p:spPr>
          <a:xfrm>
            <a:off x="623888" y="559689"/>
            <a:ext cx="7886700" cy="2139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3600">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0" name="Google Shape;40;p47"/>
          <p:cNvSpPr txBox="1">
            <a:spLocks noGrp="1"/>
          </p:cNvSpPr>
          <p:nvPr>
            <p:ph type="body" idx="1"/>
          </p:nvPr>
        </p:nvSpPr>
        <p:spPr>
          <a:xfrm>
            <a:off x="623888" y="2718689"/>
            <a:ext cx="7886700" cy="11255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20"/>
              </a:spcBef>
              <a:spcAft>
                <a:spcPts val="0"/>
              </a:spcAft>
              <a:buSzPts val="2600"/>
              <a:buNone/>
              <a:defRPr sz="2600">
                <a:solidFill>
                  <a:schemeClr val="dk1"/>
                </a:solidFill>
              </a:defRPr>
            </a:lvl1pPr>
            <a:lvl2pPr marL="914400" lvl="1" indent="-228600" algn="l">
              <a:lnSpc>
                <a:spcPct val="100000"/>
              </a:lnSpc>
              <a:spcBef>
                <a:spcPts val="400"/>
              </a:spcBef>
              <a:spcAft>
                <a:spcPts val="0"/>
              </a:spcAft>
              <a:buSzPts val="2000"/>
              <a:buNone/>
              <a:defRPr sz="2000">
                <a:solidFill>
                  <a:srgbClr val="757575"/>
                </a:solidFill>
              </a:defRPr>
            </a:lvl2pPr>
            <a:lvl3pPr marL="1371600" lvl="2" indent="-228600" algn="l">
              <a:lnSpc>
                <a:spcPct val="100000"/>
              </a:lnSpc>
              <a:spcBef>
                <a:spcPts val="340"/>
              </a:spcBef>
              <a:spcAft>
                <a:spcPts val="0"/>
              </a:spcAft>
              <a:buSzPts val="1800"/>
              <a:buNone/>
              <a:defRPr sz="1800">
                <a:solidFill>
                  <a:srgbClr val="757575"/>
                </a:solidFill>
              </a:defRPr>
            </a:lvl3pPr>
            <a:lvl4pPr marL="1828800" lvl="3" indent="-228600" algn="l">
              <a:lnSpc>
                <a:spcPct val="90000"/>
              </a:lnSpc>
              <a:spcBef>
                <a:spcPts val="300"/>
              </a:spcBef>
              <a:spcAft>
                <a:spcPts val="0"/>
              </a:spcAft>
              <a:buSzPts val="1600"/>
              <a:buNone/>
              <a:defRPr sz="1600">
                <a:solidFill>
                  <a:srgbClr val="757575"/>
                </a:solidFill>
              </a:defRPr>
            </a:lvl4pPr>
            <a:lvl5pPr marL="2286000" lvl="4" indent="-228600" algn="l">
              <a:lnSpc>
                <a:spcPct val="90000"/>
              </a:lnSpc>
              <a:spcBef>
                <a:spcPts val="270"/>
              </a:spcBef>
              <a:spcAft>
                <a:spcPts val="0"/>
              </a:spcAft>
              <a:buSzPts val="128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41"/>
        <p:cNvGrpSpPr/>
        <p:nvPr/>
      </p:nvGrpSpPr>
      <p:grpSpPr>
        <a:xfrm>
          <a:off x="0" y="0"/>
          <a:ext cx="0" cy="0"/>
          <a:chOff x="0" y="0"/>
          <a:chExt cx="0" cy="0"/>
        </a:xfrm>
      </p:grpSpPr>
      <p:sp>
        <p:nvSpPr>
          <p:cNvPr id="42" name="Google Shape;42;p56"/>
          <p:cNvSpPr txBox="1">
            <a:spLocks noGrp="1"/>
          </p:cNvSpPr>
          <p:nvPr>
            <p:ph type="title"/>
          </p:nvPr>
        </p:nvSpPr>
        <p:spPr>
          <a:xfrm>
            <a:off x="754050" y="4329575"/>
            <a:ext cx="7635900" cy="572700"/>
          </a:xfrm>
          <a:prstGeom prst="rect">
            <a:avLst/>
          </a:prstGeom>
          <a:noFill/>
          <a:ln>
            <a:noFill/>
          </a:ln>
        </p:spPr>
        <p:txBody>
          <a:bodyPr spcFirstLastPara="1" wrap="square" lIns="91425" tIns="91425" rIns="91425" bIns="91425" anchor="t" anchorCtr="0">
            <a:normAutofit/>
          </a:bodyPr>
          <a:lstStyle>
            <a:lvl1pPr lvl="0" algn="ctr">
              <a:lnSpc>
                <a:spcPct val="150000"/>
              </a:lnSpc>
              <a:spcBef>
                <a:spcPts val="0"/>
              </a:spcBef>
              <a:spcAft>
                <a:spcPts val="0"/>
              </a:spcAft>
              <a:buClr>
                <a:srgbClr val="275781"/>
              </a:buClr>
              <a:buSzPts val="1800"/>
              <a:buFont typeface="Calibri"/>
              <a:buNone/>
              <a:defRPr sz="1800">
                <a:solidFill>
                  <a:srgbClr val="275781"/>
                </a:solidFill>
                <a:latin typeface="Calibri"/>
                <a:ea typeface="Calibri"/>
                <a:cs typeface="Calibri"/>
                <a:sym typeface="Calibri"/>
              </a:defRPr>
            </a:lvl1pPr>
            <a:lvl2pPr lvl="1" algn="l">
              <a:lnSpc>
                <a:spcPct val="90000"/>
              </a:lnSpc>
              <a:spcBef>
                <a:spcPts val="0"/>
              </a:spcBef>
              <a:spcAft>
                <a:spcPts val="0"/>
              </a:spcAft>
              <a:buClr>
                <a:schemeClr val="dk1"/>
              </a:buClr>
              <a:buSzPts val="2800"/>
              <a:buFont typeface="Calibri"/>
              <a:buNone/>
              <a:defRPr>
                <a:latin typeface="Calibri"/>
                <a:ea typeface="Calibri"/>
                <a:cs typeface="Calibri"/>
                <a:sym typeface="Calibri"/>
              </a:defRPr>
            </a:lvl2pPr>
            <a:lvl3pPr lvl="2" algn="l">
              <a:lnSpc>
                <a:spcPct val="90000"/>
              </a:lnSpc>
              <a:spcBef>
                <a:spcPts val="0"/>
              </a:spcBef>
              <a:spcAft>
                <a:spcPts val="0"/>
              </a:spcAft>
              <a:buClr>
                <a:schemeClr val="dk1"/>
              </a:buClr>
              <a:buSzPts val="2800"/>
              <a:buFont typeface="Calibri"/>
              <a:buNone/>
              <a:defRPr>
                <a:latin typeface="Calibri"/>
                <a:ea typeface="Calibri"/>
                <a:cs typeface="Calibri"/>
                <a:sym typeface="Calibri"/>
              </a:defRPr>
            </a:lvl3pPr>
            <a:lvl4pPr lvl="3" algn="l">
              <a:lnSpc>
                <a:spcPct val="90000"/>
              </a:lnSpc>
              <a:spcBef>
                <a:spcPts val="0"/>
              </a:spcBef>
              <a:spcAft>
                <a:spcPts val="0"/>
              </a:spcAft>
              <a:buClr>
                <a:schemeClr val="dk1"/>
              </a:buClr>
              <a:buSzPts val="2800"/>
              <a:buFont typeface="Calibri"/>
              <a:buNone/>
              <a:defRPr>
                <a:latin typeface="Calibri"/>
                <a:ea typeface="Calibri"/>
                <a:cs typeface="Calibri"/>
                <a:sym typeface="Calibri"/>
              </a:defRPr>
            </a:lvl4pPr>
            <a:lvl5pPr lvl="4" algn="l">
              <a:lnSpc>
                <a:spcPct val="90000"/>
              </a:lnSpc>
              <a:spcBef>
                <a:spcPts val="0"/>
              </a:spcBef>
              <a:spcAft>
                <a:spcPts val="0"/>
              </a:spcAft>
              <a:buClr>
                <a:schemeClr val="dk1"/>
              </a:buClr>
              <a:buSzPts val="2800"/>
              <a:buFont typeface="Calibri"/>
              <a:buNone/>
              <a:defRPr>
                <a:latin typeface="Calibri"/>
                <a:ea typeface="Calibri"/>
                <a:cs typeface="Calibri"/>
                <a:sym typeface="Calibri"/>
              </a:defRPr>
            </a:lvl5pPr>
            <a:lvl6pPr lvl="5" algn="l">
              <a:lnSpc>
                <a:spcPct val="90000"/>
              </a:lnSpc>
              <a:spcBef>
                <a:spcPts val="0"/>
              </a:spcBef>
              <a:spcAft>
                <a:spcPts val="0"/>
              </a:spcAft>
              <a:buClr>
                <a:schemeClr val="dk1"/>
              </a:buClr>
              <a:buSzPts val="2800"/>
              <a:buFont typeface="Calibri"/>
              <a:buNone/>
              <a:defRPr>
                <a:latin typeface="Calibri"/>
                <a:ea typeface="Calibri"/>
                <a:cs typeface="Calibri"/>
                <a:sym typeface="Calibri"/>
              </a:defRPr>
            </a:lvl6pPr>
            <a:lvl7pPr lvl="6" algn="l">
              <a:lnSpc>
                <a:spcPct val="90000"/>
              </a:lnSpc>
              <a:spcBef>
                <a:spcPts val="0"/>
              </a:spcBef>
              <a:spcAft>
                <a:spcPts val="0"/>
              </a:spcAft>
              <a:buClr>
                <a:schemeClr val="dk1"/>
              </a:buClr>
              <a:buSzPts val="2800"/>
              <a:buFont typeface="Calibri"/>
              <a:buNone/>
              <a:defRPr>
                <a:latin typeface="Calibri"/>
                <a:ea typeface="Calibri"/>
                <a:cs typeface="Calibri"/>
                <a:sym typeface="Calibri"/>
              </a:defRPr>
            </a:lvl7pPr>
            <a:lvl8pPr lvl="7" algn="l">
              <a:lnSpc>
                <a:spcPct val="90000"/>
              </a:lnSpc>
              <a:spcBef>
                <a:spcPts val="0"/>
              </a:spcBef>
              <a:spcAft>
                <a:spcPts val="0"/>
              </a:spcAft>
              <a:buClr>
                <a:schemeClr val="dk1"/>
              </a:buClr>
              <a:buSzPts val="2800"/>
              <a:buFont typeface="Calibri"/>
              <a:buNone/>
              <a:defRPr>
                <a:latin typeface="Calibri"/>
                <a:ea typeface="Calibri"/>
                <a:cs typeface="Calibri"/>
                <a:sym typeface="Calibri"/>
              </a:defRPr>
            </a:lvl8pPr>
            <a:lvl9pPr lvl="8" algn="l">
              <a:lnSpc>
                <a:spcPct val="90000"/>
              </a:lnSpc>
              <a:spcBef>
                <a:spcPts val="0"/>
              </a:spcBef>
              <a:spcAft>
                <a:spcPts val="0"/>
              </a:spcAft>
              <a:buClr>
                <a:schemeClr val="dk1"/>
              </a:buClr>
              <a:buSzPts val="2800"/>
              <a:buFont typeface="Calibri"/>
              <a:buNone/>
              <a:defRPr>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
        <p:cNvGrpSpPr/>
        <p:nvPr/>
      </p:nvGrpSpPr>
      <p:grpSpPr>
        <a:xfrm>
          <a:off x="0" y="0"/>
          <a:ext cx="0" cy="0"/>
          <a:chOff x="0" y="0"/>
          <a:chExt cx="0" cy="0"/>
        </a:xfrm>
      </p:grpSpPr>
      <p:sp>
        <p:nvSpPr>
          <p:cNvPr id="35" name="Google Shape;35;p4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36" name="Google Shape;36;p46"/>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520"/>
              </a:spcBef>
              <a:spcAft>
                <a:spcPts val="0"/>
              </a:spcAft>
              <a:buClr>
                <a:srgbClr val="971D20"/>
              </a:buClr>
              <a:buSzPts val="2600"/>
              <a:buFont typeface="NTR"/>
              <a:buChar char="●"/>
              <a:defRPr sz="2600" b="0" i="0" u="none" strike="noStrike" cap="none">
                <a:solidFill>
                  <a:schemeClr val="dk1"/>
                </a:solidFill>
                <a:latin typeface="Calibri"/>
                <a:ea typeface="Calibri"/>
                <a:cs typeface="Calibri"/>
                <a:sym typeface="Calibri"/>
              </a:defRPr>
            </a:lvl1pPr>
            <a:lvl2pPr marL="914400" marR="0" lvl="1" indent="-393700" algn="l" rtl="0">
              <a:lnSpc>
                <a:spcPct val="100000"/>
              </a:lnSpc>
              <a:spcBef>
                <a:spcPts val="400"/>
              </a:spcBef>
              <a:spcAft>
                <a:spcPts val="0"/>
              </a:spcAft>
              <a:buClr>
                <a:schemeClr val="accent1"/>
              </a:buClr>
              <a:buSzPts val="2600"/>
              <a:buFont typeface="Courier New"/>
              <a:buChar char="o"/>
              <a:defRPr sz="2600" b="0" i="0" u="none" strike="noStrike" cap="none">
                <a:solidFill>
                  <a:schemeClr val="dk1"/>
                </a:solidFill>
                <a:latin typeface="Calibri"/>
                <a:ea typeface="Calibri"/>
                <a:cs typeface="Calibri"/>
                <a:sym typeface="Calibri"/>
              </a:defRPr>
            </a:lvl2pPr>
            <a:lvl3pPr marL="1371600" marR="0" lvl="2" indent="-393700" algn="l" rtl="0">
              <a:lnSpc>
                <a:spcPct val="100000"/>
              </a:lnSpc>
              <a:spcBef>
                <a:spcPts val="340"/>
              </a:spcBef>
              <a:spcAft>
                <a:spcPts val="0"/>
              </a:spcAft>
              <a:buClr>
                <a:srgbClr val="E8BF3C"/>
              </a:buClr>
              <a:buSzPts val="2600"/>
              <a:buFont typeface="Noto Sans Symbols"/>
              <a:buChar char="▪"/>
              <a:defRPr sz="2600" b="0" i="0" u="none" strike="noStrike" cap="none">
                <a:solidFill>
                  <a:schemeClr val="dk1"/>
                </a:solidFill>
                <a:latin typeface="Calibri"/>
                <a:ea typeface="Calibri"/>
                <a:cs typeface="Calibri"/>
                <a:sym typeface="Calibri"/>
              </a:defRPr>
            </a:lvl3pPr>
            <a:lvl4pPr marL="1828800" marR="0" lvl="3" indent="-393700" algn="l" rtl="0">
              <a:lnSpc>
                <a:spcPct val="90000"/>
              </a:lnSpc>
              <a:spcBef>
                <a:spcPts val="300"/>
              </a:spcBef>
              <a:spcAft>
                <a:spcPts val="0"/>
              </a:spcAft>
              <a:buClr>
                <a:srgbClr val="971D20"/>
              </a:buClr>
              <a:buSzPts val="2600"/>
              <a:buFont typeface="Arial"/>
              <a:buChar char="•"/>
              <a:defRPr sz="2600" b="0" i="0" u="none" strike="noStrike" cap="none">
                <a:solidFill>
                  <a:schemeClr val="dk1"/>
                </a:solidFill>
                <a:latin typeface="Calibri"/>
                <a:ea typeface="Calibri"/>
                <a:cs typeface="Calibri"/>
                <a:sym typeface="Calibri"/>
              </a:defRPr>
            </a:lvl4pPr>
            <a:lvl5pPr marL="2286000" marR="0" lvl="4" indent="-360679" algn="l" rtl="0">
              <a:lnSpc>
                <a:spcPct val="90000"/>
              </a:lnSpc>
              <a:spcBef>
                <a:spcPts val="270"/>
              </a:spcBef>
              <a:spcAft>
                <a:spcPts val="0"/>
              </a:spcAft>
              <a:buClr>
                <a:schemeClr val="accent1"/>
              </a:buClr>
              <a:buSzPts val="2080"/>
              <a:buFont typeface="Courier New"/>
              <a:buChar char="o"/>
              <a:defRPr sz="2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kpCsfuvzQeY"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hyperlink" Target="https://www.youtube.com/watch?v=kpCsfuvzQeY&amp;list=PL-aUhEQeaZXLMF3fItNDxiuSkEr0pq0c2&amp;index=6" TargetMode="Externa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hyperlink" Target="http://www.youtube.com/watch?v=6ilD555O_R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0"/>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200"/>
              <a:t>Gallery Walk Posters</a:t>
            </a:r>
            <a:endParaRPr sz="3200"/>
          </a:p>
        </p:txBody>
      </p:sp>
      <p:sp>
        <p:nvSpPr>
          <p:cNvPr id="162" name="Google Shape;162;p10"/>
          <p:cNvSpPr txBox="1">
            <a:spLocks noGrp="1"/>
          </p:cNvSpPr>
          <p:nvPr>
            <p:ph type="body" idx="1"/>
          </p:nvPr>
        </p:nvSpPr>
        <p:spPr>
          <a:xfrm>
            <a:off x="456300" y="1152475"/>
            <a:ext cx="7821008" cy="3705771"/>
          </a:xfrm>
          <a:prstGeom prst="rect">
            <a:avLst/>
          </a:prstGeom>
          <a:noFill/>
          <a:ln>
            <a:noFill/>
          </a:ln>
        </p:spPr>
        <p:txBody>
          <a:bodyPr spcFirstLastPara="1" wrap="square" lIns="91425" tIns="91425" rIns="91425" bIns="91425" anchor="t" anchorCtr="0">
            <a:normAutofit/>
          </a:bodyPr>
          <a:lstStyle/>
          <a:p>
            <a:pPr marL="457200" lvl="0" indent="-366198" algn="l" rtl="0">
              <a:lnSpc>
                <a:spcPct val="115000"/>
              </a:lnSpc>
              <a:spcBef>
                <a:spcPts val="0"/>
              </a:spcBef>
              <a:spcAft>
                <a:spcPts val="0"/>
              </a:spcAft>
              <a:buSzPts val="2000"/>
              <a:buChar char="●"/>
            </a:pPr>
            <a:r>
              <a:rPr lang="en" sz="2000" dirty="0"/>
              <a:t>Create a poster with chart paper and </a:t>
            </a:r>
            <a:endParaRPr dirty="0"/>
          </a:p>
          <a:p>
            <a:pPr marL="457200" lvl="0" indent="0" algn="l" rtl="0">
              <a:lnSpc>
                <a:spcPct val="115000"/>
              </a:lnSpc>
              <a:spcBef>
                <a:spcPts val="0"/>
              </a:spcBef>
              <a:spcAft>
                <a:spcPts val="0"/>
              </a:spcAft>
              <a:buSzPts val="2400"/>
              <a:buNone/>
            </a:pPr>
            <a:r>
              <a:rPr lang="en" sz="2000" dirty="0"/>
              <a:t>markers that includes the following:</a:t>
            </a:r>
            <a:endParaRPr strike="sngStrike" dirty="0"/>
          </a:p>
          <a:p>
            <a:pPr marL="914400" lvl="1" indent="-355600" algn="l" rtl="0">
              <a:lnSpc>
                <a:spcPct val="115000"/>
              </a:lnSpc>
              <a:spcBef>
                <a:spcPts val="0"/>
              </a:spcBef>
              <a:spcAft>
                <a:spcPts val="0"/>
              </a:spcAft>
              <a:buSzPts val="2000"/>
              <a:buChar char="○"/>
            </a:pPr>
            <a:r>
              <a:rPr lang="en" sz="2000" dirty="0"/>
              <a:t>Choose a name inspired by your group letter (A, B, C, or D).</a:t>
            </a:r>
            <a:endParaRPr sz="2000" strike="sngStrike" dirty="0"/>
          </a:p>
          <a:p>
            <a:pPr marL="914400" lvl="1" indent="-355600" algn="l" rtl="0">
              <a:lnSpc>
                <a:spcPct val="115000"/>
              </a:lnSpc>
              <a:spcBef>
                <a:spcPts val="0"/>
              </a:spcBef>
              <a:spcAft>
                <a:spcPts val="0"/>
              </a:spcAft>
              <a:buSzPts val="2000"/>
              <a:buChar char="○"/>
            </a:pPr>
            <a:r>
              <a:rPr lang="en" sz="2000" dirty="0"/>
              <a:t>Identify the Four Types of Errors:</a:t>
            </a:r>
            <a:endParaRPr sz="2000" dirty="0"/>
          </a:p>
          <a:p>
            <a:pPr marL="1371600" lvl="2" indent="-342900" algn="l" rtl="0">
              <a:lnSpc>
                <a:spcPct val="115000"/>
              </a:lnSpc>
              <a:spcBef>
                <a:spcPts val="0"/>
              </a:spcBef>
              <a:spcAft>
                <a:spcPts val="0"/>
              </a:spcAft>
              <a:buClr>
                <a:srgbClr val="275781"/>
              </a:buClr>
              <a:buSzPts val="2000"/>
              <a:buChar char="■"/>
            </a:pPr>
            <a:r>
              <a:rPr lang="en" sz="2000" dirty="0">
                <a:solidFill>
                  <a:srgbClr val="141413"/>
                </a:solidFill>
                <a:highlight>
                  <a:srgbClr val="FFFF00"/>
                </a:highlight>
              </a:rPr>
              <a:t>number disagreement </a:t>
            </a:r>
            <a:endParaRPr sz="2000" dirty="0">
              <a:solidFill>
                <a:srgbClr val="141413"/>
              </a:solidFill>
              <a:highlight>
                <a:srgbClr val="FFFF00"/>
              </a:highlight>
            </a:endParaRPr>
          </a:p>
          <a:p>
            <a:pPr marL="1371600" lvl="2" indent="-342900" algn="l" rtl="0">
              <a:lnSpc>
                <a:spcPct val="115000"/>
              </a:lnSpc>
              <a:spcBef>
                <a:spcPts val="0"/>
              </a:spcBef>
              <a:spcAft>
                <a:spcPts val="0"/>
              </a:spcAft>
              <a:buClr>
                <a:srgbClr val="275781"/>
              </a:buClr>
              <a:buSzPts val="2000"/>
              <a:buChar char="■"/>
            </a:pPr>
            <a:r>
              <a:rPr lang="en" sz="2000" dirty="0">
                <a:solidFill>
                  <a:srgbClr val="141413"/>
                </a:solidFill>
                <a:highlight>
                  <a:srgbClr val="00FF00"/>
                </a:highlight>
              </a:rPr>
              <a:t>gender disagreement</a:t>
            </a:r>
            <a:endParaRPr sz="2000" dirty="0">
              <a:solidFill>
                <a:srgbClr val="141413"/>
              </a:solidFill>
              <a:highlight>
                <a:srgbClr val="00FF00"/>
              </a:highlight>
            </a:endParaRPr>
          </a:p>
          <a:p>
            <a:pPr marL="1371600" lvl="2" indent="-342900" algn="l" rtl="0">
              <a:lnSpc>
                <a:spcPct val="115000"/>
              </a:lnSpc>
              <a:spcBef>
                <a:spcPts val="0"/>
              </a:spcBef>
              <a:spcAft>
                <a:spcPts val="0"/>
              </a:spcAft>
              <a:buClr>
                <a:srgbClr val="275781"/>
              </a:buClr>
              <a:buSzPts val="2000"/>
              <a:buChar char="■"/>
            </a:pPr>
            <a:r>
              <a:rPr lang="en" sz="2000" dirty="0">
                <a:solidFill>
                  <a:srgbClr val="141413"/>
                </a:solidFill>
                <a:highlight>
                  <a:srgbClr val="00FFFF"/>
                </a:highlight>
              </a:rPr>
              <a:t>person disagreement </a:t>
            </a:r>
            <a:endParaRPr sz="2000" dirty="0">
              <a:solidFill>
                <a:srgbClr val="141413"/>
              </a:solidFill>
              <a:highlight>
                <a:srgbClr val="00FFFF"/>
              </a:highlight>
            </a:endParaRPr>
          </a:p>
          <a:p>
            <a:pPr marL="1371600" lvl="2" indent="-342900" algn="l" rtl="0">
              <a:lnSpc>
                <a:spcPct val="115000"/>
              </a:lnSpc>
              <a:spcBef>
                <a:spcPts val="0"/>
              </a:spcBef>
              <a:spcAft>
                <a:spcPts val="0"/>
              </a:spcAft>
              <a:buClr>
                <a:srgbClr val="275781"/>
              </a:buClr>
              <a:buSzPts val="2000"/>
              <a:buChar char="■"/>
            </a:pPr>
            <a:r>
              <a:rPr lang="en" sz="2000" dirty="0">
                <a:solidFill>
                  <a:srgbClr val="141413"/>
                </a:solidFill>
                <a:highlight>
                  <a:srgbClr val="FF00FF"/>
                </a:highlight>
              </a:rPr>
              <a:t>vague or ambiguous references</a:t>
            </a:r>
            <a:endParaRPr sz="2000" dirty="0"/>
          </a:p>
          <a:p>
            <a:pPr marL="914400" lvl="1" indent="-355600" algn="l" rtl="0">
              <a:lnSpc>
                <a:spcPct val="115000"/>
              </a:lnSpc>
              <a:spcBef>
                <a:spcPts val="0"/>
              </a:spcBef>
              <a:spcAft>
                <a:spcPts val="0"/>
              </a:spcAft>
              <a:buSzPts val="2000"/>
              <a:buChar char="○"/>
            </a:pPr>
            <a:r>
              <a:rPr lang="en" sz="2000" dirty="0"/>
              <a:t>Write your group’s own definition of each type of error. </a:t>
            </a:r>
            <a:endParaRPr sz="2000" dirty="0"/>
          </a:p>
          <a:p>
            <a:pPr marL="914400" lvl="1" indent="-355600" algn="l" rtl="0">
              <a:lnSpc>
                <a:spcPct val="115000"/>
              </a:lnSpc>
              <a:spcBef>
                <a:spcPts val="0"/>
              </a:spcBef>
              <a:spcAft>
                <a:spcPts val="0"/>
              </a:spcAft>
              <a:buSzPts val="2000"/>
              <a:buChar char="○"/>
            </a:pPr>
            <a:r>
              <a:rPr lang="en" sz="2000" dirty="0"/>
              <a:t>Create an original example sentence showing each type of error.</a:t>
            </a:r>
            <a:endParaRPr sz="2000" dirty="0"/>
          </a:p>
        </p:txBody>
      </p:sp>
      <p:pic>
        <p:nvPicPr>
          <p:cNvPr id="163" name="Google Shape;163;p10" title="Gallery Walk Carousel.png"/>
          <p:cNvPicPr preferRelativeResize="0"/>
          <p:nvPr/>
        </p:nvPicPr>
        <p:blipFill rotWithShape="1">
          <a:blip r:embed="rId3">
            <a:alphaModFix/>
          </a:blip>
          <a:srcRect/>
          <a:stretch/>
        </p:blipFill>
        <p:spPr>
          <a:xfrm>
            <a:off x="5535525" y="189050"/>
            <a:ext cx="3338024" cy="1688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b54b5ac388_1_0"/>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Poster Example</a:t>
            </a:r>
            <a:endParaRPr/>
          </a:p>
        </p:txBody>
      </p:sp>
      <p:pic>
        <p:nvPicPr>
          <p:cNvPr id="169" name="Google Shape;169;g3b54b5ac388_1_0" title="Screenshot 2026-01-07 at 18.01.50.png"/>
          <p:cNvPicPr preferRelativeResize="0"/>
          <p:nvPr/>
        </p:nvPicPr>
        <p:blipFill rotWithShape="1">
          <a:blip r:embed="rId3">
            <a:alphaModFix/>
          </a:blip>
          <a:srcRect/>
          <a:stretch/>
        </p:blipFill>
        <p:spPr>
          <a:xfrm rot="5400000">
            <a:off x="1153462" y="777287"/>
            <a:ext cx="2500550" cy="4301176"/>
          </a:xfrm>
          <a:prstGeom prst="rect">
            <a:avLst/>
          </a:prstGeom>
          <a:noFill/>
          <a:ln>
            <a:noFill/>
          </a:ln>
        </p:spPr>
      </p:pic>
      <p:pic>
        <p:nvPicPr>
          <p:cNvPr id="170" name="Google Shape;170;g3b54b5ac388_1_0" title="Screenshot 2026-01-07 at 18.05.14.png"/>
          <p:cNvPicPr preferRelativeResize="0"/>
          <p:nvPr/>
        </p:nvPicPr>
        <p:blipFill rotWithShape="1">
          <a:blip r:embed="rId4">
            <a:alphaModFix/>
          </a:blip>
          <a:srcRect/>
          <a:stretch/>
        </p:blipFill>
        <p:spPr>
          <a:xfrm rot="5400000">
            <a:off x="5454276" y="778555"/>
            <a:ext cx="2498020" cy="4301176"/>
          </a:xfrm>
          <a:prstGeom prst="rect">
            <a:avLst/>
          </a:prstGeom>
          <a:noFill/>
          <a:ln>
            <a:noFill/>
          </a:ln>
        </p:spPr>
      </p:pic>
      <p:sp>
        <p:nvSpPr>
          <p:cNvPr id="171" name="Google Shape;171;g3b54b5ac388_1_0"/>
          <p:cNvSpPr txBox="1"/>
          <p:nvPr/>
        </p:nvSpPr>
        <p:spPr>
          <a:xfrm>
            <a:off x="456175" y="1125813"/>
            <a:ext cx="5488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dirty="0">
                <a:solidFill>
                  <a:srgbClr val="275781"/>
                </a:solidFill>
                <a:latin typeface="Calibri"/>
                <a:ea typeface="Calibri"/>
                <a:cs typeface="Calibri"/>
                <a:sym typeface="Calibri"/>
              </a:rPr>
              <a:t>Group X: </a:t>
            </a:r>
            <a:r>
              <a:rPr lang="en" sz="2200" b="0" i="1" u="none" strike="noStrike" cap="none" dirty="0">
                <a:solidFill>
                  <a:srgbClr val="275781"/>
                </a:solidFill>
                <a:latin typeface="Calibri"/>
                <a:ea typeface="Calibri"/>
                <a:cs typeface="Calibri"/>
                <a:sym typeface="Calibri"/>
              </a:rPr>
              <a:t>Joey, Sam, Madelaine, and Elias</a:t>
            </a:r>
            <a:endParaRPr sz="2200" b="0" i="1" u="none" strike="noStrike" cap="none" dirty="0">
              <a:solidFill>
                <a:srgbClr val="275781"/>
              </a:solidFill>
              <a:latin typeface="Calibri"/>
              <a:ea typeface="Calibri"/>
              <a:cs typeface="Calibri"/>
              <a:sym typeface="Calibri"/>
            </a:endParaRPr>
          </a:p>
        </p:txBody>
      </p:sp>
      <p:pic>
        <p:nvPicPr>
          <p:cNvPr id="172" name="Google Shape;172;g3b54b5ac388_1_0" title="Canva.png"/>
          <p:cNvPicPr preferRelativeResize="0"/>
          <p:nvPr/>
        </p:nvPicPr>
        <p:blipFill rotWithShape="1">
          <a:blip r:embed="rId5">
            <a:alphaModFix/>
          </a:blip>
          <a:srcRect/>
          <a:stretch/>
        </p:blipFill>
        <p:spPr>
          <a:xfrm>
            <a:off x="6704099" y="79650"/>
            <a:ext cx="1597950" cy="1597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3992b398d29_0_2"/>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Example Sentence</a:t>
            </a:r>
            <a:endParaRPr/>
          </a:p>
        </p:txBody>
      </p:sp>
      <p:sp>
        <p:nvSpPr>
          <p:cNvPr id="178" name="Google Shape;178;g3992b398d29_0_2"/>
          <p:cNvSpPr txBox="1">
            <a:spLocks noGrp="1"/>
          </p:cNvSpPr>
          <p:nvPr>
            <p:ph type="body" idx="1"/>
          </p:nvPr>
        </p:nvSpPr>
        <p:spPr>
          <a:xfrm>
            <a:off x="456300" y="1152475"/>
            <a:ext cx="8225400" cy="3416400"/>
          </a:xfrm>
          <a:prstGeom prst="rect">
            <a:avLst/>
          </a:prstGeom>
          <a:noFill/>
          <a:ln>
            <a:noFill/>
          </a:ln>
        </p:spPr>
        <p:txBody>
          <a:bodyPr spcFirstLastPara="1" wrap="square" lIns="91425" tIns="91425" rIns="91425" bIns="91425" anchor="t" anchorCtr="0">
            <a:normAutofit/>
          </a:bodyPr>
          <a:lstStyle/>
          <a:p>
            <a:pPr marL="457200" lvl="0" indent="-393700" algn="l" rtl="0">
              <a:lnSpc>
                <a:spcPct val="115000"/>
              </a:lnSpc>
              <a:spcBef>
                <a:spcPts val="0"/>
              </a:spcBef>
              <a:spcAft>
                <a:spcPts val="0"/>
              </a:spcAft>
              <a:buClr>
                <a:srgbClr val="971D20"/>
              </a:buClr>
              <a:buSzPts val="2600"/>
              <a:buChar char="●"/>
            </a:pPr>
            <a:r>
              <a:rPr lang="en" dirty="0"/>
              <a:t>Read the sentence below to yourself.</a:t>
            </a:r>
            <a:endParaRPr dirty="0"/>
          </a:p>
          <a:p>
            <a:pPr marL="457200" lvl="0" indent="-393700" algn="l" rtl="0">
              <a:lnSpc>
                <a:spcPct val="115000"/>
              </a:lnSpc>
              <a:spcBef>
                <a:spcPts val="0"/>
              </a:spcBef>
              <a:spcAft>
                <a:spcPts val="0"/>
              </a:spcAft>
              <a:buClr>
                <a:srgbClr val="971D20"/>
              </a:buClr>
              <a:buSzPts val="2600"/>
              <a:buChar char="●"/>
            </a:pPr>
            <a:r>
              <a:rPr lang="en" dirty="0"/>
              <a:t>Think about its meaning. </a:t>
            </a:r>
            <a:endParaRPr dirty="0"/>
          </a:p>
          <a:p>
            <a:pPr marL="0" lvl="0" indent="0" algn="l" rtl="0">
              <a:lnSpc>
                <a:spcPct val="115000"/>
              </a:lnSpc>
              <a:spcBef>
                <a:spcPts val="0"/>
              </a:spcBef>
              <a:spcAft>
                <a:spcPts val="0"/>
              </a:spcAft>
              <a:buSzPts val="2600"/>
              <a:buNone/>
            </a:pPr>
            <a:endParaRPr dirty="0"/>
          </a:p>
          <a:p>
            <a:pPr marL="0" lvl="0" indent="0" algn="l" rtl="0">
              <a:lnSpc>
                <a:spcPct val="115000"/>
              </a:lnSpc>
              <a:spcBef>
                <a:spcPts val="0"/>
              </a:spcBef>
              <a:spcAft>
                <a:spcPts val="0"/>
              </a:spcAft>
              <a:buSzPts val="2600"/>
              <a:buNone/>
            </a:pPr>
            <a:endParaRPr dirty="0"/>
          </a:p>
          <a:p>
            <a:pPr marL="0" lvl="0" indent="0" algn="ctr" rtl="0">
              <a:lnSpc>
                <a:spcPct val="115000"/>
              </a:lnSpc>
              <a:spcBef>
                <a:spcPts val="0"/>
              </a:spcBef>
              <a:spcAft>
                <a:spcPts val="0"/>
              </a:spcAft>
              <a:buSzPts val="2600"/>
              <a:buNone/>
            </a:pPr>
            <a:r>
              <a:rPr lang="en" i="1" dirty="0"/>
              <a:t>“Police help dog bite victim; he was clearly shaken.”</a:t>
            </a:r>
            <a:endParaRPr i="1" dirty="0"/>
          </a:p>
        </p:txBody>
      </p:sp>
      <p:sp>
        <p:nvSpPr>
          <p:cNvPr id="179" name="Google Shape;179;g3992b398d29_0_2"/>
          <p:cNvSpPr txBox="1"/>
          <p:nvPr/>
        </p:nvSpPr>
        <p:spPr>
          <a:xfrm>
            <a:off x="1330859" y="3576119"/>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 name="Google Shape;180;g3992b398d29_0_2" title="CI_ConnectingTheDots1.jpg"/>
          <p:cNvPicPr preferRelativeResize="0"/>
          <p:nvPr/>
        </p:nvPicPr>
        <p:blipFill rotWithShape="1">
          <a:blip r:embed="rId3">
            <a:alphaModFix/>
          </a:blip>
          <a:srcRect/>
          <a:stretch/>
        </p:blipFill>
        <p:spPr>
          <a:xfrm rot="401272">
            <a:off x="6498149" y="445025"/>
            <a:ext cx="2183425" cy="2183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1"/>
          <p:cNvSpPr txBox="1">
            <a:spLocks noGrp="1"/>
          </p:cNvSpPr>
          <p:nvPr>
            <p:ph type="title"/>
          </p:nvPr>
        </p:nvSpPr>
        <p:spPr>
          <a:xfrm>
            <a:off x="459300"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Sleuth the Sentence</a:t>
            </a:r>
            <a:endParaRPr/>
          </a:p>
        </p:txBody>
      </p:sp>
      <p:sp>
        <p:nvSpPr>
          <p:cNvPr id="186" name="Google Shape;186;p11"/>
          <p:cNvSpPr txBox="1">
            <a:spLocks noGrp="1"/>
          </p:cNvSpPr>
          <p:nvPr>
            <p:ph type="body" idx="1"/>
          </p:nvPr>
        </p:nvSpPr>
        <p:spPr>
          <a:xfrm>
            <a:off x="456300" y="1152475"/>
            <a:ext cx="3993900" cy="8184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129032"/>
              <a:buNone/>
            </a:pPr>
            <a:r>
              <a:rPr lang="en" b="1"/>
              <a:t>“Police help dog bite victim; he was clearly shaken.”</a:t>
            </a:r>
            <a:endParaRPr b="1"/>
          </a:p>
          <a:p>
            <a:pPr marL="0" lvl="0" indent="0" algn="l" rtl="0">
              <a:lnSpc>
                <a:spcPct val="115000"/>
              </a:lnSpc>
              <a:spcBef>
                <a:spcPts val="600"/>
              </a:spcBef>
              <a:spcAft>
                <a:spcPts val="1200"/>
              </a:spcAft>
              <a:buSzPct val="129032"/>
              <a:buNone/>
            </a:pPr>
            <a:endParaRPr b="1"/>
          </a:p>
        </p:txBody>
      </p:sp>
      <p:sp>
        <p:nvSpPr>
          <p:cNvPr id="188" name="Google Shape;188;p11"/>
          <p:cNvSpPr txBox="1"/>
          <p:nvPr/>
        </p:nvSpPr>
        <p:spPr>
          <a:xfrm>
            <a:off x="395337" y="1813294"/>
            <a:ext cx="3993901" cy="3000821"/>
          </a:xfrm>
          <a:prstGeom prst="rect">
            <a:avLst/>
          </a:prstGeom>
          <a:noFill/>
          <a:ln>
            <a:noFill/>
          </a:ln>
        </p:spPr>
        <p:txBody>
          <a:bodyPr spcFirstLastPara="1" wrap="square" lIns="91425" tIns="45700" rIns="91425" bIns="45700" anchor="t" anchorCtr="0">
            <a:spAutoFit/>
          </a:bodyPr>
          <a:lstStyle/>
          <a:p>
            <a:pPr marL="38100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rgbClr val="000000"/>
                </a:solidFill>
                <a:latin typeface="Calibri"/>
                <a:ea typeface="Calibri"/>
                <a:cs typeface="Calibri"/>
                <a:sym typeface="Calibri"/>
              </a:rPr>
              <a:t>Police (A)</a:t>
            </a:r>
            <a:endParaRPr sz="1400" b="0" i="0" u="none" strike="noStrike" cap="none" dirty="0">
              <a:solidFill>
                <a:srgbClr val="000000"/>
              </a:solidFill>
              <a:latin typeface="Arial"/>
              <a:ea typeface="Arial"/>
              <a:cs typeface="Arial"/>
              <a:sym typeface="Arial"/>
            </a:endParaRPr>
          </a:p>
          <a:p>
            <a:pPr marL="381000" marR="0" lvl="0" indent="0" algn="l" rtl="0">
              <a:lnSpc>
                <a:spcPct val="100000"/>
              </a:lnSpc>
              <a:spcBef>
                <a:spcPts val="1200"/>
              </a:spcBef>
              <a:spcAft>
                <a:spcPts val="0"/>
              </a:spcAft>
              <a:buClr>
                <a:srgbClr val="000000"/>
              </a:buClr>
              <a:buSzPts val="2000"/>
              <a:buFont typeface="Arial"/>
              <a:buNone/>
            </a:pPr>
            <a:endParaRPr sz="2000" b="1" i="1" u="none" strike="noStrike" cap="none" dirty="0">
              <a:solidFill>
                <a:srgbClr val="000000"/>
              </a:solidFill>
              <a:latin typeface="Calibri"/>
              <a:ea typeface="Calibri"/>
              <a:cs typeface="Calibri"/>
              <a:sym typeface="Calibri"/>
            </a:endParaRPr>
          </a:p>
          <a:p>
            <a:pPr marL="381000" marR="0" lvl="0" indent="0" algn="l" rtl="0">
              <a:lnSpc>
                <a:spcPct val="100000"/>
              </a:lnSpc>
              <a:spcBef>
                <a:spcPts val="1200"/>
              </a:spcBef>
              <a:spcAft>
                <a:spcPts val="0"/>
              </a:spcAft>
              <a:buClr>
                <a:srgbClr val="000000"/>
              </a:buClr>
              <a:buSzPts val="2000"/>
              <a:buFont typeface="Arial"/>
              <a:buNone/>
            </a:pPr>
            <a:r>
              <a:rPr lang="en" sz="2000" b="1" i="1" u="none" strike="noStrike" cap="none" dirty="0">
                <a:solidFill>
                  <a:srgbClr val="000000"/>
                </a:solidFill>
                <a:latin typeface="Calibri"/>
                <a:ea typeface="Calibri"/>
                <a:cs typeface="Calibri"/>
                <a:sym typeface="Calibri"/>
              </a:rPr>
              <a:t>   help</a:t>
            </a:r>
            <a:endParaRPr sz="1400" b="0" i="0" u="none" strike="noStrike" cap="none" dirty="0">
              <a:solidFill>
                <a:srgbClr val="000000"/>
              </a:solidFill>
              <a:latin typeface="Arial"/>
              <a:ea typeface="Arial"/>
              <a:cs typeface="Arial"/>
              <a:sym typeface="Arial"/>
            </a:endParaRPr>
          </a:p>
          <a:p>
            <a:pPr marL="381000" marR="0" lvl="0" indent="0" algn="l" rtl="0">
              <a:lnSpc>
                <a:spcPct val="100000"/>
              </a:lnSpc>
              <a:spcBef>
                <a:spcPts val="1200"/>
              </a:spcBef>
              <a:spcAft>
                <a:spcPts val="0"/>
              </a:spcAft>
              <a:buClr>
                <a:srgbClr val="000000"/>
              </a:buClr>
              <a:buSzPts val="2000"/>
              <a:buFont typeface="Arial"/>
              <a:buNone/>
            </a:pPr>
            <a:endParaRPr sz="2000" b="1" i="0" u="none" strike="noStrike" cap="none" dirty="0">
              <a:solidFill>
                <a:srgbClr val="000000"/>
              </a:solidFill>
              <a:latin typeface="Calibri"/>
              <a:ea typeface="Calibri"/>
              <a:cs typeface="Calibri"/>
              <a:sym typeface="Calibri"/>
            </a:endParaRPr>
          </a:p>
          <a:p>
            <a:pPr marL="381000" marR="0" lvl="0" indent="0" algn="l" rtl="0">
              <a:lnSpc>
                <a:spcPct val="100000"/>
              </a:lnSpc>
              <a:spcBef>
                <a:spcPts val="1200"/>
              </a:spcBef>
              <a:spcAft>
                <a:spcPts val="0"/>
              </a:spcAft>
              <a:buClr>
                <a:srgbClr val="000000"/>
              </a:buClr>
              <a:buSzPts val="2000"/>
              <a:buFont typeface="Arial"/>
              <a:buNone/>
            </a:pPr>
            <a:r>
              <a:rPr lang="en" sz="2000" b="1" i="0" u="none" strike="noStrike" cap="none" dirty="0">
                <a:solidFill>
                  <a:srgbClr val="000000"/>
                </a:solidFill>
                <a:latin typeface="Calibri"/>
                <a:ea typeface="Calibri"/>
                <a:cs typeface="Calibri"/>
                <a:sym typeface="Calibri"/>
              </a:rPr>
              <a:t>dog (B)              victim (C)       </a:t>
            </a:r>
            <a:endParaRPr sz="1400" b="0" i="0" u="none" strike="noStrike" cap="none" dirty="0">
              <a:solidFill>
                <a:srgbClr val="000000"/>
              </a:solidFill>
              <a:latin typeface="Arial"/>
              <a:ea typeface="Arial"/>
              <a:cs typeface="Arial"/>
              <a:sym typeface="Arial"/>
            </a:endParaRPr>
          </a:p>
          <a:p>
            <a:pPr marL="381000" marR="0" lvl="0" indent="0" algn="l" rtl="0">
              <a:lnSpc>
                <a:spcPct val="100000"/>
              </a:lnSpc>
              <a:spcBef>
                <a:spcPts val="1200"/>
              </a:spcBef>
              <a:spcAft>
                <a:spcPts val="0"/>
              </a:spcAft>
              <a:buClr>
                <a:srgbClr val="000000"/>
              </a:buClr>
              <a:buSzPts val="900"/>
              <a:buFont typeface="Arial"/>
              <a:buNone/>
            </a:pPr>
            <a:r>
              <a:rPr lang="en" sz="900" b="1" i="1"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381000" marR="0" lvl="0" indent="0" algn="l" rtl="0">
              <a:lnSpc>
                <a:spcPct val="100000"/>
              </a:lnSpc>
              <a:spcBef>
                <a:spcPts val="1200"/>
              </a:spcBef>
              <a:spcAft>
                <a:spcPts val="0"/>
              </a:spcAft>
              <a:buClr>
                <a:srgbClr val="000000"/>
              </a:buClr>
              <a:buSzPts val="2000"/>
              <a:buFont typeface="Arial"/>
              <a:buNone/>
            </a:pPr>
            <a:r>
              <a:rPr lang="en" sz="2000" b="1" i="1" u="none" strike="noStrike" cap="none" dirty="0">
                <a:solidFill>
                  <a:srgbClr val="000000"/>
                </a:solidFill>
                <a:latin typeface="Calibri"/>
                <a:ea typeface="Calibri"/>
                <a:cs typeface="Calibri"/>
                <a:sym typeface="Calibri"/>
              </a:rPr>
              <a:t>                   bite</a:t>
            </a:r>
            <a:endParaRPr sz="2400" b="0" i="0" u="none" strike="noStrike" cap="none" dirty="0">
              <a:solidFill>
                <a:srgbClr val="000000"/>
              </a:solidFill>
              <a:latin typeface="Calibri"/>
              <a:ea typeface="Calibri"/>
              <a:cs typeface="Calibri"/>
              <a:sym typeface="Calibri"/>
            </a:endParaRPr>
          </a:p>
        </p:txBody>
      </p:sp>
      <p:cxnSp>
        <p:nvCxnSpPr>
          <p:cNvPr id="189" name="Google Shape;189;p11"/>
          <p:cNvCxnSpPr/>
          <p:nvPr/>
        </p:nvCxnSpPr>
        <p:spPr>
          <a:xfrm>
            <a:off x="1233996" y="2185385"/>
            <a:ext cx="0" cy="548937"/>
          </a:xfrm>
          <a:prstGeom prst="straightConnector1">
            <a:avLst/>
          </a:prstGeom>
          <a:noFill/>
          <a:ln w="38100"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cxnSp>
      <p:cxnSp>
        <p:nvCxnSpPr>
          <p:cNvPr id="190" name="Google Shape;190;p11"/>
          <p:cNvCxnSpPr/>
          <p:nvPr/>
        </p:nvCxnSpPr>
        <p:spPr>
          <a:xfrm>
            <a:off x="1594739" y="2967060"/>
            <a:ext cx="465798" cy="0"/>
          </a:xfrm>
          <a:prstGeom prst="straightConnector1">
            <a:avLst/>
          </a:prstGeom>
          <a:noFill/>
          <a:ln w="38100"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cxnSp>
      <p:cxnSp>
        <p:nvCxnSpPr>
          <p:cNvPr id="191" name="Google Shape;191;p11"/>
          <p:cNvCxnSpPr/>
          <p:nvPr/>
        </p:nvCxnSpPr>
        <p:spPr>
          <a:xfrm>
            <a:off x="1233996" y="3110142"/>
            <a:ext cx="0" cy="547458"/>
          </a:xfrm>
          <a:prstGeom prst="straightConnector1">
            <a:avLst/>
          </a:prstGeom>
          <a:noFill/>
          <a:ln w="38100"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cxnSp>
      <p:cxnSp>
        <p:nvCxnSpPr>
          <p:cNvPr id="192" name="Google Shape;192;p11"/>
          <p:cNvCxnSpPr/>
          <p:nvPr/>
        </p:nvCxnSpPr>
        <p:spPr>
          <a:xfrm rot="10800000">
            <a:off x="2625187" y="4490806"/>
            <a:ext cx="482352" cy="2312"/>
          </a:xfrm>
          <a:prstGeom prst="straightConnector1">
            <a:avLst/>
          </a:prstGeom>
          <a:noFill/>
          <a:ln w="38100"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cxnSp>
      <p:cxnSp>
        <p:nvCxnSpPr>
          <p:cNvPr id="193" name="Google Shape;193;p11"/>
          <p:cNvCxnSpPr/>
          <p:nvPr/>
        </p:nvCxnSpPr>
        <p:spPr>
          <a:xfrm>
            <a:off x="1233996" y="4104441"/>
            <a:ext cx="0" cy="386365"/>
          </a:xfrm>
          <a:prstGeom prst="straightConnector1">
            <a:avLst/>
          </a:prstGeom>
          <a:noFill/>
          <a:ln w="38100"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cxnSp>
      <p:cxnSp>
        <p:nvCxnSpPr>
          <p:cNvPr id="194" name="Google Shape;194;p11"/>
          <p:cNvCxnSpPr/>
          <p:nvPr/>
        </p:nvCxnSpPr>
        <p:spPr>
          <a:xfrm>
            <a:off x="1233996" y="4490806"/>
            <a:ext cx="440924" cy="0"/>
          </a:xfrm>
          <a:prstGeom prst="straightConnector1">
            <a:avLst/>
          </a:prstGeom>
          <a:noFill/>
          <a:ln w="38100"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cxnSp>
      <p:cxnSp>
        <p:nvCxnSpPr>
          <p:cNvPr id="195" name="Google Shape;195;p11"/>
          <p:cNvCxnSpPr/>
          <p:nvPr/>
        </p:nvCxnSpPr>
        <p:spPr>
          <a:xfrm>
            <a:off x="3094222" y="4104440"/>
            <a:ext cx="0" cy="386365"/>
          </a:xfrm>
          <a:prstGeom prst="straightConnector1">
            <a:avLst/>
          </a:prstGeom>
          <a:noFill/>
          <a:ln w="38100"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cxnSp>
      <p:cxnSp>
        <p:nvCxnSpPr>
          <p:cNvPr id="196" name="Google Shape;196;p11"/>
          <p:cNvCxnSpPr/>
          <p:nvPr/>
        </p:nvCxnSpPr>
        <p:spPr>
          <a:xfrm>
            <a:off x="2060537" y="2957949"/>
            <a:ext cx="663501" cy="711509"/>
          </a:xfrm>
          <a:prstGeom prst="straightConnector1">
            <a:avLst/>
          </a:prstGeom>
          <a:noFill/>
          <a:ln w="38100"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cxnSp>
      <p:graphicFrame>
        <p:nvGraphicFramePr>
          <p:cNvPr id="4" name="Table 3">
            <a:extLst>
              <a:ext uri="{FF2B5EF4-FFF2-40B4-BE49-F238E27FC236}">
                <a16:creationId xmlns:a16="http://schemas.microsoft.com/office/drawing/2014/main" id="{A119D137-7137-A47D-97F1-099502280FE5}"/>
              </a:ext>
            </a:extLst>
          </p:cNvPr>
          <p:cNvGraphicFramePr>
            <a:graphicFrameLocks noGrp="1"/>
          </p:cNvGraphicFramePr>
          <p:nvPr>
            <p:extLst>
              <p:ext uri="{D42A27DB-BD31-4B8C-83A1-F6EECF244321}">
                <p14:modId xmlns:p14="http://schemas.microsoft.com/office/powerpoint/2010/main" val="1336549550"/>
              </p:ext>
            </p:extLst>
          </p:nvPr>
        </p:nvGraphicFramePr>
        <p:xfrm>
          <a:off x="4953887" y="875042"/>
          <a:ext cx="3420396" cy="3718560"/>
        </p:xfrm>
        <a:graphic>
          <a:graphicData uri="http://schemas.openxmlformats.org/drawingml/2006/table">
            <a:tbl>
              <a:tblPr firstRow="1" bandRow="1">
                <a:tableStyleId>{F6494EBF-4667-44EF-933E-7B373253EDC6}</a:tableStyleId>
              </a:tblPr>
              <a:tblGrid>
                <a:gridCol w="3420396">
                  <a:extLst>
                    <a:ext uri="{9D8B030D-6E8A-4147-A177-3AD203B41FA5}">
                      <a16:colId xmlns:a16="http://schemas.microsoft.com/office/drawing/2014/main" val="1132998135"/>
                    </a:ext>
                  </a:extLst>
                </a:gridCol>
              </a:tblGrid>
              <a:tr h="3455174">
                <a:tc>
                  <a:txBody>
                    <a:bodyPr/>
                    <a:lstStyle/>
                    <a:p>
                      <a:r>
                        <a:rPr lang="en-US" sz="1400" b="1" i="0" u="none" strike="noStrike" cap="none" dirty="0">
                          <a:solidFill>
                            <a:srgbClr val="000000"/>
                          </a:solidFill>
                          <a:effectLst/>
                          <a:latin typeface="Arial"/>
                          <a:ea typeface="Arial"/>
                          <a:cs typeface="Arial"/>
                          <a:sym typeface="Arial"/>
                        </a:rPr>
                        <a:t>Interpret the sentence: </a:t>
                      </a:r>
                      <a:endParaRPr lang="en-US" sz="1400" b="0" i="0" u="none" strike="noStrike" cap="none" dirty="0">
                        <a:solidFill>
                          <a:srgbClr val="000000"/>
                        </a:solidFill>
                        <a:effectLst/>
                        <a:latin typeface="Arial"/>
                        <a:ea typeface="Arial"/>
                        <a:cs typeface="Arial"/>
                        <a:sym typeface="Arial"/>
                      </a:endParaRPr>
                    </a:p>
                    <a:p>
                      <a:pPr lvl="0"/>
                      <a:endParaRPr lang="en-US" sz="1400" b="0" i="0" u="none" strike="noStrike" cap="none" dirty="0">
                        <a:solidFill>
                          <a:srgbClr val="000000"/>
                        </a:solidFill>
                        <a:effectLst/>
                        <a:latin typeface="Arial"/>
                        <a:ea typeface="Arial"/>
                        <a:cs typeface="Arial"/>
                        <a:sym typeface="Arial"/>
                      </a:endParaRPr>
                    </a:p>
                    <a:p>
                      <a:pPr marL="285750" lvl="0" indent="-285750">
                        <a:buClr>
                          <a:srgbClr val="C00000"/>
                        </a:buClr>
                        <a:buFont typeface="Arial" panose="020B0604020202020204" pitchFamily="34" charset="0"/>
                        <a:buChar char="•"/>
                      </a:pPr>
                      <a:r>
                        <a:rPr lang="en-US" sz="1400" b="0" i="0" u="none" strike="noStrike" cap="none" dirty="0">
                          <a:solidFill>
                            <a:srgbClr val="000000"/>
                          </a:solidFill>
                          <a:effectLst/>
                          <a:latin typeface="Arial"/>
                          <a:ea typeface="Arial"/>
                          <a:cs typeface="Arial"/>
                          <a:sym typeface="Arial"/>
                        </a:rPr>
                        <a:t>Provide all the possible options.</a:t>
                      </a:r>
                    </a:p>
                    <a:p>
                      <a:endParaRPr lang="en-US" sz="1400" b="1" i="0" u="none" strike="noStrike" cap="none" dirty="0">
                        <a:solidFill>
                          <a:srgbClr val="000000"/>
                        </a:solidFill>
                        <a:effectLst/>
                        <a:latin typeface="Arial"/>
                        <a:ea typeface="Arial"/>
                        <a:cs typeface="Arial"/>
                        <a:sym typeface="Arial"/>
                      </a:endParaRPr>
                    </a:p>
                    <a:p>
                      <a:r>
                        <a:rPr lang="en-US" sz="1400" b="1" i="0" u="none" strike="noStrike" cap="none" dirty="0">
                          <a:solidFill>
                            <a:srgbClr val="000000"/>
                          </a:solidFill>
                          <a:effectLst/>
                          <a:latin typeface="Arial"/>
                          <a:ea typeface="Arial"/>
                          <a:cs typeface="Arial"/>
                          <a:sym typeface="Arial"/>
                        </a:rPr>
                        <a:t>Investigate! </a:t>
                      </a:r>
                    </a:p>
                    <a:p>
                      <a:endParaRPr lang="en-US" sz="1400" b="0" i="0" u="none" strike="noStrike" cap="none" dirty="0">
                        <a:solidFill>
                          <a:srgbClr val="000000"/>
                        </a:solidFill>
                        <a:effectLst/>
                        <a:latin typeface="Arial"/>
                        <a:ea typeface="Arial"/>
                        <a:cs typeface="Arial"/>
                        <a:sym typeface="Arial"/>
                      </a:endParaRPr>
                    </a:p>
                    <a:p>
                      <a:pPr marL="285750" lvl="0" indent="-285750">
                        <a:buClr>
                          <a:srgbClr val="C00000"/>
                        </a:buClr>
                        <a:buFont typeface="Arial" panose="020B0604020202020204" pitchFamily="34" charset="0"/>
                        <a:buChar char="•"/>
                      </a:pPr>
                      <a:r>
                        <a:rPr lang="en-US" sz="1400" b="0" i="0" u="none" strike="noStrike" cap="none" dirty="0">
                          <a:solidFill>
                            <a:srgbClr val="000000"/>
                          </a:solidFill>
                          <a:effectLst/>
                          <a:latin typeface="Arial"/>
                          <a:ea typeface="Arial"/>
                          <a:cs typeface="Arial"/>
                          <a:sym typeface="Arial"/>
                        </a:rPr>
                        <a:t>Evaluate context clues, use logical reasoning, and analyze the grammar. </a:t>
                      </a:r>
                    </a:p>
                    <a:p>
                      <a:endParaRPr lang="en-US" sz="1400" b="1" i="0" u="none" strike="noStrike" cap="none" dirty="0">
                        <a:solidFill>
                          <a:srgbClr val="000000"/>
                        </a:solidFill>
                        <a:effectLst/>
                        <a:latin typeface="Arial"/>
                        <a:ea typeface="Arial"/>
                        <a:cs typeface="Arial"/>
                        <a:sym typeface="Arial"/>
                      </a:endParaRPr>
                    </a:p>
                    <a:p>
                      <a:r>
                        <a:rPr lang="en-US" sz="1400" b="1" i="0" u="none" strike="noStrike" cap="none" dirty="0">
                          <a:solidFill>
                            <a:srgbClr val="000000"/>
                          </a:solidFill>
                          <a:effectLst/>
                          <a:latin typeface="Arial"/>
                          <a:ea typeface="Arial"/>
                          <a:cs typeface="Arial"/>
                          <a:sym typeface="Arial"/>
                        </a:rPr>
                        <a:t>Report Findings</a:t>
                      </a:r>
                    </a:p>
                    <a:p>
                      <a:endParaRPr lang="en-US" sz="1400" b="0" i="0" u="none" strike="noStrike" cap="none" dirty="0">
                        <a:solidFill>
                          <a:srgbClr val="000000"/>
                        </a:solidFill>
                        <a:effectLst/>
                        <a:latin typeface="Arial"/>
                        <a:ea typeface="Arial"/>
                        <a:cs typeface="Arial"/>
                        <a:sym typeface="Arial"/>
                      </a:endParaRPr>
                    </a:p>
                    <a:p>
                      <a:pPr marL="285750" lvl="0" indent="-285750">
                        <a:buClr>
                          <a:srgbClr val="C00000"/>
                        </a:buClr>
                        <a:buFont typeface="Arial" panose="020B0604020202020204" pitchFamily="34" charset="0"/>
                        <a:buChar char="•"/>
                      </a:pPr>
                      <a:r>
                        <a:rPr lang="en-US" sz="1400" b="0" i="0" u="none" strike="noStrike" cap="none" dirty="0">
                          <a:solidFill>
                            <a:srgbClr val="000000"/>
                          </a:solidFill>
                          <a:effectLst/>
                          <a:latin typeface="Arial"/>
                          <a:ea typeface="Arial"/>
                          <a:cs typeface="Arial"/>
                          <a:sym typeface="Arial"/>
                        </a:rPr>
                        <a:t>What did the author mean?</a:t>
                      </a:r>
                    </a:p>
                    <a:p>
                      <a:pPr marL="285750" lvl="0" indent="-285750">
                        <a:buClr>
                          <a:srgbClr val="C00000"/>
                        </a:buClr>
                        <a:buFont typeface="Arial" panose="020B0604020202020204" pitchFamily="34" charset="0"/>
                        <a:buChar char="•"/>
                      </a:pPr>
                      <a:r>
                        <a:rPr lang="en-US" sz="1400" b="0" i="0" u="none" strike="noStrike" cap="none" dirty="0">
                          <a:solidFill>
                            <a:srgbClr val="000000"/>
                          </a:solidFill>
                          <a:effectLst/>
                          <a:latin typeface="Arial"/>
                          <a:ea typeface="Arial"/>
                          <a:cs typeface="Arial"/>
                          <a:sym typeface="Arial"/>
                        </a:rPr>
                        <a:t>What is the evidence? </a:t>
                      </a:r>
                    </a:p>
                    <a:p>
                      <a:pPr marL="285750" lvl="0" indent="-285750">
                        <a:buClr>
                          <a:srgbClr val="C00000"/>
                        </a:buClr>
                        <a:buFont typeface="Arial" panose="020B0604020202020204" pitchFamily="34" charset="0"/>
                        <a:buChar char="•"/>
                      </a:pPr>
                      <a:r>
                        <a:rPr lang="en-US" sz="1400" b="0" i="0" u="none" strike="noStrike" cap="none" dirty="0">
                          <a:solidFill>
                            <a:srgbClr val="000000"/>
                          </a:solidFill>
                          <a:effectLst/>
                          <a:latin typeface="Arial"/>
                          <a:ea typeface="Arial"/>
                          <a:cs typeface="Arial"/>
                          <a:sym typeface="Arial"/>
                        </a:rPr>
                        <a:t>Why did the ambiguity occur? </a:t>
                      </a:r>
                    </a:p>
                    <a:p>
                      <a:pPr marL="285750" lvl="0" indent="-285750">
                        <a:buClr>
                          <a:srgbClr val="C00000"/>
                        </a:buClr>
                        <a:buFont typeface="Arial" panose="020B0604020202020204" pitchFamily="34" charset="0"/>
                        <a:buChar char="•"/>
                      </a:pPr>
                      <a:r>
                        <a:rPr lang="en-US" sz="1400" b="0" i="0" u="none" strike="noStrike" cap="none" dirty="0">
                          <a:solidFill>
                            <a:srgbClr val="000000"/>
                          </a:solidFill>
                          <a:effectLst/>
                          <a:latin typeface="Arial"/>
                          <a:ea typeface="Arial"/>
                          <a:cs typeface="Arial"/>
                          <a:sym typeface="Arial"/>
                        </a:rPr>
                        <a:t>How can the sentence be clarified? </a:t>
                      </a:r>
                    </a:p>
                    <a:p>
                      <a:endParaRPr lang="en-US" dirty="0"/>
                    </a:p>
                    <a:p>
                      <a:endParaRPr lang="en-US" dirty="0"/>
                    </a:p>
                  </a:txBody>
                  <a:tcPr/>
                </a:tc>
                <a:extLst>
                  <a:ext uri="{0D108BD9-81ED-4DB2-BD59-A6C34878D82A}">
                    <a16:rowId xmlns:a16="http://schemas.microsoft.com/office/drawing/2014/main" val="177157547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8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Comic Strip Analyzer</a:t>
            </a:r>
            <a:endParaRPr/>
          </a:p>
        </p:txBody>
      </p:sp>
      <p:graphicFrame>
        <p:nvGraphicFramePr>
          <p:cNvPr id="202" name="Google Shape;202;p37"/>
          <p:cNvGraphicFramePr/>
          <p:nvPr/>
        </p:nvGraphicFramePr>
        <p:xfrm>
          <a:off x="456300" y="1152474"/>
          <a:ext cx="7979525" cy="3114725"/>
        </p:xfrm>
        <a:graphic>
          <a:graphicData uri="http://schemas.openxmlformats.org/drawingml/2006/table">
            <a:tbl>
              <a:tblPr>
                <a:noFill/>
                <a:tableStyleId>{F6494EBF-4667-44EF-933E-7B373253EDC6}</a:tableStyleId>
              </a:tblPr>
              <a:tblGrid>
                <a:gridCol w="1685225">
                  <a:extLst>
                    <a:ext uri="{9D8B030D-6E8A-4147-A177-3AD203B41FA5}">
                      <a16:colId xmlns:a16="http://schemas.microsoft.com/office/drawing/2014/main" val="20000"/>
                    </a:ext>
                  </a:extLst>
                </a:gridCol>
                <a:gridCol w="2098100">
                  <a:extLst>
                    <a:ext uri="{9D8B030D-6E8A-4147-A177-3AD203B41FA5}">
                      <a16:colId xmlns:a16="http://schemas.microsoft.com/office/drawing/2014/main" val="20001"/>
                    </a:ext>
                  </a:extLst>
                </a:gridCol>
                <a:gridCol w="2098100">
                  <a:extLst>
                    <a:ext uri="{9D8B030D-6E8A-4147-A177-3AD203B41FA5}">
                      <a16:colId xmlns:a16="http://schemas.microsoft.com/office/drawing/2014/main" val="20002"/>
                    </a:ext>
                  </a:extLst>
                </a:gridCol>
                <a:gridCol w="2098100">
                  <a:extLst>
                    <a:ext uri="{9D8B030D-6E8A-4147-A177-3AD203B41FA5}">
                      <a16:colId xmlns:a16="http://schemas.microsoft.com/office/drawing/2014/main" val="20003"/>
                    </a:ext>
                  </a:extLst>
                </a:gridCol>
              </a:tblGrid>
              <a:tr h="311472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Panel 1</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endParaRPr sz="1400" b="1" u="none" strike="noStrike" cap="none"/>
                    </a:p>
                    <a:p>
                      <a:pPr marL="0" marR="0" lvl="0" indent="0" algn="l" rtl="0">
                        <a:lnSpc>
                          <a:spcPct val="115000"/>
                        </a:lnSpc>
                        <a:spcBef>
                          <a:spcPts val="0"/>
                        </a:spcBef>
                        <a:spcAft>
                          <a:spcPts val="0"/>
                        </a:spcAft>
                        <a:buClr>
                          <a:srgbClr val="000000"/>
                        </a:buClr>
                        <a:buSzPts val="1800"/>
                        <a:buFont typeface="Arial"/>
                        <a:buNone/>
                      </a:pPr>
                      <a:r>
                        <a:rPr lang="en" sz="1600" u="none" strike="noStrike" cap="none">
                          <a:solidFill>
                            <a:schemeClr val="dk1"/>
                          </a:solidFill>
                          <a:latin typeface="Calibri"/>
                          <a:ea typeface="Calibri"/>
                          <a:cs typeface="Calibri"/>
                          <a:sym typeface="Calibri"/>
                        </a:rPr>
                        <a:t>“Police help dog bite victim; he was clearly shaken.”</a:t>
                      </a:r>
                      <a:r>
                        <a:rPr lang="en" sz="1800" u="none" strike="noStrike" cap="none">
                          <a:solidFill>
                            <a:schemeClr val="dk1"/>
                          </a:solidFill>
                          <a:latin typeface="Calibri"/>
                          <a:ea typeface="Calibri"/>
                          <a:cs typeface="Calibri"/>
                          <a:sym typeface="Calibri"/>
                        </a:rPr>
                        <a:t> </a:t>
                      </a:r>
                      <a:endParaRPr sz="1800" b="1" u="none" strike="noStrike" cap="none"/>
                    </a:p>
                  </a:txBody>
                  <a:tcPr marL="91425" marR="91425" marT="91425" marB="91425">
                    <a:no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Panel 2</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endParaRPr sz="1400" b="1" u="none" strike="noStrike" cap="none"/>
                    </a:p>
                    <a:p>
                      <a:pPr marL="0" marR="0" lvl="0" indent="0" algn="l" rtl="0">
                        <a:lnSpc>
                          <a:spcPct val="100000"/>
                        </a:lnSpc>
                        <a:spcBef>
                          <a:spcPts val="0"/>
                        </a:spcBef>
                        <a:spcAft>
                          <a:spcPts val="0"/>
                        </a:spcAft>
                        <a:buClr>
                          <a:srgbClr val="000000"/>
                        </a:buClr>
                        <a:buSzPts val="1600"/>
                        <a:buFont typeface="Arial"/>
                        <a:buNone/>
                      </a:pPr>
                      <a:r>
                        <a:rPr lang="en" sz="1600" u="none" strike="noStrike" cap="none">
                          <a:latin typeface="Calibri"/>
                          <a:ea typeface="Calibri"/>
                          <a:cs typeface="Calibri"/>
                          <a:sym typeface="Calibri"/>
                        </a:rPr>
                        <a:t>Police assist a person who was bitten by a dog. </a:t>
                      </a:r>
                      <a:endParaRPr sz="1600" u="none" strike="noStrike" cap="none">
                        <a:latin typeface="Calibri"/>
                        <a:ea typeface="Calibri"/>
                        <a:cs typeface="Calibri"/>
                        <a:sym typeface="Calibri"/>
                      </a:endParaRPr>
                    </a:p>
                  </a:txBody>
                  <a:tcPr marL="91425" marR="91425" marT="91425" marB="91425">
                    <a:no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Panel 3</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endParaRPr sz="1400" b="1" u="none" strike="noStrike" cap="none"/>
                    </a:p>
                    <a:p>
                      <a:pPr marL="0" marR="0" lvl="0" indent="0" algn="l" rtl="0">
                        <a:lnSpc>
                          <a:spcPct val="100000"/>
                        </a:lnSpc>
                        <a:spcBef>
                          <a:spcPts val="0"/>
                        </a:spcBef>
                        <a:spcAft>
                          <a:spcPts val="0"/>
                        </a:spcAft>
                        <a:buClr>
                          <a:srgbClr val="000000"/>
                        </a:buClr>
                        <a:buSzPts val="1600"/>
                        <a:buFont typeface="Arial"/>
                        <a:buNone/>
                      </a:pPr>
                      <a:r>
                        <a:rPr lang="en" sz="1600" u="none" strike="noStrike" cap="none">
                          <a:latin typeface="Calibri"/>
                          <a:ea typeface="Calibri"/>
                          <a:cs typeface="Calibri"/>
                          <a:sym typeface="Calibri"/>
                        </a:rPr>
                        <a:t>Police assist a dog in biting a person.</a:t>
                      </a:r>
                      <a:r>
                        <a:rPr lang="en" sz="1400" u="none" strike="noStrike" cap="none">
                          <a:latin typeface="Calibri"/>
                          <a:ea typeface="Calibri"/>
                          <a:cs typeface="Calibri"/>
                          <a:sym typeface="Calibri"/>
                        </a:rPr>
                        <a:t> </a:t>
                      </a:r>
                      <a:endParaRPr sz="1400" u="none" strike="noStrike" cap="none">
                        <a:latin typeface="Calibri"/>
                        <a:ea typeface="Calibri"/>
                        <a:cs typeface="Calibri"/>
                        <a:sym typeface="Calibri"/>
                      </a:endParaRPr>
                    </a:p>
                  </a:txBody>
                  <a:tcPr marL="91425" marR="91425" marT="91425" marB="91425">
                    <a:no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Panel 4</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endParaRPr sz="1400" b="1" u="none" strike="noStrike" cap="none"/>
                    </a:p>
                    <a:p>
                      <a:pPr marL="0" marR="0" lvl="0" indent="0" algn="l" rtl="0">
                        <a:lnSpc>
                          <a:spcPct val="100000"/>
                        </a:lnSpc>
                        <a:spcBef>
                          <a:spcPts val="0"/>
                        </a:spcBef>
                        <a:spcAft>
                          <a:spcPts val="0"/>
                        </a:spcAft>
                        <a:buClr>
                          <a:srgbClr val="000000"/>
                        </a:buClr>
                        <a:buSzPts val="1600"/>
                        <a:buFont typeface="Arial"/>
                        <a:buNone/>
                      </a:pPr>
                      <a:r>
                        <a:rPr lang="en" sz="1600" i="1" u="none" strike="noStrike" cap="none">
                          <a:latin typeface="Calibri"/>
                          <a:ea typeface="Calibri"/>
                          <a:cs typeface="Calibri"/>
                          <a:sym typeface="Calibri"/>
                        </a:rPr>
                        <a:t>Evidence:</a:t>
                      </a:r>
                      <a:r>
                        <a:rPr lang="en" sz="1600" u="none" strike="noStrike" cap="none">
                          <a:latin typeface="Calibri"/>
                          <a:ea typeface="Calibri"/>
                          <a:cs typeface="Calibri"/>
                          <a:sym typeface="Calibri"/>
                        </a:rPr>
                        <a:t> It’s absurd to think a police officer would help a dog bite someone.</a:t>
                      </a:r>
                      <a:endParaRPr sz="16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 sz="1600" i="1" u="none" strike="noStrike" cap="none">
                          <a:latin typeface="Calibri"/>
                          <a:ea typeface="Calibri"/>
                          <a:cs typeface="Calibri"/>
                          <a:sym typeface="Calibri"/>
                        </a:rPr>
                        <a:t>Conclusion:</a:t>
                      </a:r>
                      <a:r>
                        <a:rPr lang="en" sz="1600" u="none" strike="noStrike" cap="none">
                          <a:latin typeface="Calibri"/>
                          <a:ea typeface="Calibri"/>
                          <a:cs typeface="Calibri"/>
                          <a:sym typeface="Calibri"/>
                        </a:rPr>
                        <a:t> </a:t>
                      </a:r>
                      <a:endParaRPr sz="16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 sz="1600" u="none" strike="noStrike" cap="none">
                          <a:latin typeface="Calibri"/>
                          <a:ea typeface="Calibri"/>
                          <a:cs typeface="Calibri"/>
                          <a:sym typeface="Calibri"/>
                        </a:rPr>
                        <a:t>Panel 2 has the correct interpretation. </a:t>
                      </a:r>
                      <a:endParaRPr sz="16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noFill/>
                  </a:tcPr>
                </a:tc>
                <a:extLst>
                  <a:ext uri="{0D108BD9-81ED-4DB2-BD59-A6C34878D82A}">
                    <a16:rowId xmlns:a16="http://schemas.microsoft.com/office/drawing/2014/main" val="10000"/>
                  </a:ext>
                </a:extLst>
              </a:tr>
            </a:tbl>
          </a:graphicData>
        </a:graphic>
      </p:graphicFrame>
      <p:pic>
        <p:nvPicPr>
          <p:cNvPr id="203" name="Google Shape;203;p37" descr="A police officer examining a person's arm with dogs&#10;&#10;AI-generated content may be incorrect."/>
          <p:cNvPicPr preferRelativeResize="0"/>
          <p:nvPr/>
        </p:nvPicPr>
        <p:blipFill rotWithShape="1">
          <a:blip r:embed="rId3">
            <a:alphaModFix/>
          </a:blip>
          <a:srcRect/>
          <a:stretch/>
        </p:blipFill>
        <p:spPr>
          <a:xfrm>
            <a:off x="2263645" y="2628947"/>
            <a:ext cx="1828584" cy="1219056"/>
          </a:xfrm>
          <a:prstGeom prst="rect">
            <a:avLst/>
          </a:prstGeom>
          <a:noFill/>
          <a:ln w="19050" cap="flat" cmpd="sng">
            <a:solidFill>
              <a:schemeClr val="dk1"/>
            </a:solidFill>
            <a:prstDash val="solid"/>
            <a:round/>
            <a:headEnd type="none" w="sm" len="sm"/>
            <a:tailEnd type="none" w="sm" len="sm"/>
          </a:ln>
        </p:spPr>
      </p:pic>
      <p:pic>
        <p:nvPicPr>
          <p:cNvPr id="204" name="Google Shape;204;p37" descr="A cartoon of a police officer and a dog&#10;&#10;AI-generated content may be incorrect."/>
          <p:cNvPicPr preferRelativeResize="0"/>
          <p:nvPr/>
        </p:nvPicPr>
        <p:blipFill rotWithShape="1">
          <a:blip r:embed="rId4">
            <a:alphaModFix/>
          </a:blip>
          <a:srcRect/>
          <a:stretch/>
        </p:blipFill>
        <p:spPr>
          <a:xfrm>
            <a:off x="4348436" y="2628947"/>
            <a:ext cx="1828584" cy="1219056"/>
          </a:xfrm>
          <a:prstGeom prst="rect">
            <a:avLst/>
          </a:prstGeom>
          <a:noFill/>
          <a:ln w="19050" cap="flat" cmpd="sng">
            <a:solidFill>
              <a:schemeClr val="dk1"/>
            </a:solidFill>
            <a:prstDash val="solid"/>
            <a:round/>
            <a:headEnd type="none" w="sm" len="sm"/>
            <a:tailEnd type="none" w="sm" len="sm"/>
          </a:ln>
        </p:spPr>
      </p:pic>
      <p:pic>
        <p:nvPicPr>
          <p:cNvPr id="205" name="Google Shape;205;p37" descr="Cartoon of a child reading a newspaper&#10;&#10;AI-generated content may be incorrect."/>
          <p:cNvPicPr preferRelativeResize="0"/>
          <p:nvPr/>
        </p:nvPicPr>
        <p:blipFill rotWithShape="1">
          <a:blip r:embed="rId5">
            <a:alphaModFix/>
          </a:blip>
          <a:srcRect/>
          <a:stretch/>
        </p:blipFill>
        <p:spPr>
          <a:xfrm>
            <a:off x="600605" y="2908140"/>
            <a:ext cx="1344003" cy="939863"/>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504107" y="190615"/>
            <a:ext cx="3894599"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91192A"/>
              </a:buClr>
              <a:buSzPct val="111111"/>
              <a:buFont typeface="Calibri"/>
              <a:buNone/>
            </a:pPr>
            <a:r>
              <a:rPr lang="en" dirty="0"/>
              <a:t>Ambiguous Texts </a:t>
            </a:r>
            <a:endParaRPr dirty="0"/>
          </a:p>
        </p:txBody>
      </p:sp>
      <p:sp>
        <p:nvSpPr>
          <p:cNvPr id="211" name="Google Shape;211;p38"/>
          <p:cNvSpPr txBox="1"/>
          <p:nvPr/>
        </p:nvSpPr>
        <p:spPr>
          <a:xfrm>
            <a:off x="363760" y="1068057"/>
            <a:ext cx="2570400" cy="3353378"/>
          </a:xfrm>
          <a:prstGeom prst="rect">
            <a:avLst/>
          </a:prstGeom>
          <a:noFill/>
          <a:ln>
            <a:noFill/>
          </a:ln>
        </p:spPr>
        <p:txBody>
          <a:bodyPr spcFirstLastPara="1" wrap="square" lIns="91425" tIns="45700" rIns="91425" bIns="45700" anchor="t" anchorCtr="0">
            <a:spAutoFit/>
          </a:bodyPr>
          <a:lstStyle/>
          <a:p>
            <a:pPr marL="0" marR="0" lvl="0" indent="0" algn="l" rtl="0">
              <a:lnSpc>
                <a:spcPct val="115833"/>
              </a:lnSpc>
              <a:spcBef>
                <a:spcPts val="0"/>
              </a:spcBef>
              <a:spcAft>
                <a:spcPts val="0"/>
              </a:spcAft>
              <a:buClr>
                <a:srgbClr val="000000"/>
              </a:buClr>
              <a:buSzPts val="1800"/>
              <a:buFont typeface="Arial"/>
              <a:buNone/>
            </a:pPr>
            <a:r>
              <a:rPr lang="en" sz="1800" b="1" i="0" u="none" strike="noStrike" cap="small" dirty="0">
                <a:solidFill>
                  <a:srgbClr val="971D20"/>
                </a:solidFill>
                <a:latin typeface="Calibri"/>
                <a:ea typeface="Calibri"/>
                <a:cs typeface="Calibri"/>
                <a:sym typeface="Calibri"/>
              </a:rPr>
              <a:t>SOCIAL MEDIA POST</a:t>
            </a:r>
            <a:endParaRPr sz="1800" b="0" i="0" u="none" strike="noStrike" cap="small" dirty="0">
              <a:solidFill>
                <a:schemeClr val="dk1"/>
              </a:solidFill>
              <a:latin typeface="Helvetica Neue"/>
              <a:ea typeface="Helvetica Neue"/>
              <a:cs typeface="Helvetica Neue"/>
              <a:sym typeface="Helvetica Neue"/>
            </a:endParaRPr>
          </a:p>
          <a:p>
            <a:pPr marL="0" marR="0" lvl="0" indent="0" algn="l" rtl="0">
              <a:lnSpc>
                <a:spcPct val="115833"/>
              </a:lnSpc>
              <a:spcBef>
                <a:spcPts val="1200"/>
              </a:spcBef>
              <a:spcAft>
                <a:spcPts val="0"/>
              </a:spcAft>
              <a:buClr>
                <a:srgbClr val="000000"/>
              </a:buClr>
              <a:buSzPts val="1800"/>
              <a:buFont typeface="Arial"/>
              <a:buNone/>
            </a:pPr>
            <a:r>
              <a:rPr lang="en" sz="1800" b="1" i="0" u="none" strike="noStrike" cap="small"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Just got back from lunch with Sarah and told her about my sister. She said she thinks she should definitely talk to her about it before she makes any decisions. Really hope she takes her advice! </a:t>
            </a:r>
            <a:r>
              <a:rPr lang="en" sz="1800" b="1" i="0" u="none" strike="noStrike" cap="small" dirty="0">
                <a:solidFill>
                  <a:schemeClr val="dk1"/>
                </a:solidFill>
                <a:latin typeface="Helvetica Neue"/>
                <a:ea typeface="Helvetica Neue"/>
                <a:cs typeface="Helvetica Neue"/>
                <a:sym typeface="Helvetica Neue"/>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 name="Google Shape;212;p38"/>
          <p:cNvSpPr txBox="1"/>
          <p:nvPr/>
        </p:nvSpPr>
        <p:spPr>
          <a:xfrm flipH="1">
            <a:off x="3462862" y="1068057"/>
            <a:ext cx="2004718" cy="629083"/>
          </a:xfrm>
          <a:prstGeom prst="rect">
            <a:avLst/>
          </a:prstGeom>
          <a:noFill/>
          <a:ln>
            <a:noFill/>
          </a:ln>
        </p:spPr>
        <p:txBody>
          <a:bodyPr spcFirstLastPara="1" wrap="square" lIns="91425" tIns="45700" rIns="91425" bIns="45700" anchor="t" anchorCtr="0">
            <a:spAutoFit/>
          </a:bodyPr>
          <a:lstStyle/>
          <a:p>
            <a:pPr marL="0" marR="0" lvl="0" indent="0" algn="l" rtl="0">
              <a:lnSpc>
                <a:spcPct val="115833"/>
              </a:lnSpc>
              <a:spcBef>
                <a:spcPts val="0"/>
              </a:spcBef>
              <a:spcAft>
                <a:spcPts val="0"/>
              </a:spcAft>
              <a:buClr>
                <a:srgbClr val="000000"/>
              </a:buClr>
              <a:buSzPts val="1800"/>
              <a:buFont typeface="Arial"/>
              <a:buNone/>
            </a:pPr>
            <a:r>
              <a:rPr lang="en" sz="1800" b="1" i="0" u="none" strike="noStrike" cap="small" dirty="0">
                <a:solidFill>
                  <a:srgbClr val="971D20"/>
                </a:solidFill>
                <a:latin typeface="Calibri"/>
                <a:ea typeface="Calibri"/>
                <a:cs typeface="Calibri"/>
                <a:sym typeface="Calibri"/>
              </a:rPr>
              <a:t>TEXT MESSAGE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3" name="Google Shape;213;p38"/>
          <p:cNvSpPr txBox="1"/>
          <p:nvPr/>
        </p:nvSpPr>
        <p:spPr>
          <a:xfrm>
            <a:off x="6166545" y="73652"/>
            <a:ext cx="2912099" cy="499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971D20"/>
                </a:solidFill>
                <a:latin typeface="Calibri"/>
                <a:ea typeface="Calibri"/>
                <a:cs typeface="Calibri"/>
                <a:sym typeface="Calibri"/>
              </a:rPr>
              <a:t>INSTRUCTION MANUAL</a:t>
            </a:r>
            <a:endParaRPr sz="1800" b="1" i="0" u="none" strike="noStrike" cap="none" dirty="0">
              <a:solidFill>
                <a:schemeClr val="dk1"/>
              </a:solidFill>
              <a:latin typeface="Calibri"/>
              <a:ea typeface="Calibri"/>
              <a:cs typeface="Calibri"/>
              <a:sym typeface="Calibri"/>
            </a:endParaRPr>
          </a:p>
          <a:p>
            <a:pPr marL="0" marR="0" lvl="0" indent="0" algn="l" rtl="0">
              <a:lnSpc>
                <a:spcPct val="100000"/>
              </a:lnSpc>
              <a:spcBef>
                <a:spcPts val="800"/>
              </a:spcBef>
              <a:spcAft>
                <a:spcPts val="0"/>
              </a:spcAft>
              <a:buClr>
                <a:srgbClr val="000000"/>
              </a:buClr>
              <a:buSzPts val="1800"/>
              <a:buFont typeface="Arial"/>
              <a:buNone/>
            </a:pPr>
            <a:r>
              <a:rPr lang="en" sz="1800" b="0" i="0" u="none" strike="noStrike" cap="none" dirty="0">
                <a:solidFill>
                  <a:srgbClr val="1B3867"/>
                </a:solidFill>
                <a:latin typeface="Calibri" panose="020F0502020204030204" pitchFamily="34" charset="0"/>
                <a:ea typeface="Calibri" panose="020F0502020204030204" pitchFamily="34" charset="0"/>
                <a:cs typeface="Calibri" panose="020F0502020204030204" pitchFamily="34" charset="0"/>
                <a:sym typeface="Times New Roman"/>
              </a:rPr>
              <a:t>Assembly Instructions—</a:t>
            </a:r>
            <a:br>
              <a:rPr lang="en" sz="1800" b="0" i="0" u="none" strike="noStrike" cap="none" dirty="0">
                <a:solidFill>
                  <a:srgbClr val="1B3867"/>
                </a:solidFill>
                <a:latin typeface="Calibri" panose="020F0502020204030204" pitchFamily="34" charset="0"/>
                <a:ea typeface="Calibri" panose="020F0502020204030204" pitchFamily="34" charset="0"/>
                <a:cs typeface="Calibri" panose="020F0502020204030204" pitchFamily="34" charset="0"/>
                <a:sym typeface="Times New Roman"/>
              </a:rPr>
            </a:br>
            <a:r>
              <a:rPr lang="en" sz="1800" b="0" i="0" u="none" strike="noStrike" cap="none" dirty="0">
                <a:solidFill>
                  <a:srgbClr val="1B3867"/>
                </a:solidFill>
                <a:latin typeface="Calibri" panose="020F0502020204030204" pitchFamily="34" charset="0"/>
                <a:ea typeface="Calibri" panose="020F0502020204030204" pitchFamily="34" charset="0"/>
                <a:cs typeface="Calibri" panose="020F0502020204030204" pitchFamily="34" charset="0"/>
                <a:sym typeface="Times New Roman"/>
              </a:rPr>
              <a:t>Step 5:</a:t>
            </a:r>
            <a:endParaRPr sz="1800" b="0" i="0" u="none" strike="noStrike" cap="none" dirty="0">
              <a:solidFill>
                <a:srgbClr val="1B3867"/>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1200"/>
              </a:spcBef>
              <a:spcAft>
                <a:spcPts val="0"/>
              </a:spcAft>
              <a:buClr>
                <a:srgbClr val="000000"/>
              </a:buClr>
              <a:buSzPts val="1800"/>
              <a:buFont typeface="Arial"/>
              <a:buNone/>
            </a:pPr>
            <a:r>
              <a:rPr lang="en" sz="1800" b="0" i="0" u="none" strike="noStrike" cap="none" dirty="0">
                <a:solidFill>
                  <a:srgbClr val="1B3867"/>
                </a:solidFill>
                <a:latin typeface="Calibri" panose="020F0502020204030204" pitchFamily="34" charset="0"/>
                <a:ea typeface="Calibri" panose="020F0502020204030204" pitchFamily="34" charset="0"/>
                <a:cs typeface="Calibri" panose="020F0502020204030204" pitchFamily="34" charset="0"/>
                <a:sym typeface="Times New Roman"/>
              </a:rPr>
              <a:t>Place the mounting bracket onto the base panel and align it with the pre-drilled holes. Insert the screws through it and tighten them with the hex wrench. Make sure it is firmly secured before attaching it to the frame. If it becomes loose during installation, remove it and reapply the adhesive strip to it before reinstalling it.</a:t>
            </a:r>
            <a:endParaRPr sz="1800" b="0" i="0" u="none" strike="noStrike" cap="none" dirty="0">
              <a:solidFill>
                <a:srgbClr val="1B3867"/>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 name="Google Shape;214;p38"/>
          <p:cNvSpPr/>
          <p:nvPr/>
        </p:nvSpPr>
        <p:spPr>
          <a:xfrm rot="5400000" flipH="1">
            <a:off x="2968998" y="1735839"/>
            <a:ext cx="3199754" cy="2570466"/>
          </a:xfrm>
          <a:prstGeom prst="wedgeRoundRectCallout">
            <a:avLst>
              <a:gd name="adj1" fmla="val -19992"/>
              <a:gd name="adj2" fmla="val 56154"/>
              <a:gd name="adj3" fmla="val 16667"/>
            </a:avLst>
          </a:prstGeom>
          <a:solidFill>
            <a:srgbClr val="D8D8D8"/>
          </a:soli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5" name="Google Shape;215;p38"/>
          <p:cNvSpPr txBox="1"/>
          <p:nvPr/>
        </p:nvSpPr>
        <p:spPr>
          <a:xfrm>
            <a:off x="3365199" y="1620709"/>
            <a:ext cx="2207740" cy="28007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hey! so i saw Jake with his brother at the mall and he told him that he really needs to return his jacket before he gets mad. he said he'd do it tomorrow but idk if he actually will lol</a:t>
            </a: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5"/>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3-2-1</a:t>
            </a:r>
            <a:endParaRPr/>
          </a:p>
        </p:txBody>
      </p:sp>
      <p:sp>
        <p:nvSpPr>
          <p:cNvPr id="221" name="Google Shape;221;p15"/>
          <p:cNvSpPr txBox="1">
            <a:spLocks noGrp="1"/>
          </p:cNvSpPr>
          <p:nvPr>
            <p:ph type="body" idx="1"/>
          </p:nvPr>
        </p:nvSpPr>
        <p:spPr>
          <a:xfrm>
            <a:off x="456300" y="1152475"/>
            <a:ext cx="6261000" cy="3416400"/>
          </a:xfrm>
          <a:prstGeom prst="rect">
            <a:avLst/>
          </a:prstGeom>
          <a:noFill/>
          <a:ln>
            <a:noFill/>
          </a:ln>
        </p:spPr>
        <p:txBody>
          <a:bodyPr spcFirstLastPara="1" wrap="square" lIns="91425" tIns="91425" rIns="91425" bIns="91425" anchor="t" anchorCtr="0">
            <a:normAutofit/>
          </a:bodyPr>
          <a:lstStyle/>
          <a:p>
            <a:pPr marL="457200" lvl="0" indent="-457200" algn="l" rtl="0">
              <a:lnSpc>
                <a:spcPct val="115000"/>
              </a:lnSpc>
              <a:spcBef>
                <a:spcPts val="0"/>
              </a:spcBef>
              <a:spcAft>
                <a:spcPts val="0"/>
              </a:spcAft>
              <a:buSzPts val="2600"/>
              <a:buChar char="●"/>
            </a:pPr>
            <a:r>
              <a:rPr lang="en" dirty="0"/>
              <a:t>What are three things you learned from the Grammar Forensics activity? </a:t>
            </a:r>
            <a:endParaRPr dirty="0"/>
          </a:p>
          <a:p>
            <a:pPr marL="457200" lvl="0" indent="-457200" algn="l" rtl="0">
              <a:lnSpc>
                <a:spcPct val="115000"/>
              </a:lnSpc>
              <a:spcBef>
                <a:spcPts val="1200"/>
              </a:spcBef>
              <a:spcAft>
                <a:spcPts val="0"/>
              </a:spcAft>
              <a:buSzPts val="2600"/>
              <a:buChar char="●"/>
            </a:pPr>
            <a:r>
              <a:rPr lang="en" dirty="0"/>
              <a:t>What are two questions you still have about the pronoun-antecedent questions you might encounter on the ACT test?</a:t>
            </a:r>
            <a:endParaRPr dirty="0"/>
          </a:p>
          <a:p>
            <a:pPr marL="457200" lvl="0" indent="-457200" algn="l" rtl="0">
              <a:lnSpc>
                <a:spcPct val="115000"/>
              </a:lnSpc>
              <a:spcBef>
                <a:spcPts val="1200"/>
              </a:spcBef>
              <a:spcAft>
                <a:spcPts val="1200"/>
              </a:spcAft>
              <a:buSzPts val="2600"/>
              <a:buChar char="●"/>
            </a:pPr>
            <a:r>
              <a:rPr lang="en" dirty="0"/>
              <a:t>What is one thing you found interesting? </a:t>
            </a:r>
            <a:endParaRPr dirty="0"/>
          </a:p>
        </p:txBody>
      </p:sp>
      <p:pic>
        <p:nvPicPr>
          <p:cNvPr id="222" name="Google Shape;222;p15" title="3-2-1.png"/>
          <p:cNvPicPr preferRelativeResize="0"/>
          <p:nvPr/>
        </p:nvPicPr>
        <p:blipFill rotWithShape="1">
          <a:blip r:embed="rId3">
            <a:alphaModFix/>
          </a:blip>
          <a:srcRect/>
          <a:stretch/>
        </p:blipFill>
        <p:spPr>
          <a:xfrm>
            <a:off x="6954176" y="527341"/>
            <a:ext cx="1629450" cy="1629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6"/>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Who’s Doing What?</a:t>
            </a:r>
            <a:endParaRPr/>
          </a:p>
        </p:txBody>
      </p:sp>
      <p:sp>
        <p:nvSpPr>
          <p:cNvPr id="228" name="Google Shape;228;p16"/>
          <p:cNvSpPr txBox="1">
            <a:spLocks noGrp="1"/>
          </p:cNvSpPr>
          <p:nvPr>
            <p:ph type="body" idx="1"/>
          </p:nvPr>
        </p:nvSpPr>
        <p:spPr>
          <a:xfrm>
            <a:off x="456300" y="1152475"/>
            <a:ext cx="8225400" cy="2875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Clr>
                <a:schemeClr val="dk1"/>
              </a:buClr>
              <a:buSzPts val="1100"/>
              <a:buFont typeface="Arial"/>
              <a:buNone/>
            </a:pPr>
            <a:r>
              <a:rPr lang="en" sz="2400"/>
              <a:t>The ACT tests whether you should use a subject or object pronoun.</a:t>
            </a:r>
            <a:endParaRPr sz="2400"/>
          </a:p>
        </p:txBody>
      </p:sp>
      <p:graphicFrame>
        <p:nvGraphicFramePr>
          <p:cNvPr id="229" name="Google Shape;229;p16"/>
          <p:cNvGraphicFramePr/>
          <p:nvPr>
            <p:extLst>
              <p:ext uri="{D42A27DB-BD31-4B8C-83A1-F6EECF244321}">
                <p14:modId xmlns:p14="http://schemas.microsoft.com/office/powerpoint/2010/main" val="3182288011"/>
              </p:ext>
            </p:extLst>
          </p:nvPr>
        </p:nvGraphicFramePr>
        <p:xfrm>
          <a:off x="754725" y="2363000"/>
          <a:ext cx="7436775" cy="1594500"/>
        </p:xfrm>
        <a:graphic>
          <a:graphicData uri="http://schemas.openxmlformats.org/drawingml/2006/table">
            <a:tbl>
              <a:tblPr>
                <a:noFill/>
                <a:tableStyleId>{54CF8AFC-6018-4B10-A68E-5772FB440C4F}</a:tableStyleId>
              </a:tblPr>
              <a:tblGrid>
                <a:gridCol w="2478925">
                  <a:extLst>
                    <a:ext uri="{9D8B030D-6E8A-4147-A177-3AD203B41FA5}">
                      <a16:colId xmlns:a16="http://schemas.microsoft.com/office/drawing/2014/main" val="20000"/>
                    </a:ext>
                  </a:extLst>
                </a:gridCol>
                <a:gridCol w="2478925">
                  <a:extLst>
                    <a:ext uri="{9D8B030D-6E8A-4147-A177-3AD203B41FA5}">
                      <a16:colId xmlns:a16="http://schemas.microsoft.com/office/drawing/2014/main" val="20001"/>
                    </a:ext>
                  </a:extLst>
                </a:gridCol>
                <a:gridCol w="2478925">
                  <a:extLst>
                    <a:ext uri="{9D8B030D-6E8A-4147-A177-3AD203B41FA5}">
                      <a16:colId xmlns:a16="http://schemas.microsoft.com/office/drawing/2014/main" val="20002"/>
                    </a:ext>
                  </a:extLst>
                </a:gridCol>
              </a:tblGrid>
              <a:tr h="254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Calibri"/>
                          <a:ea typeface="Calibri"/>
                          <a:cs typeface="Calibri"/>
                          <a:sym typeface="Calibri"/>
                        </a:rPr>
                        <a:t>Role</a:t>
                      </a:r>
                      <a:endParaRPr sz="2000" b="1" u="none" strike="noStrike" cap="none" dirty="0">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Calibri"/>
                          <a:ea typeface="Calibri"/>
                          <a:cs typeface="Calibri"/>
                          <a:sym typeface="Calibri"/>
                        </a:rPr>
                        <a:t>Definition</a:t>
                      </a:r>
                      <a:endParaRPr sz="2000" b="1" u="none" strike="noStrike" cap="none" dirty="0">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Calibri"/>
                          <a:ea typeface="Calibri"/>
                          <a:cs typeface="Calibri"/>
                          <a:sym typeface="Calibri"/>
                        </a:rPr>
                        <a:t>Example</a:t>
                      </a:r>
                      <a:endParaRPr sz="2000" b="1" u="none" strike="noStrike" cap="none" dirty="0">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extLst>
                  <a:ext uri="{0D108BD9-81ED-4DB2-BD59-A6C34878D82A}">
                    <a16:rowId xmlns:a16="http://schemas.microsoft.com/office/drawing/2014/main" val="10000"/>
                  </a:ext>
                </a:extLst>
              </a:tr>
              <a:tr h="553425">
                <a:tc>
                  <a:txBody>
                    <a:bodyPr/>
                    <a:lstStyle/>
                    <a:p>
                      <a:pPr marL="0" marR="0" lvl="0" indent="0" algn="l"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Subject</a:t>
                      </a:r>
                      <a:endParaRPr sz="2000" b="1" u="none" strike="noStrike" cap="none">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000"/>
                        <a:buFont typeface="Arial"/>
                        <a:buNone/>
                      </a:pPr>
                      <a:r>
                        <a:rPr lang="en" sz="2000" u="none" strike="noStrike" cap="none">
                          <a:latin typeface="Calibri"/>
                          <a:ea typeface="Calibri"/>
                          <a:cs typeface="Calibri"/>
                          <a:sym typeface="Calibri"/>
                        </a:rPr>
                        <a:t>Does the action</a:t>
                      </a:r>
                      <a:endParaRPr sz="2000" u="none" strike="noStrike" cap="none">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000"/>
                        <a:buFont typeface="Arial"/>
                        <a:buNone/>
                      </a:pPr>
                      <a:r>
                        <a:rPr lang="en" sz="2000" i="1" u="none" strike="noStrike" cap="none">
                          <a:latin typeface="Calibri"/>
                          <a:ea typeface="Calibri"/>
                          <a:cs typeface="Calibri"/>
                          <a:sym typeface="Calibri"/>
                        </a:rPr>
                        <a:t>He</a:t>
                      </a:r>
                      <a:r>
                        <a:rPr lang="en" sz="2000" u="none" strike="noStrike" cap="none">
                          <a:latin typeface="Calibri"/>
                          <a:ea typeface="Calibri"/>
                          <a:cs typeface="Calibri"/>
                          <a:sym typeface="Calibri"/>
                        </a:rPr>
                        <a:t> threw the ball. </a:t>
                      </a:r>
                      <a:endParaRPr sz="2000" u="none" strike="noStrike" cap="none">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extLst>
                  <a:ext uri="{0D108BD9-81ED-4DB2-BD59-A6C34878D82A}">
                    <a16:rowId xmlns:a16="http://schemas.microsoft.com/office/drawing/2014/main" val="10001"/>
                  </a:ext>
                </a:extLst>
              </a:tr>
              <a:tr h="553425">
                <a:tc>
                  <a:txBody>
                    <a:bodyPr/>
                    <a:lstStyle/>
                    <a:p>
                      <a:pPr marL="0" marR="0" lvl="0" indent="0" algn="l"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Object</a:t>
                      </a:r>
                      <a:endParaRPr sz="2000" b="1" u="none" strike="noStrike" cap="none">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000"/>
                        <a:buFont typeface="Arial"/>
                        <a:buNone/>
                      </a:pPr>
                      <a:r>
                        <a:rPr lang="en" sz="2000" u="none" strike="noStrike" cap="none">
                          <a:latin typeface="Calibri"/>
                          <a:ea typeface="Calibri"/>
                          <a:cs typeface="Calibri"/>
                          <a:sym typeface="Calibri"/>
                        </a:rPr>
                        <a:t>Receives the action </a:t>
                      </a:r>
                      <a:endParaRPr sz="2000" u="none" strike="noStrike" cap="none">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The ball hit </a:t>
                      </a:r>
                      <a:r>
                        <a:rPr lang="en" sz="2000" i="1" u="none" strike="noStrike" cap="none" dirty="0">
                          <a:latin typeface="Calibri"/>
                          <a:ea typeface="Calibri"/>
                          <a:cs typeface="Calibri"/>
                          <a:sym typeface="Calibri"/>
                        </a:rPr>
                        <a:t>her</a:t>
                      </a:r>
                      <a:r>
                        <a:rPr lang="en" sz="2000" u="none" strike="noStrike" cap="none" dirty="0">
                          <a:latin typeface="Calibri"/>
                          <a:ea typeface="Calibri"/>
                          <a:cs typeface="Calibri"/>
                          <a:sym typeface="Calibri"/>
                        </a:rPr>
                        <a:t>. </a:t>
                      </a:r>
                      <a:endParaRPr sz="2000" u="none" strike="noStrike" cap="none" dirty="0">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extLst>
                  <a:ext uri="{0D108BD9-81ED-4DB2-BD59-A6C34878D82A}">
                    <a16:rowId xmlns:a16="http://schemas.microsoft.com/office/drawing/2014/main" val="10002"/>
                  </a:ext>
                </a:extLst>
              </a:tr>
            </a:tbl>
          </a:graphicData>
        </a:graphic>
      </p:graphicFrame>
      <p:sp>
        <p:nvSpPr>
          <p:cNvPr id="230" name="Google Shape;230;p16"/>
          <p:cNvSpPr txBox="1"/>
          <p:nvPr/>
        </p:nvSpPr>
        <p:spPr>
          <a:xfrm>
            <a:off x="764825" y="4198075"/>
            <a:ext cx="7512300" cy="7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1" u="none" strike="noStrike" cap="none" dirty="0">
                <a:solidFill>
                  <a:srgbClr val="333333"/>
                </a:solidFill>
                <a:highlight>
                  <a:srgbClr val="FFFFFF"/>
                </a:highlight>
                <a:latin typeface="Calibri"/>
                <a:ea typeface="Calibri"/>
                <a:cs typeface="Calibri"/>
                <a:sym typeface="Calibri"/>
              </a:rPr>
              <a:t>Remember, </a:t>
            </a:r>
            <a:r>
              <a:rPr lang="en" sz="1800" b="1" i="1" u="none" strike="noStrike" cap="none" dirty="0">
                <a:solidFill>
                  <a:srgbClr val="333333"/>
                </a:solidFill>
                <a:highlight>
                  <a:srgbClr val="FFFFFF"/>
                </a:highlight>
                <a:latin typeface="Calibri"/>
                <a:ea typeface="Calibri"/>
                <a:cs typeface="Calibri"/>
                <a:sym typeface="Calibri"/>
              </a:rPr>
              <a:t>"I" can only be used as a subject and "me" can only be used as an object</a:t>
            </a:r>
            <a:r>
              <a:rPr lang="en" sz="1800" b="0" i="1" u="none" strike="noStrike" cap="none" dirty="0">
                <a:solidFill>
                  <a:srgbClr val="333333"/>
                </a:solidFill>
                <a:highlight>
                  <a:srgbClr val="FFFFFF"/>
                </a:highlight>
                <a:latin typeface="Calibri"/>
                <a:ea typeface="Calibri"/>
                <a:cs typeface="Calibri"/>
                <a:sym typeface="Calibri"/>
              </a:rPr>
              <a:t>. </a:t>
            </a:r>
            <a:endParaRPr sz="2400" b="0" i="1" u="none" strike="noStrike" cap="none" dirty="0">
              <a:solidFill>
                <a:schemeClr val="dk2"/>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7"/>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u="sng"/>
              <a:t>Subject Pronouns</a:t>
            </a:r>
            <a:r>
              <a:rPr lang="en"/>
              <a:t> vs. </a:t>
            </a:r>
            <a:r>
              <a:rPr lang="en" u="sng"/>
              <a:t>Object Pronouns</a:t>
            </a:r>
            <a:endParaRPr u="sng"/>
          </a:p>
        </p:txBody>
      </p:sp>
      <p:sp>
        <p:nvSpPr>
          <p:cNvPr id="236" name="Google Shape;236;p17"/>
          <p:cNvSpPr txBox="1">
            <a:spLocks noGrp="1"/>
          </p:cNvSpPr>
          <p:nvPr>
            <p:ph type="body" idx="1"/>
          </p:nvPr>
        </p:nvSpPr>
        <p:spPr>
          <a:xfrm>
            <a:off x="456175" y="1152475"/>
            <a:ext cx="39939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2600"/>
              <a:buNone/>
            </a:pPr>
            <a:endParaRPr/>
          </a:p>
          <a:p>
            <a:pPr marL="0" lvl="0" indent="0" algn="l" rtl="0">
              <a:lnSpc>
                <a:spcPct val="115000"/>
              </a:lnSpc>
              <a:spcBef>
                <a:spcPts val="1200"/>
              </a:spcBef>
              <a:spcAft>
                <a:spcPts val="1200"/>
              </a:spcAft>
              <a:buSzPts val="2600"/>
              <a:buNone/>
            </a:pPr>
            <a:endParaRPr/>
          </a:p>
        </p:txBody>
      </p:sp>
      <p:sp>
        <p:nvSpPr>
          <p:cNvPr id="237" name="Google Shape;237;p17"/>
          <p:cNvSpPr txBox="1">
            <a:spLocks noGrp="1"/>
          </p:cNvSpPr>
          <p:nvPr>
            <p:ph type="body" idx="2"/>
          </p:nvPr>
        </p:nvSpPr>
        <p:spPr>
          <a:xfrm>
            <a:off x="4687932" y="1152475"/>
            <a:ext cx="3993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2600"/>
              <a:buNone/>
            </a:pPr>
            <a:endParaRPr/>
          </a:p>
          <a:p>
            <a:pPr marL="0" lvl="0" indent="0" algn="l" rtl="0">
              <a:lnSpc>
                <a:spcPct val="115000"/>
              </a:lnSpc>
              <a:spcBef>
                <a:spcPts val="1200"/>
              </a:spcBef>
              <a:spcAft>
                <a:spcPts val="1200"/>
              </a:spcAft>
              <a:buSzPts val="2600"/>
              <a:buNone/>
            </a:pPr>
            <a:endParaRPr/>
          </a:p>
        </p:txBody>
      </p:sp>
      <p:graphicFrame>
        <p:nvGraphicFramePr>
          <p:cNvPr id="238" name="Google Shape;238;p17"/>
          <p:cNvGraphicFramePr/>
          <p:nvPr>
            <p:extLst>
              <p:ext uri="{D42A27DB-BD31-4B8C-83A1-F6EECF244321}">
                <p14:modId xmlns:p14="http://schemas.microsoft.com/office/powerpoint/2010/main" val="3128449222"/>
              </p:ext>
            </p:extLst>
          </p:nvPr>
        </p:nvGraphicFramePr>
        <p:xfrm>
          <a:off x="585400" y="1461975"/>
          <a:ext cx="3735450" cy="2913940"/>
        </p:xfrm>
        <a:graphic>
          <a:graphicData uri="http://schemas.openxmlformats.org/drawingml/2006/table">
            <a:tbl>
              <a:tblPr>
                <a:noFill/>
                <a:tableStyleId>{54CF8AFC-6018-4B10-A68E-5772FB440C4F}</a:tableStyleId>
              </a:tblPr>
              <a:tblGrid>
                <a:gridCol w="1245150">
                  <a:extLst>
                    <a:ext uri="{9D8B030D-6E8A-4147-A177-3AD203B41FA5}">
                      <a16:colId xmlns:a16="http://schemas.microsoft.com/office/drawing/2014/main" val="20000"/>
                    </a:ext>
                  </a:extLst>
                </a:gridCol>
                <a:gridCol w="1129400">
                  <a:extLst>
                    <a:ext uri="{9D8B030D-6E8A-4147-A177-3AD203B41FA5}">
                      <a16:colId xmlns:a16="http://schemas.microsoft.com/office/drawing/2014/main" val="20001"/>
                    </a:ext>
                  </a:extLst>
                </a:gridCol>
                <a:gridCol w="1360900">
                  <a:extLst>
                    <a:ext uri="{9D8B030D-6E8A-4147-A177-3AD203B41FA5}">
                      <a16:colId xmlns:a16="http://schemas.microsoft.com/office/drawing/2014/main" val="20002"/>
                    </a:ext>
                  </a:extLst>
                </a:gridCol>
              </a:tblGrid>
              <a:tr h="488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i="1" u="none" strike="noStrike" cap="none" dirty="0">
                          <a:latin typeface="Calibri"/>
                          <a:ea typeface="Calibri"/>
                          <a:cs typeface="Calibri"/>
                          <a:sym typeface="Calibri"/>
                        </a:rPr>
                        <a:t>Singular</a:t>
                      </a:r>
                      <a:endParaRPr sz="1800" b="1" i="1" u="none" strike="noStrike" cap="none" dirty="0">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i="1" u="none" strike="noStrike" cap="none" dirty="0">
                          <a:latin typeface="Calibri"/>
                          <a:ea typeface="Calibri"/>
                          <a:cs typeface="Calibri"/>
                          <a:sym typeface="Calibri"/>
                        </a:rPr>
                        <a:t>Plural</a:t>
                      </a:r>
                      <a:endParaRPr sz="1800" b="1" i="1" u="none" strike="noStrike" cap="none" dirty="0">
                        <a:latin typeface="Calibri"/>
                        <a:ea typeface="Calibri"/>
                        <a:cs typeface="Calibri"/>
                        <a:sym typeface="Calibri"/>
                      </a:endParaRPr>
                    </a:p>
                  </a:txBody>
                  <a:tcPr marL="91425" marR="91425" marT="91425" marB="91425">
                    <a:no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latin typeface="Calibri"/>
                          <a:ea typeface="Calibri"/>
                          <a:cs typeface="Calibri"/>
                          <a:sym typeface="Calibri"/>
                        </a:rPr>
                        <a:t>1</a:t>
                      </a:r>
                      <a:r>
                        <a:rPr lang="en" sz="1800" b="1" i="1" u="none" strike="noStrike" cap="none" baseline="30000">
                          <a:latin typeface="Calibri"/>
                          <a:ea typeface="Calibri"/>
                          <a:cs typeface="Calibri"/>
                          <a:sym typeface="Calibri"/>
                        </a:rPr>
                        <a:t>st</a:t>
                      </a:r>
                      <a:r>
                        <a:rPr lang="en" sz="1800" b="1" i="1" u="none" strike="noStrike" cap="none">
                          <a:latin typeface="Calibri"/>
                          <a:ea typeface="Calibri"/>
                          <a:cs typeface="Calibri"/>
                          <a:sym typeface="Calibri"/>
                        </a:rPr>
                        <a:t> person</a:t>
                      </a:r>
                      <a:endParaRPr sz="1800" b="1" i="1" u="none" strike="noStrike" cap="none">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I </a:t>
                      </a:r>
                      <a:endParaRPr sz="1800" b="1" u="none" strike="noStrike" cap="none" dirty="0">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we</a:t>
                      </a:r>
                      <a:endParaRPr sz="1800" b="1" u="none" strike="noStrike" cap="none" dirty="0">
                        <a:latin typeface="Calibri"/>
                        <a:ea typeface="Calibri"/>
                        <a:cs typeface="Calibri"/>
                        <a:sym typeface="Calibri"/>
                      </a:endParaRPr>
                    </a:p>
                  </a:txBody>
                  <a:tcPr marL="91425" marR="91425" marT="91425" marB="91425">
                    <a:no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latin typeface="Calibri"/>
                          <a:ea typeface="Calibri"/>
                          <a:cs typeface="Calibri"/>
                          <a:sym typeface="Calibri"/>
                        </a:rPr>
                        <a:t>2</a:t>
                      </a:r>
                      <a:r>
                        <a:rPr lang="en" sz="1800" b="1" i="1" u="none" strike="noStrike" cap="none" baseline="30000">
                          <a:latin typeface="Calibri"/>
                          <a:ea typeface="Calibri"/>
                          <a:cs typeface="Calibri"/>
                          <a:sym typeface="Calibri"/>
                        </a:rPr>
                        <a:t>nd</a:t>
                      </a:r>
                      <a:r>
                        <a:rPr lang="en" sz="1800" b="1" i="1" u="none" strike="noStrike" cap="none">
                          <a:latin typeface="Calibri"/>
                          <a:ea typeface="Calibri"/>
                          <a:cs typeface="Calibri"/>
                          <a:sym typeface="Calibri"/>
                        </a:rPr>
                        <a:t> person</a:t>
                      </a:r>
                      <a:endParaRPr sz="1800" b="1" i="1" u="none" strike="noStrike" cap="none">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a:latin typeface="Calibri"/>
                          <a:ea typeface="Calibri"/>
                          <a:cs typeface="Calibri"/>
                          <a:sym typeface="Calibri"/>
                        </a:rPr>
                        <a:t>you</a:t>
                      </a:r>
                      <a:endParaRPr sz="1800" b="1" u="none" strike="noStrike" cap="none">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you</a:t>
                      </a:r>
                      <a:endParaRPr sz="1800" b="1" u="none" strike="noStrike" cap="none" dirty="0">
                        <a:latin typeface="Calibri"/>
                        <a:ea typeface="Calibri"/>
                        <a:cs typeface="Calibri"/>
                        <a:sym typeface="Calibri"/>
                      </a:endParaRPr>
                    </a:p>
                  </a:txBody>
                  <a:tcPr marL="91425" marR="91425" marT="91425" marB="91425">
                    <a:noFill/>
                  </a:tcPr>
                </a:tc>
                <a:extLst>
                  <a:ext uri="{0D108BD9-81ED-4DB2-BD59-A6C34878D82A}">
                    <a16:rowId xmlns:a16="http://schemas.microsoft.com/office/drawing/2014/main" val="10002"/>
                  </a:ext>
                </a:extLst>
              </a:tr>
              <a:tr h="1511575">
                <a:tc>
                  <a:txBody>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latin typeface="Calibri"/>
                          <a:ea typeface="Calibri"/>
                          <a:cs typeface="Calibri"/>
                          <a:sym typeface="Calibri"/>
                        </a:rPr>
                        <a:t>3</a:t>
                      </a:r>
                      <a:r>
                        <a:rPr lang="en" sz="1800" b="1" i="1" u="none" strike="noStrike" cap="none" baseline="30000">
                          <a:latin typeface="Calibri"/>
                          <a:ea typeface="Calibri"/>
                          <a:cs typeface="Calibri"/>
                          <a:sym typeface="Calibri"/>
                        </a:rPr>
                        <a:t>rd</a:t>
                      </a:r>
                      <a:r>
                        <a:rPr lang="en" sz="1800" b="1" i="1" u="none" strike="noStrike" cap="none">
                          <a:latin typeface="Calibri"/>
                          <a:ea typeface="Calibri"/>
                          <a:cs typeface="Calibri"/>
                          <a:sym typeface="Calibri"/>
                        </a:rPr>
                        <a:t> person</a:t>
                      </a:r>
                      <a:endParaRPr sz="1800" b="1" i="1" u="none" strike="noStrike" cap="none">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a:latin typeface="Calibri"/>
                          <a:ea typeface="Calibri"/>
                          <a:cs typeface="Calibri"/>
                          <a:sym typeface="Calibri"/>
                        </a:rPr>
                        <a:t>she</a:t>
                      </a:r>
                      <a:endParaRPr sz="18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1" u="none" strike="noStrike" cap="none">
                          <a:latin typeface="Calibri"/>
                          <a:ea typeface="Calibri"/>
                          <a:cs typeface="Calibri"/>
                          <a:sym typeface="Calibri"/>
                        </a:rPr>
                        <a:t>he</a:t>
                      </a:r>
                      <a:endParaRPr sz="18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1" u="none" strike="noStrike" cap="none">
                          <a:latin typeface="Calibri"/>
                          <a:ea typeface="Calibri"/>
                          <a:cs typeface="Calibri"/>
                          <a:sym typeface="Calibri"/>
                        </a:rPr>
                        <a:t>it</a:t>
                      </a:r>
                      <a:endParaRPr sz="18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1" u="none" strike="noStrike" cap="none">
                          <a:latin typeface="Calibri"/>
                          <a:ea typeface="Calibri"/>
                          <a:cs typeface="Calibri"/>
                          <a:sym typeface="Calibri"/>
                        </a:rPr>
                        <a:t>one</a:t>
                      </a:r>
                      <a:endParaRPr sz="1800" b="1" u="none" strike="noStrike" cap="none">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they</a:t>
                      </a:r>
                      <a:endParaRPr sz="1800" b="1" u="none" strike="noStrike" cap="none" dirty="0">
                        <a:latin typeface="Calibri"/>
                        <a:ea typeface="Calibri"/>
                        <a:cs typeface="Calibri"/>
                        <a:sym typeface="Calibri"/>
                      </a:endParaRPr>
                    </a:p>
                  </a:txBody>
                  <a:tcPr marL="91425" marR="91425" marT="91425" marB="91425">
                    <a:noFill/>
                  </a:tcPr>
                </a:tc>
                <a:extLst>
                  <a:ext uri="{0D108BD9-81ED-4DB2-BD59-A6C34878D82A}">
                    <a16:rowId xmlns:a16="http://schemas.microsoft.com/office/drawing/2014/main" val="10003"/>
                  </a:ext>
                </a:extLst>
              </a:tr>
            </a:tbl>
          </a:graphicData>
        </a:graphic>
      </p:graphicFrame>
      <p:graphicFrame>
        <p:nvGraphicFramePr>
          <p:cNvPr id="239" name="Google Shape;239;p17"/>
          <p:cNvGraphicFramePr/>
          <p:nvPr>
            <p:extLst>
              <p:ext uri="{D42A27DB-BD31-4B8C-83A1-F6EECF244321}">
                <p14:modId xmlns:p14="http://schemas.microsoft.com/office/powerpoint/2010/main" val="615252776"/>
              </p:ext>
            </p:extLst>
          </p:nvPr>
        </p:nvGraphicFramePr>
        <p:xfrm>
          <a:off x="4946125" y="1461975"/>
          <a:ext cx="3735450" cy="2913940"/>
        </p:xfrm>
        <a:graphic>
          <a:graphicData uri="http://schemas.openxmlformats.org/drawingml/2006/table">
            <a:tbl>
              <a:tblPr>
                <a:noFill/>
                <a:tableStyleId>{54CF8AFC-6018-4B10-A68E-5772FB440C4F}</a:tableStyleId>
              </a:tblPr>
              <a:tblGrid>
                <a:gridCol w="1245150">
                  <a:extLst>
                    <a:ext uri="{9D8B030D-6E8A-4147-A177-3AD203B41FA5}">
                      <a16:colId xmlns:a16="http://schemas.microsoft.com/office/drawing/2014/main" val="20000"/>
                    </a:ext>
                  </a:extLst>
                </a:gridCol>
                <a:gridCol w="1224550">
                  <a:extLst>
                    <a:ext uri="{9D8B030D-6E8A-4147-A177-3AD203B41FA5}">
                      <a16:colId xmlns:a16="http://schemas.microsoft.com/office/drawing/2014/main" val="20001"/>
                    </a:ext>
                  </a:extLst>
                </a:gridCol>
                <a:gridCol w="1265750">
                  <a:extLst>
                    <a:ext uri="{9D8B030D-6E8A-4147-A177-3AD203B41FA5}">
                      <a16:colId xmlns:a16="http://schemas.microsoft.com/office/drawing/2014/main" val="20002"/>
                    </a:ext>
                  </a:extLst>
                </a:gridCol>
              </a:tblGrid>
              <a:tr h="488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i="1" u="none" strike="noStrike" cap="none" dirty="0">
                          <a:latin typeface="Calibri"/>
                          <a:ea typeface="Calibri"/>
                          <a:cs typeface="Calibri"/>
                          <a:sym typeface="Calibri"/>
                        </a:rPr>
                        <a:t>Singular</a:t>
                      </a:r>
                      <a:endParaRPr sz="1800" b="1" i="1" u="none" strike="noStrike" cap="none" dirty="0">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i="1" u="none" strike="noStrike" cap="none">
                          <a:latin typeface="Calibri"/>
                          <a:ea typeface="Calibri"/>
                          <a:cs typeface="Calibri"/>
                          <a:sym typeface="Calibri"/>
                        </a:rPr>
                        <a:t>Plural</a:t>
                      </a:r>
                      <a:endParaRPr sz="1800" b="1" i="1" u="none" strike="noStrike" cap="none">
                        <a:latin typeface="Calibri"/>
                        <a:ea typeface="Calibri"/>
                        <a:cs typeface="Calibri"/>
                        <a:sym typeface="Calibri"/>
                      </a:endParaRPr>
                    </a:p>
                  </a:txBody>
                  <a:tcPr marL="91425" marR="91425" marT="91425" marB="91425">
                    <a:no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solidFill>
                            <a:schemeClr val="dk1"/>
                          </a:solidFill>
                          <a:latin typeface="Calibri"/>
                          <a:ea typeface="Calibri"/>
                          <a:cs typeface="Calibri"/>
                          <a:sym typeface="Calibri"/>
                        </a:rPr>
                        <a:t>1</a:t>
                      </a:r>
                      <a:r>
                        <a:rPr lang="en" sz="1800" b="1" i="1" u="none" strike="noStrike" cap="none" baseline="30000">
                          <a:solidFill>
                            <a:schemeClr val="dk1"/>
                          </a:solidFill>
                          <a:latin typeface="Calibri"/>
                          <a:ea typeface="Calibri"/>
                          <a:cs typeface="Calibri"/>
                          <a:sym typeface="Calibri"/>
                        </a:rPr>
                        <a:t>st</a:t>
                      </a:r>
                      <a:r>
                        <a:rPr lang="en" sz="1800" b="1" i="1" u="none" strike="noStrike" cap="none">
                          <a:latin typeface="Calibri"/>
                          <a:ea typeface="Calibri"/>
                          <a:cs typeface="Calibri"/>
                          <a:sym typeface="Calibri"/>
                        </a:rPr>
                        <a:t> person</a:t>
                      </a:r>
                      <a:endParaRPr sz="1800" b="1" i="1" u="none" strike="noStrike" cap="none">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me</a:t>
                      </a:r>
                      <a:endParaRPr sz="1800" b="1" u="none" strike="noStrike" cap="none" dirty="0">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us</a:t>
                      </a:r>
                      <a:endParaRPr sz="1800" b="1" u="none" strike="noStrike" cap="none" dirty="0">
                        <a:latin typeface="Calibri"/>
                        <a:ea typeface="Calibri"/>
                        <a:cs typeface="Calibri"/>
                        <a:sym typeface="Calibri"/>
                      </a:endParaRPr>
                    </a:p>
                  </a:txBody>
                  <a:tcPr marL="91425" marR="91425" marT="91425" marB="91425">
                    <a:no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latin typeface="Calibri"/>
                          <a:ea typeface="Calibri"/>
                          <a:cs typeface="Calibri"/>
                          <a:sym typeface="Calibri"/>
                        </a:rPr>
                        <a:t>2</a:t>
                      </a:r>
                      <a:r>
                        <a:rPr lang="en" sz="1800" b="1" i="1" u="none" strike="noStrike" cap="none" baseline="30000">
                          <a:latin typeface="Calibri"/>
                          <a:ea typeface="Calibri"/>
                          <a:cs typeface="Calibri"/>
                          <a:sym typeface="Calibri"/>
                        </a:rPr>
                        <a:t>nd</a:t>
                      </a:r>
                      <a:r>
                        <a:rPr lang="en" sz="1800" b="1" i="1" u="none" strike="noStrike" cap="none">
                          <a:latin typeface="Calibri"/>
                          <a:ea typeface="Calibri"/>
                          <a:cs typeface="Calibri"/>
                          <a:sym typeface="Calibri"/>
                        </a:rPr>
                        <a:t> person</a:t>
                      </a:r>
                      <a:endParaRPr sz="1800" b="1" i="1" u="none" strike="noStrike" cap="none">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a:latin typeface="Calibri"/>
                          <a:ea typeface="Calibri"/>
                          <a:cs typeface="Calibri"/>
                          <a:sym typeface="Calibri"/>
                        </a:rPr>
                        <a:t>you</a:t>
                      </a:r>
                      <a:endParaRPr sz="1800" b="1" u="none" strike="noStrike" cap="none">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you</a:t>
                      </a:r>
                      <a:endParaRPr sz="1800" b="1" u="none" strike="noStrike" cap="none" dirty="0">
                        <a:latin typeface="Calibri"/>
                        <a:ea typeface="Calibri"/>
                        <a:cs typeface="Calibri"/>
                        <a:sym typeface="Calibri"/>
                      </a:endParaRPr>
                    </a:p>
                  </a:txBody>
                  <a:tcPr marL="91425" marR="91425" marT="91425" marB="91425">
                    <a:noFill/>
                  </a:tcPr>
                </a:tc>
                <a:extLst>
                  <a:ext uri="{0D108BD9-81ED-4DB2-BD59-A6C34878D82A}">
                    <a16:rowId xmlns:a16="http://schemas.microsoft.com/office/drawing/2014/main" val="10002"/>
                  </a:ext>
                </a:extLst>
              </a:tr>
              <a:tr h="1511575">
                <a:tc>
                  <a:txBody>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latin typeface="Calibri"/>
                          <a:ea typeface="Calibri"/>
                          <a:cs typeface="Calibri"/>
                          <a:sym typeface="Calibri"/>
                        </a:rPr>
                        <a:t>3</a:t>
                      </a:r>
                      <a:r>
                        <a:rPr lang="en" sz="1800" b="1" i="1" u="none" strike="noStrike" cap="none" baseline="30000">
                          <a:solidFill>
                            <a:schemeClr val="dk1"/>
                          </a:solidFill>
                          <a:latin typeface="Calibri"/>
                          <a:ea typeface="Calibri"/>
                          <a:cs typeface="Calibri"/>
                          <a:sym typeface="Calibri"/>
                        </a:rPr>
                        <a:t>rd</a:t>
                      </a:r>
                      <a:r>
                        <a:rPr lang="en" sz="1800" b="1" i="1" u="none" strike="noStrike" cap="none">
                          <a:latin typeface="Calibri"/>
                          <a:ea typeface="Calibri"/>
                          <a:cs typeface="Calibri"/>
                          <a:sym typeface="Calibri"/>
                        </a:rPr>
                        <a:t> person</a:t>
                      </a:r>
                      <a:endParaRPr sz="1800" b="1" i="1" u="none" strike="noStrike" cap="none">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her</a:t>
                      </a:r>
                      <a:endParaRPr sz="1800" b="1" u="none" strike="noStrike" cap="none"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him</a:t>
                      </a:r>
                      <a:endParaRPr sz="1800" b="1" u="none" strike="noStrike" cap="none"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it</a:t>
                      </a:r>
                      <a:endParaRPr sz="1800" b="1" u="none" strike="noStrike" cap="none"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one</a:t>
                      </a:r>
                      <a:endParaRPr sz="1800" b="1" u="none" strike="noStrike" cap="none" dirty="0">
                        <a:latin typeface="Calibri"/>
                        <a:ea typeface="Calibri"/>
                        <a:cs typeface="Calibri"/>
                        <a:sym typeface="Calibri"/>
                      </a:endParaRPr>
                    </a:p>
                  </a:txBody>
                  <a:tcPr marL="91425" marR="91425" marT="91425" marB="91425">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a:latin typeface="Calibri"/>
                          <a:ea typeface="Calibri"/>
                          <a:cs typeface="Calibri"/>
                          <a:sym typeface="Calibri"/>
                        </a:rPr>
                        <a:t>them</a:t>
                      </a:r>
                      <a:endParaRPr sz="1800" b="1" u="none" strike="noStrike" cap="none" dirty="0">
                        <a:latin typeface="Calibri"/>
                        <a:ea typeface="Calibri"/>
                        <a:cs typeface="Calibri"/>
                        <a:sym typeface="Calibri"/>
                      </a:endParaRPr>
                    </a:p>
                  </a:txBody>
                  <a:tcPr marL="91425" marR="91425" marT="91425" marB="91425">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8"/>
          <p:cNvSpPr txBox="1">
            <a:spLocks noGrp="1"/>
          </p:cNvSpPr>
          <p:nvPr>
            <p:ph type="title"/>
          </p:nvPr>
        </p:nvSpPr>
        <p:spPr>
          <a:xfrm>
            <a:off x="456300" y="374003"/>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Pronoun Case </a:t>
            </a:r>
            <a:endParaRPr/>
          </a:p>
        </p:txBody>
      </p:sp>
      <p:sp>
        <p:nvSpPr>
          <p:cNvPr id="245" name="Google Shape;245;p18"/>
          <p:cNvSpPr txBox="1">
            <a:spLocks noGrp="1"/>
          </p:cNvSpPr>
          <p:nvPr>
            <p:ph type="body" idx="1"/>
          </p:nvPr>
        </p:nvSpPr>
        <p:spPr>
          <a:xfrm>
            <a:off x="456300" y="946703"/>
            <a:ext cx="8490000" cy="355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2600"/>
              <a:buNone/>
            </a:pPr>
            <a:r>
              <a:rPr lang="en" sz="2400" b="1" i="1"/>
              <a:t>Case</a:t>
            </a:r>
            <a:r>
              <a:rPr lang="en" sz="2400"/>
              <a:t> </a:t>
            </a:r>
            <a:r>
              <a:rPr lang="en" sz="2400">
                <a:solidFill>
                  <a:srgbClr val="333333"/>
                </a:solidFill>
                <a:highlight>
                  <a:srgbClr val="FFFFFF"/>
                </a:highlight>
              </a:rPr>
              <a:t>refers to whether a pronoun is used as a </a:t>
            </a:r>
            <a:r>
              <a:rPr lang="en" sz="2400" b="1">
                <a:solidFill>
                  <a:srgbClr val="333333"/>
                </a:solidFill>
                <a:highlight>
                  <a:srgbClr val="FFFFFF"/>
                </a:highlight>
              </a:rPr>
              <a:t>subject</a:t>
            </a:r>
            <a:r>
              <a:rPr lang="en" sz="2400">
                <a:solidFill>
                  <a:srgbClr val="333333"/>
                </a:solidFill>
                <a:highlight>
                  <a:srgbClr val="FFFFFF"/>
                </a:highlight>
              </a:rPr>
              <a:t> or an </a:t>
            </a:r>
            <a:r>
              <a:rPr lang="en" sz="2400" b="1">
                <a:solidFill>
                  <a:srgbClr val="333333"/>
                </a:solidFill>
                <a:highlight>
                  <a:srgbClr val="FFFFFF"/>
                </a:highlight>
              </a:rPr>
              <a:t>object</a:t>
            </a:r>
            <a:r>
              <a:rPr lang="en" sz="2400">
                <a:solidFill>
                  <a:srgbClr val="333333"/>
                </a:solidFill>
                <a:highlight>
                  <a:srgbClr val="FFFFFF"/>
                </a:highlight>
              </a:rPr>
              <a:t>.</a:t>
            </a:r>
            <a:endParaRPr sz="2400">
              <a:solidFill>
                <a:srgbClr val="333333"/>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SzPts val="2600"/>
              <a:buNone/>
            </a:pPr>
            <a:endParaRPr sz="2400"/>
          </a:p>
          <a:p>
            <a:pPr marL="0" lvl="0" indent="0" algn="l" rtl="0">
              <a:lnSpc>
                <a:spcPct val="115000"/>
              </a:lnSpc>
              <a:spcBef>
                <a:spcPts val="1200"/>
              </a:spcBef>
              <a:spcAft>
                <a:spcPts val="1200"/>
              </a:spcAft>
              <a:buSzPts val="2600"/>
              <a:buNone/>
            </a:pPr>
            <a:endParaRPr/>
          </a:p>
        </p:txBody>
      </p:sp>
      <p:graphicFrame>
        <p:nvGraphicFramePr>
          <p:cNvPr id="246" name="Google Shape;246;p18"/>
          <p:cNvGraphicFramePr/>
          <p:nvPr>
            <p:extLst>
              <p:ext uri="{D42A27DB-BD31-4B8C-83A1-F6EECF244321}">
                <p14:modId xmlns:p14="http://schemas.microsoft.com/office/powerpoint/2010/main" val="4029495969"/>
              </p:ext>
            </p:extLst>
          </p:nvPr>
        </p:nvGraphicFramePr>
        <p:xfrm>
          <a:off x="1278300" y="1538797"/>
          <a:ext cx="6581400" cy="3230700"/>
        </p:xfrm>
        <a:graphic>
          <a:graphicData uri="http://schemas.openxmlformats.org/drawingml/2006/table">
            <a:tbl>
              <a:tblPr>
                <a:noFill/>
                <a:tableStyleId>{54CF8AFC-6018-4B10-A68E-5772FB440C4F}</a:tableStyleId>
              </a:tblPr>
              <a:tblGrid>
                <a:gridCol w="3276950">
                  <a:extLst>
                    <a:ext uri="{9D8B030D-6E8A-4147-A177-3AD203B41FA5}">
                      <a16:colId xmlns:a16="http://schemas.microsoft.com/office/drawing/2014/main" val="20000"/>
                    </a:ext>
                  </a:extLst>
                </a:gridCol>
                <a:gridCol w="3304450">
                  <a:extLst>
                    <a:ext uri="{9D8B030D-6E8A-4147-A177-3AD203B41FA5}">
                      <a16:colId xmlns:a16="http://schemas.microsoft.com/office/drawing/2014/main" val="20001"/>
                    </a:ext>
                  </a:extLst>
                </a:gridCol>
              </a:tblGrid>
              <a:tr h="72625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Calibri"/>
                          <a:ea typeface="Calibri"/>
                          <a:cs typeface="Calibri"/>
                          <a:sym typeface="Calibri"/>
                        </a:rPr>
                        <a:t>Subject Pronouns </a:t>
                      </a:r>
                      <a:endParaRPr sz="2000" b="1" u="none" strike="noStrike" cap="none"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solidFill>
                            <a:srgbClr val="275781"/>
                          </a:solidFill>
                          <a:latin typeface="Calibri"/>
                          <a:ea typeface="Calibri"/>
                          <a:cs typeface="Calibri"/>
                          <a:sym typeface="Calibri"/>
                        </a:rPr>
                        <a:t>(Doer of actions)</a:t>
                      </a:r>
                      <a:endParaRPr sz="2000" u="none" strike="noStrike" cap="none" dirty="0">
                        <a:solidFill>
                          <a:srgbClr val="275781"/>
                        </a:solidFill>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Calibri"/>
                          <a:ea typeface="Calibri"/>
                          <a:cs typeface="Calibri"/>
                          <a:sym typeface="Calibri"/>
                        </a:rPr>
                        <a:t>Object Pronouns </a:t>
                      </a:r>
                      <a:endParaRPr sz="2000" b="1" u="none" strike="noStrike" cap="none"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solidFill>
                            <a:srgbClr val="275781"/>
                          </a:solidFill>
                          <a:latin typeface="Calibri"/>
                          <a:ea typeface="Calibri"/>
                          <a:cs typeface="Calibri"/>
                          <a:sym typeface="Calibri"/>
                        </a:rPr>
                        <a:t>(Receiver of actions)</a:t>
                      </a:r>
                      <a:endParaRPr sz="2000" u="none" strike="noStrike" cap="none" dirty="0">
                        <a:solidFill>
                          <a:srgbClr val="275781"/>
                        </a:solidFill>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extLst>
                  <a:ext uri="{0D108BD9-81ED-4DB2-BD59-A6C34878D82A}">
                    <a16:rowId xmlns:a16="http://schemas.microsoft.com/office/drawing/2014/main" val="10000"/>
                  </a:ext>
                </a:extLst>
              </a:tr>
              <a:tr h="45157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Who</a:t>
                      </a:r>
                      <a:endParaRPr sz="2000" b="1" u="none" strike="noStrike" cap="none">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Calibri"/>
                          <a:ea typeface="Calibri"/>
                          <a:cs typeface="Calibri"/>
                          <a:sym typeface="Calibri"/>
                        </a:rPr>
                        <a:t>Whom</a:t>
                      </a:r>
                      <a:endParaRPr sz="2000" b="1" u="none" strike="noStrike" cap="none" dirty="0">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extLst>
                  <a:ext uri="{0D108BD9-81ED-4DB2-BD59-A6C34878D82A}">
                    <a16:rowId xmlns:a16="http://schemas.microsoft.com/office/drawing/2014/main" val="10001"/>
                  </a:ext>
                </a:extLst>
              </a:tr>
              <a:tr h="45157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I</a:t>
                      </a:r>
                      <a:endParaRPr sz="2000" b="1" u="none" strike="noStrike" cap="none">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Calibri"/>
                          <a:ea typeface="Calibri"/>
                          <a:cs typeface="Calibri"/>
                          <a:sym typeface="Calibri"/>
                        </a:rPr>
                        <a:t>Me</a:t>
                      </a:r>
                      <a:endParaRPr sz="2000" b="1" u="none" strike="noStrike" cap="none" dirty="0">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extLst>
                  <a:ext uri="{0D108BD9-81ED-4DB2-BD59-A6C34878D82A}">
                    <a16:rowId xmlns:a16="http://schemas.microsoft.com/office/drawing/2014/main" val="10002"/>
                  </a:ext>
                </a:extLst>
              </a:tr>
              <a:tr h="45157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He/She</a:t>
                      </a:r>
                      <a:endParaRPr sz="2000" b="1" u="none" strike="noStrike" cap="none">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Calibri"/>
                          <a:ea typeface="Calibri"/>
                          <a:cs typeface="Calibri"/>
                          <a:sym typeface="Calibri"/>
                        </a:rPr>
                        <a:t>Him/Her</a:t>
                      </a:r>
                      <a:endParaRPr sz="2000" b="1" u="none" strike="noStrike" cap="none" dirty="0">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extLst>
                  <a:ext uri="{0D108BD9-81ED-4DB2-BD59-A6C34878D82A}">
                    <a16:rowId xmlns:a16="http://schemas.microsoft.com/office/drawing/2014/main" val="10003"/>
                  </a:ext>
                </a:extLst>
              </a:tr>
              <a:tr h="45157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We</a:t>
                      </a:r>
                      <a:endParaRPr sz="2000" b="1" u="none" strike="noStrike" cap="none">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Calibri"/>
                          <a:ea typeface="Calibri"/>
                          <a:cs typeface="Calibri"/>
                          <a:sym typeface="Calibri"/>
                        </a:rPr>
                        <a:t>Us</a:t>
                      </a:r>
                      <a:endParaRPr sz="2000" b="1" u="none" strike="noStrike" cap="none" dirty="0">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extLst>
                  <a:ext uri="{0D108BD9-81ED-4DB2-BD59-A6C34878D82A}">
                    <a16:rowId xmlns:a16="http://schemas.microsoft.com/office/drawing/2014/main" val="10004"/>
                  </a:ext>
                </a:extLst>
              </a:tr>
              <a:tr h="45157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They</a:t>
                      </a:r>
                      <a:endParaRPr sz="2000" b="1" u="none" strike="noStrike" cap="none">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Calibri"/>
                          <a:ea typeface="Calibri"/>
                          <a:cs typeface="Calibri"/>
                          <a:sym typeface="Calibri"/>
                        </a:rPr>
                        <a:t>Them</a:t>
                      </a:r>
                      <a:endParaRPr sz="2000" b="1" u="none" strike="noStrike" cap="none" dirty="0">
                        <a:latin typeface="Calibri"/>
                        <a:ea typeface="Calibri"/>
                        <a:cs typeface="Calibri"/>
                        <a:sym typeface="Calibri"/>
                      </a:endParaRPr>
                    </a:p>
                  </a:txBody>
                  <a:tcPr marL="91425" marR="91425" marT="91425" marB="91425">
                    <a:lnL w="28575" cap="flat" cmpd="sng">
                      <a:solidFill>
                        <a:srgbClr val="91192A"/>
                      </a:solidFill>
                      <a:prstDash val="solid"/>
                      <a:round/>
                      <a:headEnd type="none" w="sm" len="sm"/>
                      <a:tailEnd type="none" w="sm" len="sm"/>
                    </a:lnL>
                    <a:lnR w="28575" cap="flat" cmpd="sng">
                      <a:solidFill>
                        <a:srgbClr val="91192A"/>
                      </a:solidFill>
                      <a:prstDash val="solid"/>
                      <a:round/>
                      <a:headEnd type="none" w="sm" len="sm"/>
                      <a:tailEnd type="none" w="sm" len="sm"/>
                    </a:lnR>
                    <a:lnT w="28575" cap="flat" cmpd="sng">
                      <a:solidFill>
                        <a:srgbClr val="91192A"/>
                      </a:solidFill>
                      <a:prstDash val="solid"/>
                      <a:round/>
                      <a:headEnd type="none" w="sm" len="sm"/>
                      <a:tailEnd type="none" w="sm" len="sm"/>
                    </a:lnT>
                    <a:lnB w="28575" cap="flat" cmpd="sng">
                      <a:solidFill>
                        <a:srgbClr val="91192A"/>
                      </a:solidFill>
                      <a:prstDash val="solid"/>
                      <a:round/>
                      <a:headEnd type="none" w="sm" len="sm"/>
                      <a:tailEnd type="none" w="sm" len="sm"/>
                    </a:lnB>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ctrTitle"/>
          </p:nvPr>
        </p:nvSpPr>
        <p:spPr>
          <a:xfrm>
            <a:off x="3814600" y="744575"/>
            <a:ext cx="4873800" cy="2052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000"/>
              <a:buNone/>
            </a:pPr>
            <a:r>
              <a:rPr lang="en"/>
              <a:t>Connect the Dots</a:t>
            </a:r>
            <a:endParaRPr/>
          </a:p>
        </p:txBody>
      </p:sp>
      <p:sp>
        <p:nvSpPr>
          <p:cNvPr id="102" name="Google Shape;102;p2"/>
          <p:cNvSpPr txBox="1">
            <a:spLocks noGrp="1"/>
          </p:cNvSpPr>
          <p:nvPr>
            <p:ph type="subTitle" idx="1"/>
          </p:nvPr>
        </p:nvSpPr>
        <p:spPr>
          <a:xfrm>
            <a:off x="3904100" y="2834125"/>
            <a:ext cx="4784300" cy="1149478"/>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00000"/>
              </a:lnSpc>
              <a:spcBef>
                <a:spcPts val="0"/>
              </a:spcBef>
              <a:spcAft>
                <a:spcPts val="0"/>
              </a:spcAft>
              <a:buSzPct val="108107"/>
              <a:buNone/>
            </a:pPr>
            <a:r>
              <a:rPr lang="en" i="1"/>
              <a:t>Drawing the Line Between Pronouns and Their Antecedents for </a:t>
            </a:r>
            <a:endParaRPr/>
          </a:p>
          <a:p>
            <a:pPr marL="0" lvl="0" indent="0" algn="l" rtl="0">
              <a:lnSpc>
                <a:spcPct val="100000"/>
              </a:lnSpc>
              <a:spcBef>
                <a:spcPts val="0"/>
              </a:spcBef>
              <a:spcAft>
                <a:spcPts val="0"/>
              </a:spcAft>
              <a:buSzPct val="108107"/>
              <a:buNone/>
            </a:pPr>
            <a:r>
              <a:rPr lang="en" i="1"/>
              <a:t>Perfect Agreement</a:t>
            </a:r>
            <a:endParaRPr i="1"/>
          </a:p>
        </p:txBody>
      </p:sp>
      <p:sp>
        <p:nvSpPr>
          <p:cNvPr id="103" name="Google Shape;103;p2"/>
          <p:cNvSpPr/>
          <p:nvPr/>
        </p:nvSpPr>
        <p:spPr>
          <a:xfrm>
            <a:off x="744173" y="1312133"/>
            <a:ext cx="2922300" cy="2519100"/>
          </a:xfrm>
          <a:prstGeom prst="hexagon">
            <a:avLst>
              <a:gd name="adj" fmla="val 25000"/>
              <a:gd name="vf" fmla="val 115470"/>
            </a:avLst>
          </a:prstGeom>
          <a:blipFill rotWithShape="1">
            <a:blip r:embed="rId3">
              <a:alphaModFix/>
            </a:blip>
            <a:stretch>
              <a:fillRect/>
            </a:stretch>
          </a:blip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456175" y="516428"/>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91192A"/>
              </a:buClr>
              <a:buSzPct val="111111"/>
              <a:buFont typeface="Calibri"/>
              <a:buNone/>
            </a:pPr>
            <a:r>
              <a:rPr lang="en"/>
              <a:t>Possessive Pronouns</a:t>
            </a:r>
            <a:endParaRPr/>
          </a:p>
        </p:txBody>
      </p:sp>
      <p:sp>
        <p:nvSpPr>
          <p:cNvPr id="252" name="Google Shape;252;p39"/>
          <p:cNvSpPr txBox="1">
            <a:spLocks noGrp="1"/>
          </p:cNvSpPr>
          <p:nvPr>
            <p:ph type="body" idx="1"/>
          </p:nvPr>
        </p:nvSpPr>
        <p:spPr>
          <a:xfrm>
            <a:off x="298109" y="1355410"/>
            <a:ext cx="8225400" cy="3416400"/>
          </a:xfrm>
          <a:prstGeom prst="rect">
            <a:avLst/>
          </a:prstGeom>
          <a:noFill/>
          <a:ln>
            <a:noFill/>
          </a:ln>
        </p:spPr>
        <p:txBody>
          <a:bodyPr spcFirstLastPara="1" wrap="square" lIns="91425" tIns="91425" rIns="91425" bIns="91425" anchor="t" anchorCtr="0">
            <a:normAutofit fontScale="92500" lnSpcReduction="10000"/>
          </a:bodyPr>
          <a:lstStyle/>
          <a:p>
            <a:pPr marL="457200" lvl="0" indent="-393700" algn="l" rtl="0">
              <a:lnSpc>
                <a:spcPct val="100000"/>
              </a:lnSpc>
              <a:spcBef>
                <a:spcPts val="0"/>
              </a:spcBef>
              <a:spcAft>
                <a:spcPts val="0"/>
              </a:spcAft>
              <a:buClr>
                <a:srgbClr val="91192A"/>
              </a:buClr>
              <a:buSzPct val="100000"/>
              <a:buFont typeface="Calibri"/>
              <a:buChar char="●"/>
            </a:pPr>
            <a:r>
              <a:rPr lang="en" sz="2000" dirty="0"/>
              <a:t>Possessive Pronouns vs. Contractions</a:t>
            </a:r>
            <a:endParaRPr dirty="0"/>
          </a:p>
          <a:p>
            <a:pPr marL="914400" lvl="1" indent="-393700" algn="l" rtl="0">
              <a:lnSpc>
                <a:spcPct val="100000"/>
              </a:lnSpc>
              <a:spcBef>
                <a:spcPts val="0"/>
              </a:spcBef>
              <a:spcAft>
                <a:spcPts val="0"/>
              </a:spcAft>
              <a:buSzPts val="2600"/>
              <a:buChar char="○"/>
            </a:pPr>
            <a:r>
              <a:rPr lang="en" sz="2000" b="1" dirty="0"/>
              <a:t>its</a:t>
            </a:r>
            <a:r>
              <a:rPr lang="en" sz="2000" dirty="0"/>
              <a:t> (possessive) vs. </a:t>
            </a:r>
            <a:r>
              <a:rPr lang="en" sz="2000" b="1" dirty="0"/>
              <a:t>it’s</a:t>
            </a:r>
            <a:r>
              <a:rPr lang="en" sz="2000" dirty="0"/>
              <a:t> (it is / it has)</a:t>
            </a:r>
            <a:endParaRPr dirty="0"/>
          </a:p>
          <a:p>
            <a:pPr marL="914400" lvl="1" indent="-393700" algn="l" rtl="0">
              <a:lnSpc>
                <a:spcPct val="100000"/>
              </a:lnSpc>
              <a:spcBef>
                <a:spcPts val="0"/>
              </a:spcBef>
              <a:spcAft>
                <a:spcPts val="0"/>
              </a:spcAft>
              <a:buSzPts val="2600"/>
              <a:buChar char="○"/>
            </a:pPr>
            <a:r>
              <a:rPr lang="en" sz="2000" b="1" dirty="0"/>
              <a:t>their</a:t>
            </a:r>
            <a:r>
              <a:rPr lang="en" sz="2000" dirty="0"/>
              <a:t> (possessive) vs. </a:t>
            </a:r>
            <a:r>
              <a:rPr lang="en" sz="2000" b="1" dirty="0"/>
              <a:t>they're</a:t>
            </a:r>
            <a:r>
              <a:rPr lang="en" sz="2000" dirty="0"/>
              <a:t> (they are) </a:t>
            </a:r>
            <a:br>
              <a:rPr lang="en" sz="2000" dirty="0"/>
            </a:br>
            <a:r>
              <a:rPr lang="en" sz="2000" dirty="0"/>
              <a:t>vs. </a:t>
            </a:r>
            <a:r>
              <a:rPr lang="en" sz="2000" b="1" dirty="0"/>
              <a:t>there</a:t>
            </a:r>
            <a:r>
              <a:rPr lang="en" sz="2000" dirty="0"/>
              <a:t> (place)</a:t>
            </a:r>
            <a:endParaRPr dirty="0"/>
          </a:p>
          <a:p>
            <a:pPr marL="914400" lvl="1" indent="-393700" algn="l" rtl="0">
              <a:lnSpc>
                <a:spcPct val="100000"/>
              </a:lnSpc>
              <a:spcBef>
                <a:spcPts val="0"/>
              </a:spcBef>
              <a:spcAft>
                <a:spcPts val="0"/>
              </a:spcAft>
              <a:buSzPts val="2600"/>
              <a:buChar char="○"/>
            </a:pPr>
            <a:r>
              <a:rPr lang="en" sz="2000" b="1" dirty="0"/>
              <a:t>your</a:t>
            </a:r>
            <a:r>
              <a:rPr lang="en" sz="2000" dirty="0"/>
              <a:t> (possessive) vs. </a:t>
            </a:r>
            <a:r>
              <a:rPr lang="en" sz="2000" b="1" dirty="0"/>
              <a:t>you're</a:t>
            </a:r>
            <a:r>
              <a:rPr lang="en" sz="2000" dirty="0"/>
              <a:t> (you are)</a:t>
            </a:r>
            <a:endParaRPr dirty="0"/>
          </a:p>
          <a:p>
            <a:pPr marL="914400" lvl="1" indent="-393700" algn="l" rtl="0">
              <a:lnSpc>
                <a:spcPct val="100000"/>
              </a:lnSpc>
              <a:spcBef>
                <a:spcPts val="0"/>
              </a:spcBef>
              <a:spcAft>
                <a:spcPts val="0"/>
              </a:spcAft>
              <a:buSzPts val="2600"/>
              <a:buChar char="○"/>
            </a:pPr>
            <a:r>
              <a:rPr lang="en" sz="2000" b="1" dirty="0"/>
              <a:t>whose</a:t>
            </a:r>
            <a:r>
              <a:rPr lang="en" sz="2000" dirty="0"/>
              <a:t> (possessive) vs. </a:t>
            </a:r>
            <a:r>
              <a:rPr lang="en" sz="2000" b="1" dirty="0"/>
              <a:t>who's</a:t>
            </a:r>
            <a:r>
              <a:rPr lang="en" sz="2000" dirty="0"/>
              <a:t> (who is)</a:t>
            </a:r>
            <a:endParaRPr dirty="0"/>
          </a:p>
          <a:p>
            <a:pPr marL="457200" lvl="0" indent="-393700" algn="l" rtl="0">
              <a:lnSpc>
                <a:spcPct val="100000"/>
              </a:lnSpc>
              <a:spcBef>
                <a:spcPts val="0"/>
              </a:spcBef>
              <a:spcAft>
                <a:spcPts val="0"/>
              </a:spcAft>
              <a:buClr>
                <a:srgbClr val="91192A"/>
              </a:buClr>
              <a:buSzPct val="100000"/>
              <a:buFont typeface="Calibri"/>
              <a:buChar char="●"/>
            </a:pPr>
            <a:r>
              <a:rPr lang="en" sz="2000" dirty="0"/>
              <a:t>Other key concepts</a:t>
            </a:r>
            <a:endParaRPr dirty="0"/>
          </a:p>
          <a:p>
            <a:pPr marL="914400" lvl="1" indent="-393700" algn="l" rtl="0">
              <a:lnSpc>
                <a:spcPct val="100000"/>
              </a:lnSpc>
              <a:spcBef>
                <a:spcPts val="0"/>
              </a:spcBef>
              <a:spcAft>
                <a:spcPts val="0"/>
              </a:spcAft>
              <a:buSzPts val="2600"/>
              <a:buChar char="○"/>
            </a:pPr>
            <a:r>
              <a:rPr lang="en" sz="2000" dirty="0"/>
              <a:t>Possessive pronouns show ownership (e.g., </a:t>
            </a:r>
            <a:r>
              <a:rPr lang="en" sz="2000" b="1" dirty="0"/>
              <a:t>mine, yours, his, hers, its, ours, theirs</a:t>
            </a:r>
            <a:r>
              <a:rPr lang="en" sz="2000" dirty="0"/>
              <a:t>)</a:t>
            </a:r>
          </a:p>
          <a:p>
            <a:pPr marL="914400" lvl="1" indent="-393700" algn="l" rtl="0">
              <a:lnSpc>
                <a:spcPct val="100000"/>
              </a:lnSpc>
              <a:spcBef>
                <a:spcPts val="0"/>
              </a:spcBef>
              <a:spcAft>
                <a:spcPts val="0"/>
              </a:spcAft>
              <a:buSzPts val="2600"/>
              <a:buChar char="○"/>
            </a:pPr>
            <a:r>
              <a:rPr lang="en" sz="2000" dirty="0"/>
              <a:t>Contractions are shortened forms of words or phrases created by omitting letters.  They are marked with an apostrophe and typically used in informal speech and writing. </a:t>
            </a:r>
            <a:endParaRPr dirty="0"/>
          </a:p>
        </p:txBody>
      </p:sp>
      <p:pic>
        <p:nvPicPr>
          <p:cNvPr id="253" name="Google Shape;253;p39" descr="A drawing of soldiers carrying a bridge&#10;&#10;AI-generated content may be incorrect."/>
          <p:cNvPicPr preferRelativeResize="0"/>
          <p:nvPr/>
        </p:nvPicPr>
        <p:blipFill rotWithShape="1">
          <a:blip r:embed="rId3">
            <a:alphaModFix/>
          </a:blip>
          <a:srcRect/>
          <a:stretch/>
        </p:blipFill>
        <p:spPr>
          <a:xfrm>
            <a:off x="5372318" y="325971"/>
            <a:ext cx="3473573" cy="24054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a3363bad75_0_5"/>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Demonstrative Pronouns</a:t>
            </a:r>
            <a:endParaRPr/>
          </a:p>
        </p:txBody>
      </p:sp>
      <p:sp>
        <p:nvSpPr>
          <p:cNvPr id="259" name="Google Shape;259;g3a3363bad75_0_5"/>
          <p:cNvSpPr txBox="1">
            <a:spLocks noGrp="1"/>
          </p:cNvSpPr>
          <p:nvPr>
            <p:ph type="body" idx="1"/>
          </p:nvPr>
        </p:nvSpPr>
        <p:spPr>
          <a:xfrm>
            <a:off x="456300" y="1152475"/>
            <a:ext cx="7929819" cy="3785488"/>
          </a:xfrm>
          <a:prstGeom prst="rect">
            <a:avLst/>
          </a:prstGeom>
          <a:noFill/>
          <a:ln>
            <a:noFill/>
          </a:ln>
        </p:spPr>
        <p:txBody>
          <a:bodyPr spcFirstLastPara="1" wrap="square" lIns="91425" tIns="91425" rIns="91425" bIns="91425" anchor="t" anchorCtr="0">
            <a:normAutofit fontScale="85000" lnSpcReduction="20000"/>
          </a:bodyPr>
          <a:lstStyle/>
          <a:p>
            <a:pPr marL="457200" lvl="0" indent="-325754" algn="l" rtl="0">
              <a:lnSpc>
                <a:spcPct val="120000"/>
              </a:lnSpc>
              <a:spcBef>
                <a:spcPts val="800"/>
              </a:spcBef>
              <a:spcAft>
                <a:spcPts val="0"/>
              </a:spcAft>
              <a:buClr>
                <a:srgbClr val="971D20"/>
              </a:buClr>
              <a:buSzPct val="100000"/>
              <a:buFont typeface="Calibri"/>
              <a:buChar char="●"/>
            </a:pPr>
            <a:r>
              <a:rPr lang="en" sz="2100" dirty="0">
                <a:solidFill>
                  <a:srgbClr val="0A0A0A"/>
                </a:solidFill>
              </a:rPr>
              <a:t>Agreement: </a:t>
            </a:r>
            <a:endParaRPr sz="2100" dirty="0">
              <a:solidFill>
                <a:srgbClr val="0A0A0A"/>
              </a:solidFill>
            </a:endParaRPr>
          </a:p>
          <a:p>
            <a:pPr marL="914400" lvl="1" indent="-325755" algn="l" rtl="0">
              <a:lnSpc>
                <a:spcPct val="120000"/>
              </a:lnSpc>
              <a:spcBef>
                <a:spcPts val="0"/>
              </a:spcBef>
              <a:spcAft>
                <a:spcPts val="0"/>
              </a:spcAft>
              <a:buClr>
                <a:srgbClr val="0A0A0A"/>
              </a:buClr>
              <a:buSzPct val="100000"/>
              <a:buFont typeface="Calibri"/>
              <a:buChar char="○"/>
            </a:pPr>
            <a:r>
              <a:rPr lang="en" sz="2100" dirty="0">
                <a:solidFill>
                  <a:srgbClr val="0A0A0A"/>
                </a:solidFill>
              </a:rPr>
              <a:t>The ACT tests whether the demonstrative </a:t>
            </a:r>
            <a:br>
              <a:rPr lang="en" sz="2100" dirty="0">
                <a:solidFill>
                  <a:srgbClr val="0A0A0A"/>
                </a:solidFill>
              </a:rPr>
            </a:br>
            <a:r>
              <a:rPr lang="en" sz="2100" dirty="0">
                <a:solidFill>
                  <a:srgbClr val="0A0A0A"/>
                </a:solidFill>
              </a:rPr>
              <a:t>pronoun agrees in number with the noun </a:t>
            </a:r>
            <a:br>
              <a:rPr lang="en" sz="2100" dirty="0">
                <a:solidFill>
                  <a:srgbClr val="0A0A0A"/>
                </a:solidFill>
              </a:rPr>
            </a:br>
            <a:r>
              <a:rPr lang="en" sz="2100" dirty="0">
                <a:solidFill>
                  <a:srgbClr val="0A0A0A"/>
                </a:solidFill>
              </a:rPr>
              <a:t>it refers to:</a:t>
            </a:r>
            <a:endParaRPr sz="2100" dirty="0">
              <a:solidFill>
                <a:srgbClr val="0A0A0A"/>
              </a:solidFill>
            </a:endParaRPr>
          </a:p>
          <a:p>
            <a:pPr marL="1371600" lvl="2" indent="-325755" algn="l" rtl="0">
              <a:lnSpc>
                <a:spcPct val="120000"/>
              </a:lnSpc>
              <a:spcBef>
                <a:spcPts val="0"/>
              </a:spcBef>
              <a:spcAft>
                <a:spcPts val="0"/>
              </a:spcAft>
              <a:buSzPct val="100000"/>
              <a:buFont typeface="Calibri"/>
              <a:buChar char="■"/>
            </a:pPr>
            <a:r>
              <a:rPr lang="en" sz="2100" dirty="0">
                <a:solidFill>
                  <a:srgbClr val="0A0A0A"/>
                </a:solidFill>
              </a:rPr>
              <a:t>Singular: this, that</a:t>
            </a:r>
            <a:endParaRPr sz="2100" dirty="0">
              <a:solidFill>
                <a:srgbClr val="0A0A0A"/>
              </a:solidFill>
            </a:endParaRPr>
          </a:p>
          <a:p>
            <a:pPr marL="1371600" lvl="2" indent="-325755" algn="l" rtl="0">
              <a:lnSpc>
                <a:spcPct val="120000"/>
              </a:lnSpc>
              <a:spcBef>
                <a:spcPts val="0"/>
              </a:spcBef>
              <a:spcAft>
                <a:spcPts val="0"/>
              </a:spcAft>
              <a:buSzPct val="100000"/>
              <a:buFont typeface="Calibri"/>
              <a:buChar char="■"/>
            </a:pPr>
            <a:r>
              <a:rPr lang="en" sz="2100" dirty="0">
                <a:solidFill>
                  <a:srgbClr val="0A0A0A"/>
                </a:solidFill>
              </a:rPr>
              <a:t>Plural: these, those</a:t>
            </a:r>
            <a:endParaRPr dirty="0"/>
          </a:p>
          <a:p>
            <a:pPr marL="457200" lvl="0" indent="-325754" algn="l" rtl="0">
              <a:lnSpc>
                <a:spcPct val="120000"/>
              </a:lnSpc>
              <a:spcBef>
                <a:spcPts val="0"/>
              </a:spcBef>
              <a:spcAft>
                <a:spcPts val="0"/>
              </a:spcAft>
              <a:buClr>
                <a:srgbClr val="971D20"/>
              </a:buClr>
              <a:buSzPct val="100000"/>
              <a:buFont typeface="Calibri"/>
              <a:buChar char="●"/>
            </a:pPr>
            <a:r>
              <a:rPr lang="en" sz="2100" dirty="0">
                <a:solidFill>
                  <a:srgbClr val="0A0A0A"/>
                </a:solidFill>
              </a:rPr>
              <a:t>Context: </a:t>
            </a:r>
            <a:endParaRPr dirty="0"/>
          </a:p>
          <a:p>
            <a:pPr marL="914400" lvl="1" indent="-325755" algn="l" rtl="0">
              <a:lnSpc>
                <a:spcPct val="120000"/>
              </a:lnSpc>
              <a:spcBef>
                <a:spcPts val="0"/>
              </a:spcBef>
              <a:spcAft>
                <a:spcPts val="0"/>
              </a:spcAft>
              <a:buClr>
                <a:srgbClr val="0A0A0A"/>
              </a:buClr>
              <a:buSzPct val="100000"/>
              <a:buFont typeface="Calibri"/>
              <a:buChar char="○"/>
            </a:pPr>
            <a:r>
              <a:rPr lang="en" sz="2100" dirty="0">
                <a:solidFill>
                  <a:srgbClr val="0A0A0A"/>
                </a:solidFill>
              </a:rPr>
              <a:t>The choice between "this/these" and "that/those" can also depend on context:</a:t>
            </a:r>
            <a:endParaRPr dirty="0"/>
          </a:p>
          <a:p>
            <a:pPr marL="1371600" lvl="2" indent="-325755" algn="l" rtl="0">
              <a:lnSpc>
                <a:spcPct val="120000"/>
              </a:lnSpc>
              <a:spcBef>
                <a:spcPts val="0"/>
              </a:spcBef>
              <a:spcAft>
                <a:spcPts val="0"/>
              </a:spcAft>
              <a:buSzPct val="100000"/>
              <a:buFont typeface="Calibri"/>
              <a:buChar char="■"/>
            </a:pPr>
            <a:r>
              <a:rPr lang="en" sz="2100" dirty="0">
                <a:solidFill>
                  <a:srgbClr val="0A0A0A"/>
                </a:solidFill>
              </a:rPr>
              <a:t> "this/these" can refer to something close (physically, emotionally, or temporally) </a:t>
            </a:r>
            <a:endParaRPr dirty="0"/>
          </a:p>
          <a:p>
            <a:pPr marL="1371600" lvl="2" indent="-325755" algn="l" rtl="0">
              <a:lnSpc>
                <a:spcPct val="120000"/>
              </a:lnSpc>
              <a:spcBef>
                <a:spcPts val="0"/>
              </a:spcBef>
              <a:spcAft>
                <a:spcPts val="0"/>
              </a:spcAft>
              <a:buSzPct val="100000"/>
              <a:buFont typeface="Calibri"/>
              <a:buChar char="■"/>
            </a:pPr>
            <a:r>
              <a:rPr lang="en" sz="2100" dirty="0">
                <a:solidFill>
                  <a:srgbClr val="0A0A0A"/>
                </a:solidFill>
              </a:rPr>
              <a:t> "that/those" can refer to something farther away. </a:t>
            </a:r>
            <a:endParaRPr dirty="0"/>
          </a:p>
        </p:txBody>
      </p:sp>
      <p:pic>
        <p:nvPicPr>
          <p:cNvPr id="260" name="Google Shape;260;g3a3363bad75_0_5" title="art_Eating Sugar Cane_Bataan-gallery-4.jpg"/>
          <p:cNvPicPr preferRelativeResize="0"/>
          <p:nvPr/>
        </p:nvPicPr>
        <p:blipFill rotWithShape="1">
          <a:blip r:embed="rId3">
            <a:alphaModFix/>
          </a:blip>
          <a:srcRect/>
          <a:stretch/>
        </p:blipFill>
        <p:spPr>
          <a:xfrm>
            <a:off x="5404022" y="337751"/>
            <a:ext cx="3542270" cy="24782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2"/>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Pronoun Review–Sounds Right? Sounds Off? </a:t>
            </a:r>
            <a:endParaRPr/>
          </a:p>
        </p:txBody>
      </p:sp>
      <p:sp>
        <p:nvSpPr>
          <p:cNvPr id="266" name="Google Shape;266;p12"/>
          <p:cNvSpPr txBox="1">
            <a:spLocks noGrp="1"/>
          </p:cNvSpPr>
          <p:nvPr>
            <p:ph type="body" idx="1"/>
          </p:nvPr>
        </p:nvSpPr>
        <p:spPr>
          <a:xfrm>
            <a:off x="456300" y="1152475"/>
            <a:ext cx="82254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2400"/>
              <a:t>When someone visits Paris for the first time, you should see the Eiffel Tower. </a:t>
            </a:r>
            <a:endParaRPr sz="2400"/>
          </a:p>
          <a:p>
            <a:pPr marL="457200" lvl="0" indent="-342900" algn="l" rtl="0">
              <a:lnSpc>
                <a:spcPct val="115000"/>
              </a:lnSpc>
              <a:spcBef>
                <a:spcPts val="0"/>
              </a:spcBef>
              <a:spcAft>
                <a:spcPts val="0"/>
              </a:spcAft>
              <a:buSzPts val="1800"/>
              <a:buChar char="●"/>
            </a:pPr>
            <a:r>
              <a:rPr lang="en" sz="2400"/>
              <a:t>The committee members voiced their concerns about the new policy.</a:t>
            </a:r>
            <a:endParaRPr sz="2400"/>
          </a:p>
          <a:p>
            <a:pPr marL="457200" lvl="0" indent="-342900" algn="l" rtl="0">
              <a:lnSpc>
                <a:spcPct val="115000"/>
              </a:lnSpc>
              <a:spcBef>
                <a:spcPts val="0"/>
              </a:spcBef>
              <a:spcAft>
                <a:spcPts val="0"/>
              </a:spcAft>
              <a:buSzPts val="1800"/>
              <a:buChar char="●"/>
            </a:pPr>
            <a:r>
              <a:rPr lang="en" sz="2400"/>
              <a:t>When you read the instructions carefully, one can avoid making simple mistakes.</a:t>
            </a:r>
            <a:endParaRPr sz="2400"/>
          </a:p>
          <a:p>
            <a:pPr marL="457200" lvl="0" indent="-342900" algn="l" rtl="0">
              <a:lnSpc>
                <a:spcPct val="115000"/>
              </a:lnSpc>
              <a:spcBef>
                <a:spcPts val="0"/>
              </a:spcBef>
              <a:spcAft>
                <a:spcPts val="0"/>
              </a:spcAft>
              <a:buSzPts val="1800"/>
              <a:buChar char="●"/>
            </a:pPr>
            <a:r>
              <a:rPr lang="en" sz="2400"/>
              <a:t>Each of the students submitted their application before the deadline. </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6">
                                            <p:txEl>
                                              <p:pRg st="0" end="0"/>
                                            </p:txEl>
                                          </p:spTgt>
                                        </p:tgtEl>
                                        <p:attrNameLst>
                                          <p:attrName>style.visibility</p:attrName>
                                        </p:attrNameLst>
                                      </p:cBhvr>
                                      <p:to>
                                        <p:strVal val="visible"/>
                                      </p:to>
                                    </p:set>
                                    <p:anim calcmode="lin" valueType="num">
                                      <p:cBhvr additive="base">
                                        <p:cTn id="7" dur="500"/>
                                        <p:tgtEl>
                                          <p:spTgt spid="266">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66">
                                            <p:txEl>
                                              <p:pRg st="1" end="1"/>
                                            </p:txEl>
                                          </p:spTgt>
                                        </p:tgtEl>
                                        <p:attrNameLst>
                                          <p:attrName>style.visibility</p:attrName>
                                        </p:attrNameLst>
                                      </p:cBhvr>
                                      <p:to>
                                        <p:strVal val="visible"/>
                                      </p:to>
                                    </p:set>
                                    <p:anim calcmode="lin" valueType="num">
                                      <p:cBhvr additive="base">
                                        <p:cTn id="12" dur="500"/>
                                        <p:tgtEl>
                                          <p:spTgt spid="266">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6">
                                            <p:txEl>
                                              <p:pRg st="2" end="2"/>
                                            </p:txEl>
                                          </p:spTgt>
                                        </p:tgtEl>
                                        <p:attrNameLst>
                                          <p:attrName>style.visibility</p:attrName>
                                        </p:attrNameLst>
                                      </p:cBhvr>
                                      <p:to>
                                        <p:strVal val="visible"/>
                                      </p:to>
                                    </p:set>
                                    <p:anim calcmode="lin" valueType="num">
                                      <p:cBhvr additive="base">
                                        <p:cTn id="17" dur="500"/>
                                        <p:tgtEl>
                                          <p:spTgt spid="266">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66">
                                            <p:txEl>
                                              <p:pRg st="3" end="3"/>
                                            </p:txEl>
                                          </p:spTgt>
                                        </p:tgtEl>
                                        <p:attrNameLst>
                                          <p:attrName>style.visibility</p:attrName>
                                        </p:attrNameLst>
                                      </p:cBhvr>
                                      <p:to>
                                        <p:strVal val="visible"/>
                                      </p:to>
                                    </p:set>
                                    <p:anim calcmode="lin" valueType="num">
                                      <p:cBhvr additive="base">
                                        <p:cTn id="22" dur="500"/>
                                        <p:tgtEl>
                                          <p:spTgt spid="266">
                                            <p:txEl>
                                              <p:pRg st="3" end="3"/>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9"/>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Pronoun Review, continued</a:t>
            </a:r>
            <a:endParaRPr/>
          </a:p>
        </p:txBody>
      </p:sp>
      <p:sp>
        <p:nvSpPr>
          <p:cNvPr id="272" name="Google Shape;272;p19"/>
          <p:cNvSpPr txBox="1">
            <a:spLocks noGrp="1"/>
          </p:cNvSpPr>
          <p:nvPr>
            <p:ph type="body" idx="1"/>
          </p:nvPr>
        </p:nvSpPr>
        <p:spPr>
          <a:xfrm>
            <a:off x="456300" y="1152475"/>
            <a:ext cx="82254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sz="2400"/>
              <a:t>Every doctor must renew his license every two years.</a:t>
            </a:r>
            <a:endParaRPr sz="2400"/>
          </a:p>
          <a:p>
            <a:pPr marL="457200" lvl="0" indent="-342900" algn="l" rtl="0">
              <a:lnSpc>
                <a:spcPct val="115000"/>
              </a:lnSpc>
              <a:spcBef>
                <a:spcPts val="0"/>
              </a:spcBef>
              <a:spcAft>
                <a:spcPts val="0"/>
              </a:spcAft>
              <a:buSzPts val="1800"/>
              <a:buChar char="●"/>
            </a:pPr>
            <a:r>
              <a:rPr lang="en" sz="2400"/>
              <a:t>In the novel, it describes a world where technology controls every aspect of daily life. </a:t>
            </a:r>
            <a:endParaRPr sz="2400"/>
          </a:p>
          <a:p>
            <a:pPr marL="457200" lvl="0" indent="-342900" algn="l" rtl="0">
              <a:lnSpc>
                <a:spcPct val="115000"/>
              </a:lnSpc>
              <a:spcBef>
                <a:spcPts val="0"/>
              </a:spcBef>
              <a:spcAft>
                <a:spcPts val="0"/>
              </a:spcAft>
              <a:buSzPts val="1800"/>
              <a:buChar char="●"/>
            </a:pPr>
            <a:r>
              <a:rPr lang="en" sz="2400"/>
              <a:t>The documentary follows three travelers as they adjust to life in America.</a:t>
            </a:r>
            <a:endParaRPr sz="2400"/>
          </a:p>
          <a:p>
            <a:pPr marL="457200" lvl="0" indent="-342900" algn="l" rtl="0">
              <a:lnSpc>
                <a:spcPct val="115000"/>
              </a:lnSpc>
              <a:spcBef>
                <a:spcPts val="0"/>
              </a:spcBef>
              <a:spcAft>
                <a:spcPts val="0"/>
              </a:spcAft>
              <a:buSzPts val="1800"/>
              <a:buChar char="●"/>
            </a:pPr>
            <a:r>
              <a:rPr lang="en" sz="2400"/>
              <a:t>Both of the sisters brought their friends to the party.</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2">
                                            <p:txEl>
                                              <p:pRg st="0" end="0"/>
                                            </p:txEl>
                                          </p:spTgt>
                                        </p:tgtEl>
                                        <p:attrNameLst>
                                          <p:attrName>style.visibility</p:attrName>
                                        </p:attrNameLst>
                                      </p:cBhvr>
                                      <p:to>
                                        <p:strVal val="visible"/>
                                      </p:to>
                                    </p:set>
                                    <p:anim calcmode="lin" valueType="num">
                                      <p:cBhvr additive="base">
                                        <p:cTn id="7" dur="500"/>
                                        <p:tgtEl>
                                          <p:spTgt spid="272">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2">
                                            <p:txEl>
                                              <p:pRg st="1" end="1"/>
                                            </p:txEl>
                                          </p:spTgt>
                                        </p:tgtEl>
                                        <p:attrNameLst>
                                          <p:attrName>style.visibility</p:attrName>
                                        </p:attrNameLst>
                                      </p:cBhvr>
                                      <p:to>
                                        <p:strVal val="visible"/>
                                      </p:to>
                                    </p:set>
                                    <p:anim calcmode="lin" valueType="num">
                                      <p:cBhvr additive="base">
                                        <p:cTn id="12" dur="500"/>
                                        <p:tgtEl>
                                          <p:spTgt spid="272">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72">
                                            <p:txEl>
                                              <p:pRg st="2" end="2"/>
                                            </p:txEl>
                                          </p:spTgt>
                                        </p:tgtEl>
                                        <p:attrNameLst>
                                          <p:attrName>style.visibility</p:attrName>
                                        </p:attrNameLst>
                                      </p:cBhvr>
                                      <p:to>
                                        <p:strVal val="visible"/>
                                      </p:to>
                                    </p:set>
                                    <p:anim calcmode="lin" valueType="num">
                                      <p:cBhvr additive="base">
                                        <p:cTn id="17" dur="500"/>
                                        <p:tgtEl>
                                          <p:spTgt spid="272">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72">
                                            <p:txEl>
                                              <p:pRg st="3" end="3"/>
                                            </p:txEl>
                                          </p:spTgt>
                                        </p:tgtEl>
                                        <p:attrNameLst>
                                          <p:attrName>style.visibility</p:attrName>
                                        </p:attrNameLst>
                                      </p:cBhvr>
                                      <p:to>
                                        <p:strVal val="visible"/>
                                      </p:to>
                                    </p:set>
                                    <p:anim calcmode="lin" valueType="num">
                                      <p:cBhvr additive="base">
                                        <p:cTn id="22" dur="500"/>
                                        <p:tgtEl>
                                          <p:spTgt spid="272">
                                            <p:txEl>
                                              <p:pRg st="3" end="3"/>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0"/>
          <p:cNvSpPr txBox="1">
            <a:spLocks noGrp="1"/>
          </p:cNvSpPr>
          <p:nvPr>
            <p:ph type="title"/>
          </p:nvPr>
        </p:nvSpPr>
        <p:spPr>
          <a:xfrm>
            <a:off x="456175" y="445024"/>
            <a:ext cx="8225400" cy="77152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240"/>
              <a:t>ACT Practice:</a:t>
            </a:r>
            <a:br>
              <a:rPr lang="en" sz="2240"/>
            </a:br>
            <a:r>
              <a:rPr lang="en" sz="2240" i="1"/>
              <a:t>A Road of Endless Horrors: The Bataan Death March</a:t>
            </a:r>
            <a:endParaRPr sz="2240" i="1"/>
          </a:p>
        </p:txBody>
      </p:sp>
      <p:sp>
        <p:nvSpPr>
          <p:cNvPr id="278" name="Google Shape;278;p20"/>
          <p:cNvSpPr txBox="1">
            <a:spLocks noGrp="1"/>
          </p:cNvSpPr>
          <p:nvPr>
            <p:ph type="body" idx="1"/>
          </p:nvPr>
        </p:nvSpPr>
        <p:spPr>
          <a:xfrm>
            <a:off x="456175" y="1216549"/>
            <a:ext cx="5877594" cy="3675656"/>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2811"/>
              <a:buNone/>
            </a:pPr>
            <a:r>
              <a:rPr lang="en" sz="2400" dirty="0"/>
              <a:t>The passage you are about to read is modeled after the ACT English subtest. </a:t>
            </a:r>
            <a:endParaRPr sz="2400" dirty="0"/>
          </a:p>
          <a:p>
            <a:pPr marL="457200" lvl="0" indent="-393356" algn="l" rtl="0">
              <a:lnSpc>
                <a:spcPct val="115000"/>
              </a:lnSpc>
              <a:spcBef>
                <a:spcPts val="1200"/>
              </a:spcBef>
              <a:spcAft>
                <a:spcPts val="0"/>
              </a:spcAft>
              <a:buSzPct val="100000"/>
              <a:buChar char="●"/>
            </a:pPr>
            <a:r>
              <a:rPr lang="en" sz="2400" dirty="0"/>
              <a:t>A true English passage would have 10 questions that test a variety of grammar and writing skills. </a:t>
            </a:r>
            <a:endParaRPr sz="2400" dirty="0"/>
          </a:p>
          <a:p>
            <a:pPr marL="457200" lvl="0" indent="-393356" algn="l" rtl="0">
              <a:lnSpc>
                <a:spcPct val="115000"/>
              </a:lnSpc>
              <a:spcBef>
                <a:spcPts val="0"/>
              </a:spcBef>
              <a:spcAft>
                <a:spcPts val="0"/>
              </a:spcAft>
              <a:buSzPct val="100000"/>
              <a:buChar char="●"/>
            </a:pPr>
            <a:r>
              <a:rPr lang="en" sz="2400" dirty="0"/>
              <a:t>This passage is only 5 questions and focuses solely on Pronoun Antecedent agreement.</a:t>
            </a:r>
            <a:r>
              <a:rPr lang="en" sz="2400" strike="sngStrike" dirty="0"/>
              <a:t> </a:t>
            </a:r>
            <a:endParaRPr sz="2400" strike="sngStrike" dirty="0"/>
          </a:p>
        </p:txBody>
      </p:sp>
      <p:pic>
        <p:nvPicPr>
          <p:cNvPr id="279" name="Google Shape;279;p20" title="K20 Center 4 minute timer">
            <a:hlinkClick r:id="rId3"/>
          </p:cNvPr>
          <p:cNvPicPr preferRelativeResize="0"/>
          <p:nvPr/>
        </p:nvPicPr>
        <p:blipFill rotWithShape="1">
          <a:blip r:embed="rId4">
            <a:alphaModFix/>
          </a:blip>
          <a:srcRect/>
          <a:stretch/>
        </p:blipFill>
        <p:spPr>
          <a:xfrm>
            <a:off x="6216275" y="1842974"/>
            <a:ext cx="2465300" cy="1386725"/>
          </a:xfrm>
          <a:prstGeom prst="rect">
            <a:avLst/>
          </a:prstGeom>
          <a:noFill/>
          <a:ln>
            <a:noFill/>
          </a:ln>
        </p:spPr>
      </p:pic>
      <p:sp>
        <p:nvSpPr>
          <p:cNvPr id="280" name="Google Shape;280;p20"/>
          <p:cNvSpPr txBox="1"/>
          <p:nvPr/>
        </p:nvSpPr>
        <p:spPr>
          <a:xfrm>
            <a:off x="6237275" y="3300225"/>
            <a:ext cx="2465400" cy="48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sng" strike="noStrike" cap="none">
                <a:solidFill>
                  <a:srgbClr val="27578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4 Minute K20 Timer</a:t>
            </a:r>
            <a:endParaRPr sz="1800" b="0" i="0" u="none" strike="noStrike" cap="none">
              <a:solidFill>
                <a:srgbClr val="27578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aphicFrame>
        <p:nvGraphicFramePr>
          <p:cNvPr id="285" name="Google Shape;285;p7"/>
          <p:cNvGraphicFramePr/>
          <p:nvPr>
            <p:extLst>
              <p:ext uri="{D42A27DB-BD31-4B8C-83A1-F6EECF244321}">
                <p14:modId xmlns:p14="http://schemas.microsoft.com/office/powerpoint/2010/main" val="1637377240"/>
              </p:ext>
            </p:extLst>
          </p:nvPr>
        </p:nvGraphicFramePr>
        <p:xfrm>
          <a:off x="155558" y="323148"/>
          <a:ext cx="8890775" cy="4704845"/>
        </p:xfrm>
        <a:graphic>
          <a:graphicData uri="http://schemas.openxmlformats.org/drawingml/2006/table">
            <a:tbl>
              <a:tblPr>
                <a:noFill/>
                <a:tableStyleId>{54CF8AFC-6018-4B10-A68E-5772FB440C4F}</a:tableStyleId>
              </a:tblPr>
              <a:tblGrid>
                <a:gridCol w="8890775">
                  <a:extLst>
                    <a:ext uri="{9D8B030D-6E8A-4147-A177-3AD203B41FA5}">
                      <a16:colId xmlns:a16="http://schemas.microsoft.com/office/drawing/2014/main" val="20000"/>
                    </a:ext>
                  </a:extLst>
                </a:gridCol>
              </a:tblGrid>
              <a:tr h="445075">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solidFill>
                            <a:srgbClr val="FFFFFF"/>
                          </a:solidFill>
                          <a:latin typeface="Calibri"/>
                          <a:ea typeface="Calibri"/>
                          <a:cs typeface="Calibri"/>
                          <a:sym typeface="Calibri"/>
                        </a:rPr>
                        <a:t>#1                                                              Explanation</a:t>
                      </a:r>
                      <a:endParaRPr sz="1800" b="1" u="none" strike="noStrike" cap="none">
                        <a:solidFill>
                          <a:srgbClr val="FFFFFF"/>
                        </a:solidFill>
                        <a:latin typeface="Calibri"/>
                        <a:ea typeface="Calibri"/>
                        <a:cs typeface="Calibri"/>
                        <a:sym typeface="Calibri"/>
                      </a:endParaRPr>
                    </a:p>
                  </a:txBody>
                  <a:tcPr marL="91425" marR="91425" marT="91425" marB="91425">
                    <a:lnL w="12700" cap="flat" cmpd="sng">
                      <a:solidFill>
                        <a:srgbClr val="288AC3"/>
                      </a:solidFill>
                      <a:prstDash val="solid"/>
                      <a:round/>
                      <a:headEnd type="none" w="sm" len="sm"/>
                      <a:tailEnd type="none" w="sm" len="sm"/>
                    </a:lnL>
                    <a:lnR w="12700" cap="flat" cmpd="sng">
                      <a:solidFill>
                        <a:srgbClr val="288AC3"/>
                      </a:solidFill>
                      <a:prstDash val="solid"/>
                      <a:round/>
                      <a:headEnd type="none" w="sm" len="sm"/>
                      <a:tailEnd type="none" w="sm" len="sm"/>
                    </a:lnR>
                    <a:lnT w="12700" cap="flat" cmpd="sng">
                      <a:solidFill>
                        <a:srgbClr val="288AC3"/>
                      </a:solidFill>
                      <a:prstDash val="solid"/>
                      <a:round/>
                      <a:headEnd type="none" w="sm" len="sm"/>
                      <a:tailEnd type="none" w="sm" len="sm"/>
                    </a:lnT>
                    <a:lnB w="12700" cap="flat" cmpd="sng">
                      <a:noFill/>
                      <a:prstDash val="solid"/>
                      <a:round/>
                      <a:headEnd type="none" w="sm" len="sm"/>
                      <a:tailEnd type="none" w="sm" len="sm"/>
                    </a:lnB>
                    <a:solidFill>
                      <a:srgbClr val="275781"/>
                    </a:solidFill>
                  </a:tcPr>
                </a:tc>
                <a:extLst>
                  <a:ext uri="{0D108BD9-81ED-4DB2-BD59-A6C34878D82A}">
                    <a16:rowId xmlns:a16="http://schemas.microsoft.com/office/drawing/2014/main" val="10000"/>
                  </a:ext>
                </a:extLst>
              </a:tr>
              <a:tr h="4247675">
                <a:tc>
                  <a:txBody>
                    <a:bodyPr/>
                    <a:lstStyle/>
                    <a:p>
                      <a:pPr marL="0" marR="0" lvl="0" indent="0" algn="l" rtl="0">
                        <a:lnSpc>
                          <a:spcPct val="100000"/>
                        </a:lnSpc>
                        <a:spcBef>
                          <a:spcPts val="0"/>
                        </a:spcBef>
                        <a:spcAft>
                          <a:spcPts val="0"/>
                        </a:spcAft>
                        <a:buClr>
                          <a:schemeClr val="dk1"/>
                        </a:buClr>
                        <a:buSzPts val="1100"/>
                        <a:buFont typeface="Arial"/>
                        <a:buNone/>
                      </a:pPr>
                      <a:r>
                        <a:rPr lang="en" sz="1800" b="1" u="none" strike="noStrike" cap="none" dirty="0">
                          <a:solidFill>
                            <a:schemeClr val="dk1"/>
                          </a:solidFill>
                          <a:latin typeface="Calibri"/>
                          <a:ea typeface="Calibri"/>
                          <a:cs typeface="Calibri"/>
                          <a:sym typeface="Calibri"/>
                        </a:rPr>
                        <a:t>Why B is correct:</a:t>
                      </a:r>
                      <a:r>
                        <a:rPr lang="en" sz="1800" u="none" strike="noStrike" cap="none" dirty="0">
                          <a:solidFill>
                            <a:schemeClr val="dk1"/>
                          </a:solidFill>
                          <a:latin typeface="Calibri"/>
                          <a:ea typeface="Calibri"/>
                          <a:cs typeface="Calibri"/>
                          <a:sym typeface="Calibri"/>
                        </a:rPr>
                        <a:t> "He" is a singular pronoun that correctly agrees with the singular antecedent "Tony Reyna," and "was" is the correct singular past tense verb form.</a:t>
                      </a:r>
                      <a:endParaRPr dirty="0"/>
                    </a:p>
                    <a:p>
                      <a:pPr marL="0" marR="0" lvl="0" indent="0" algn="l" rtl="0">
                        <a:lnSpc>
                          <a:spcPct val="100000"/>
                        </a:lnSpc>
                        <a:spcBef>
                          <a:spcPts val="1200"/>
                        </a:spcBef>
                        <a:spcAft>
                          <a:spcPts val="0"/>
                        </a:spcAft>
                        <a:buClr>
                          <a:schemeClr val="dk1"/>
                        </a:buClr>
                        <a:buSzPts val="1100"/>
                        <a:buFont typeface="Arial"/>
                        <a:buNone/>
                      </a:pPr>
                      <a:r>
                        <a:rPr lang="en" sz="1800" b="1" u="none" strike="noStrike" cap="none" dirty="0">
                          <a:solidFill>
                            <a:schemeClr val="dk1"/>
                          </a:solidFill>
                          <a:latin typeface="Calibri"/>
                          <a:ea typeface="Calibri"/>
                          <a:cs typeface="Calibri"/>
                          <a:sym typeface="Calibri"/>
                        </a:rPr>
                        <a:t>Why other answers are incorrect:</a:t>
                      </a:r>
                      <a:endParaRPr dirty="0"/>
                    </a:p>
                    <a:p>
                      <a:pPr marL="457200" marR="0" lvl="0" indent="-298450" algn="l" rtl="0">
                        <a:lnSpc>
                          <a:spcPct val="115000"/>
                        </a:lnSpc>
                        <a:spcBef>
                          <a:spcPts val="1200"/>
                        </a:spcBef>
                        <a:spcAft>
                          <a:spcPts val="0"/>
                        </a:spcAft>
                        <a:buClr>
                          <a:schemeClr val="dk1"/>
                        </a:buClr>
                        <a:buSzPct val="100000"/>
                        <a:buFont typeface="Arial"/>
                        <a:buChar char="●"/>
                      </a:pPr>
                      <a:r>
                        <a:rPr lang="en" sz="1800" b="1" u="none" strike="noStrike" cap="none" dirty="0">
                          <a:solidFill>
                            <a:schemeClr val="dk1"/>
                          </a:solidFill>
                          <a:latin typeface="Calibri"/>
                          <a:ea typeface="Calibri"/>
                          <a:cs typeface="Calibri"/>
                          <a:sym typeface="Calibri"/>
                        </a:rPr>
                        <a:t>A. NO CHANGE (They was)</a:t>
                      </a:r>
                      <a:r>
                        <a:rPr lang="en" sz="1800" u="none" strike="noStrike" cap="none" dirty="0">
                          <a:solidFill>
                            <a:schemeClr val="dk1"/>
                          </a:solidFill>
                          <a:latin typeface="Calibri"/>
                          <a:ea typeface="Calibri"/>
                          <a:cs typeface="Calibri"/>
                          <a:sym typeface="Calibri"/>
                        </a:rPr>
                        <a:t> - INCORRECT. This contains two errors: "they" is plural but the antecedent "Tony Reyna" is singular, and "was" doesn't agree with the plural pronoun "they." Even if "they" were correct, the sentence would require "were."</a:t>
                      </a:r>
                      <a:endParaRPr dirty="0"/>
                    </a:p>
                    <a:p>
                      <a:pPr marL="457200" marR="0" lvl="0" indent="-298450" algn="l" rtl="0">
                        <a:lnSpc>
                          <a:spcPct val="115000"/>
                        </a:lnSpc>
                        <a:spcBef>
                          <a:spcPts val="0"/>
                        </a:spcBef>
                        <a:spcAft>
                          <a:spcPts val="0"/>
                        </a:spcAft>
                        <a:buClr>
                          <a:schemeClr val="dk1"/>
                        </a:buClr>
                        <a:buSzPct val="100000"/>
                        <a:buFont typeface="Arial"/>
                        <a:buChar char="●"/>
                      </a:pPr>
                      <a:r>
                        <a:rPr lang="en" sz="1800" b="1" u="none" strike="noStrike" cap="none" dirty="0">
                          <a:solidFill>
                            <a:schemeClr val="dk1"/>
                          </a:solidFill>
                          <a:latin typeface="Calibri"/>
                          <a:ea typeface="Calibri"/>
                          <a:cs typeface="Calibri"/>
                          <a:sym typeface="Calibri"/>
                        </a:rPr>
                        <a:t>C. It was</a:t>
                      </a:r>
                      <a:r>
                        <a:rPr lang="en" sz="1800" u="none" strike="noStrike" cap="none" dirty="0">
                          <a:solidFill>
                            <a:schemeClr val="dk1"/>
                          </a:solidFill>
                          <a:latin typeface="Calibri"/>
                          <a:ea typeface="Calibri"/>
                          <a:cs typeface="Calibri"/>
                          <a:sym typeface="Calibri"/>
                        </a:rPr>
                        <a:t> - INCORRECT. "It" is used for things or animals, not people. Tony Reyna is a person, so "he" is the appropriate pronoun choice.</a:t>
                      </a:r>
                      <a:endParaRPr dirty="0"/>
                    </a:p>
                    <a:p>
                      <a:pPr marL="457200" marR="0" lvl="0" indent="-298450" algn="l" rtl="0">
                        <a:lnSpc>
                          <a:spcPct val="115000"/>
                        </a:lnSpc>
                        <a:spcBef>
                          <a:spcPts val="0"/>
                        </a:spcBef>
                        <a:spcAft>
                          <a:spcPts val="0"/>
                        </a:spcAft>
                        <a:buClr>
                          <a:schemeClr val="dk1"/>
                        </a:buClr>
                        <a:buSzPct val="100000"/>
                        <a:buFont typeface="Arial"/>
                        <a:buChar char="●"/>
                      </a:pPr>
                      <a:r>
                        <a:rPr lang="en" sz="1800" b="1" u="none" strike="noStrike" cap="none" dirty="0">
                          <a:solidFill>
                            <a:schemeClr val="dk1"/>
                          </a:solidFill>
                          <a:latin typeface="Calibri"/>
                          <a:ea typeface="Calibri"/>
                          <a:cs typeface="Calibri"/>
                          <a:sym typeface="Calibri"/>
                        </a:rPr>
                        <a:t>D. They were</a:t>
                      </a:r>
                      <a:r>
                        <a:rPr lang="en" sz="1800" u="none" strike="noStrike" cap="none" dirty="0">
                          <a:solidFill>
                            <a:schemeClr val="dk1"/>
                          </a:solidFill>
                          <a:latin typeface="Calibri"/>
                          <a:ea typeface="Calibri"/>
                          <a:cs typeface="Calibri"/>
                          <a:sym typeface="Calibri"/>
                        </a:rPr>
                        <a:t> - INCORRECT. While "they were" shows correct subject-verb agreement, "they" is a plural pronoun that doesn't agree with the singular antecedent "Tony Reyna." The pronoun must be singular to match its antecedent.</a:t>
                      </a:r>
                      <a:endParaRPr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aphicFrame>
        <p:nvGraphicFramePr>
          <p:cNvPr id="290" name="Google Shape;290;p8"/>
          <p:cNvGraphicFramePr/>
          <p:nvPr>
            <p:extLst>
              <p:ext uri="{D42A27DB-BD31-4B8C-83A1-F6EECF244321}">
                <p14:modId xmlns:p14="http://schemas.microsoft.com/office/powerpoint/2010/main" val="4290347451"/>
              </p:ext>
            </p:extLst>
          </p:nvPr>
        </p:nvGraphicFramePr>
        <p:xfrm>
          <a:off x="148551" y="220814"/>
          <a:ext cx="8904386" cy="4820352"/>
        </p:xfrm>
        <a:graphic>
          <a:graphicData uri="http://schemas.openxmlformats.org/drawingml/2006/table">
            <a:tbl>
              <a:tblPr>
                <a:noFill/>
                <a:tableStyleId>{54CF8AFC-6018-4B10-A68E-5772FB440C4F}</a:tableStyleId>
              </a:tblPr>
              <a:tblGrid>
                <a:gridCol w="8904386">
                  <a:extLst>
                    <a:ext uri="{9D8B030D-6E8A-4147-A177-3AD203B41FA5}">
                      <a16:colId xmlns:a16="http://schemas.microsoft.com/office/drawing/2014/main" val="20000"/>
                    </a:ext>
                  </a:extLst>
                </a:gridCol>
              </a:tblGrid>
              <a:tr h="393889">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solidFill>
                            <a:srgbClr val="FFFFFF"/>
                          </a:solidFill>
                          <a:latin typeface="Calibri"/>
                          <a:ea typeface="Calibri"/>
                          <a:cs typeface="Calibri"/>
                          <a:sym typeface="Calibri"/>
                        </a:rPr>
                        <a:t>#2                                                               Explanation</a:t>
                      </a:r>
                      <a:endParaRPr sz="1800" b="1" u="none" strike="noStrike" cap="none">
                        <a:solidFill>
                          <a:srgbClr val="FFFFFF"/>
                        </a:solidFill>
                        <a:latin typeface="Calibri"/>
                        <a:ea typeface="Calibri"/>
                        <a:cs typeface="Calibri"/>
                        <a:sym typeface="Calibri"/>
                      </a:endParaRPr>
                    </a:p>
                  </a:txBody>
                  <a:tcPr marL="91425" marR="91425" marT="91425" marB="91425">
                    <a:lnL w="12700" cap="flat" cmpd="sng">
                      <a:solidFill>
                        <a:srgbClr val="288AC3"/>
                      </a:solidFill>
                      <a:prstDash val="solid"/>
                      <a:round/>
                      <a:headEnd type="none" w="sm" len="sm"/>
                      <a:tailEnd type="none" w="sm" len="sm"/>
                    </a:lnL>
                    <a:lnR w="12700" cap="flat" cmpd="sng">
                      <a:solidFill>
                        <a:srgbClr val="288AC3"/>
                      </a:solidFill>
                      <a:prstDash val="solid"/>
                      <a:round/>
                      <a:headEnd type="none" w="sm" len="sm"/>
                      <a:tailEnd type="none" w="sm" len="sm"/>
                    </a:lnR>
                    <a:lnT w="12700" cap="flat" cmpd="sng">
                      <a:solidFill>
                        <a:srgbClr val="288AC3"/>
                      </a:solidFill>
                      <a:prstDash val="solid"/>
                      <a:round/>
                      <a:headEnd type="none" w="sm" len="sm"/>
                      <a:tailEnd type="none" w="sm" len="sm"/>
                    </a:lnT>
                    <a:lnB w="12700" cap="flat" cmpd="sng">
                      <a:noFill/>
                      <a:prstDash val="solid"/>
                      <a:round/>
                      <a:headEnd type="none" w="sm" len="sm"/>
                      <a:tailEnd type="none" w="sm" len="sm"/>
                    </a:lnB>
                    <a:solidFill>
                      <a:srgbClr val="275781"/>
                    </a:solidFill>
                  </a:tcPr>
                </a:tc>
                <a:extLst>
                  <a:ext uri="{0D108BD9-81ED-4DB2-BD59-A6C34878D82A}">
                    <a16:rowId xmlns:a16="http://schemas.microsoft.com/office/drawing/2014/main" val="10000"/>
                  </a:ext>
                </a:extLst>
              </a:tr>
              <a:tr h="3759232">
                <a:tc>
                  <a:txBody>
                    <a:bodyPr/>
                    <a:lstStyle/>
                    <a:p>
                      <a:pPr marL="0" marR="0" lvl="0" indent="0" algn="l" rtl="0">
                        <a:lnSpc>
                          <a:spcPct val="100000"/>
                        </a:lnSpc>
                        <a:spcBef>
                          <a:spcPts val="0"/>
                        </a:spcBef>
                        <a:spcAft>
                          <a:spcPts val="0"/>
                        </a:spcAft>
                        <a:buClr>
                          <a:schemeClr val="dk1"/>
                        </a:buClr>
                        <a:buSzPts val="1100"/>
                        <a:buFont typeface="Arial"/>
                        <a:buNone/>
                      </a:pPr>
                      <a:r>
                        <a:rPr lang="en" sz="1800" b="1" u="none" strike="noStrike" cap="none" dirty="0">
                          <a:solidFill>
                            <a:schemeClr val="dk1"/>
                          </a:solidFill>
                          <a:latin typeface="Calibri"/>
                          <a:ea typeface="Calibri"/>
                          <a:cs typeface="Calibri"/>
                          <a:sym typeface="Calibri"/>
                        </a:rPr>
                        <a:t>Why G is correct:</a:t>
                      </a:r>
                      <a:r>
                        <a:rPr lang="en" sz="1800" u="none" strike="noStrike" cap="none" dirty="0">
                          <a:solidFill>
                            <a:schemeClr val="dk1"/>
                          </a:solidFill>
                          <a:latin typeface="Calibri"/>
                          <a:ea typeface="Calibri"/>
                          <a:cs typeface="Calibri"/>
                          <a:sym typeface="Calibri"/>
                        </a:rPr>
                        <a:t> "The prisoners" is plural, correctly requiring the plural verb "were." This maintains proper agreement between the plural subject and plural verb.</a:t>
                      </a:r>
                      <a:endParaRPr dirty="0"/>
                    </a:p>
                    <a:p>
                      <a:pPr marL="0" marR="0" lvl="0" indent="0" algn="l" rtl="0">
                        <a:lnSpc>
                          <a:spcPct val="100000"/>
                        </a:lnSpc>
                        <a:spcBef>
                          <a:spcPts val="1200"/>
                        </a:spcBef>
                        <a:spcAft>
                          <a:spcPts val="0"/>
                        </a:spcAft>
                        <a:buClr>
                          <a:schemeClr val="dk1"/>
                        </a:buClr>
                        <a:buSzPts val="1100"/>
                        <a:buFont typeface="Arial"/>
                        <a:buNone/>
                      </a:pPr>
                      <a:r>
                        <a:rPr lang="en" sz="1800" b="1" u="none" strike="noStrike" cap="none" dirty="0">
                          <a:solidFill>
                            <a:schemeClr val="dk1"/>
                          </a:solidFill>
                          <a:latin typeface="Calibri"/>
                          <a:ea typeface="Calibri"/>
                          <a:cs typeface="Calibri"/>
                          <a:sym typeface="Calibri"/>
                        </a:rPr>
                        <a:t>Why other answers are incorrect:</a:t>
                      </a:r>
                      <a:endParaRPr dirty="0"/>
                    </a:p>
                    <a:p>
                      <a:pPr marL="457200" marR="0" lvl="0" indent="-304800" algn="l" rtl="0">
                        <a:lnSpc>
                          <a:spcPct val="115000"/>
                        </a:lnSpc>
                        <a:spcBef>
                          <a:spcPts val="1200"/>
                        </a:spcBef>
                        <a:spcAft>
                          <a:spcPts val="0"/>
                        </a:spcAft>
                        <a:buClr>
                          <a:schemeClr val="dk1"/>
                        </a:buClr>
                        <a:buSzPct val="100000"/>
                        <a:buFont typeface="Arial"/>
                        <a:buChar char="●"/>
                      </a:pPr>
                      <a:r>
                        <a:rPr lang="en" sz="1800" b="1" u="none" strike="noStrike" cap="none" dirty="0">
                          <a:solidFill>
                            <a:schemeClr val="dk1"/>
                          </a:solidFill>
                          <a:latin typeface="Calibri"/>
                          <a:ea typeface="Calibri"/>
                          <a:cs typeface="Calibri"/>
                          <a:sym typeface="Calibri"/>
                        </a:rPr>
                        <a:t>F. NO CHANGE (The prisoners was forced)</a:t>
                      </a:r>
                      <a:r>
                        <a:rPr lang="en" sz="1800" u="none" strike="noStrike" cap="none" dirty="0">
                          <a:solidFill>
                            <a:schemeClr val="dk1"/>
                          </a:solidFill>
                          <a:latin typeface="Calibri"/>
                          <a:ea typeface="Calibri"/>
                          <a:cs typeface="Calibri"/>
                          <a:sym typeface="Calibri"/>
                        </a:rPr>
                        <a:t> - INCORRECT. "The prisoners" is a plural noun phrase (indicating multiple people), so it requires the plural verb "were," not the singular verb "was." This is a subject-verb agreement error.</a:t>
                      </a:r>
                      <a:endParaRPr dirty="0"/>
                    </a:p>
                    <a:p>
                      <a:pPr marL="457200" marR="0" lvl="0" indent="-304800" algn="l" rtl="0">
                        <a:lnSpc>
                          <a:spcPct val="115000"/>
                        </a:lnSpc>
                        <a:spcBef>
                          <a:spcPts val="0"/>
                        </a:spcBef>
                        <a:spcAft>
                          <a:spcPts val="0"/>
                        </a:spcAft>
                        <a:buClr>
                          <a:schemeClr val="dk1"/>
                        </a:buClr>
                        <a:buSzPct val="100000"/>
                        <a:buFont typeface="Arial"/>
                        <a:buChar char="●"/>
                      </a:pPr>
                      <a:r>
                        <a:rPr lang="en" sz="1800" b="1" u="none" strike="noStrike" cap="none" dirty="0">
                          <a:solidFill>
                            <a:schemeClr val="dk1"/>
                          </a:solidFill>
                          <a:latin typeface="Calibri"/>
                          <a:ea typeface="Calibri"/>
                          <a:cs typeface="Calibri"/>
                          <a:sym typeface="Calibri"/>
                        </a:rPr>
                        <a:t>H. The prisoner was forced</a:t>
                      </a:r>
                      <a:r>
                        <a:rPr lang="en" sz="1800" u="none" strike="noStrike" cap="none" dirty="0">
                          <a:solidFill>
                            <a:schemeClr val="dk1"/>
                          </a:solidFill>
                          <a:latin typeface="Calibri"/>
                          <a:ea typeface="Calibri"/>
                          <a:cs typeface="Calibri"/>
                          <a:sym typeface="Calibri"/>
                        </a:rPr>
                        <a:t> - INCORRECT. While "prisoner was" shows correct singular subject-verb agreement, changing to the singular "prisoner" contradicts the context. The passage discusses 75,000 POWs, which is clearly plural, not a single prisoner.</a:t>
                      </a:r>
                      <a:endParaRPr dirty="0"/>
                    </a:p>
                    <a:p>
                      <a:pPr marL="457200" marR="0" lvl="0" indent="-304800" algn="l" rtl="0">
                        <a:lnSpc>
                          <a:spcPct val="115000"/>
                        </a:lnSpc>
                        <a:spcBef>
                          <a:spcPts val="0"/>
                        </a:spcBef>
                        <a:spcAft>
                          <a:spcPts val="0"/>
                        </a:spcAft>
                        <a:buClr>
                          <a:schemeClr val="dk1"/>
                        </a:buClr>
                        <a:buSzPct val="100000"/>
                        <a:buFont typeface="Arial"/>
                        <a:buChar char="●"/>
                      </a:pPr>
                      <a:r>
                        <a:rPr lang="en" sz="1800" b="1" u="none" strike="noStrike" cap="none" dirty="0">
                          <a:solidFill>
                            <a:schemeClr val="dk1"/>
                          </a:solidFill>
                          <a:latin typeface="Calibri"/>
                          <a:ea typeface="Calibri"/>
                          <a:cs typeface="Calibri"/>
                          <a:sym typeface="Calibri"/>
                        </a:rPr>
                        <a:t>J. The prisoner were forced</a:t>
                      </a:r>
                      <a:r>
                        <a:rPr lang="en" sz="1800" u="none" strike="noStrike" cap="none" dirty="0">
                          <a:solidFill>
                            <a:schemeClr val="dk1"/>
                          </a:solidFill>
                          <a:latin typeface="Calibri"/>
                          <a:ea typeface="Calibri"/>
                          <a:cs typeface="Calibri"/>
                          <a:sym typeface="Calibri"/>
                        </a:rPr>
                        <a:t> - INCORRECT. This combines a singular noun "prisoner" with a plural verb "were," creating a subject-verb agreement error. Additionally, the singular form contradicts the passage's reference to 75,000 people.</a:t>
                      </a:r>
                      <a:endParaRPr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graphicFrame>
        <p:nvGraphicFramePr>
          <p:cNvPr id="295" name="Google Shape;295;p13"/>
          <p:cNvGraphicFramePr/>
          <p:nvPr>
            <p:extLst>
              <p:ext uri="{D42A27DB-BD31-4B8C-83A1-F6EECF244321}">
                <p14:modId xmlns:p14="http://schemas.microsoft.com/office/powerpoint/2010/main" val="1836896650"/>
              </p:ext>
            </p:extLst>
          </p:nvPr>
        </p:nvGraphicFramePr>
        <p:xfrm>
          <a:off x="155558" y="323148"/>
          <a:ext cx="8890775" cy="4704845"/>
        </p:xfrm>
        <a:graphic>
          <a:graphicData uri="http://schemas.openxmlformats.org/drawingml/2006/table">
            <a:tbl>
              <a:tblPr>
                <a:noFill/>
                <a:tableStyleId>{54CF8AFC-6018-4B10-A68E-5772FB440C4F}</a:tableStyleId>
              </a:tblPr>
              <a:tblGrid>
                <a:gridCol w="8890775">
                  <a:extLst>
                    <a:ext uri="{9D8B030D-6E8A-4147-A177-3AD203B41FA5}">
                      <a16:colId xmlns:a16="http://schemas.microsoft.com/office/drawing/2014/main" val="20000"/>
                    </a:ext>
                  </a:extLst>
                </a:gridCol>
              </a:tblGrid>
              <a:tr h="445075">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solidFill>
                            <a:srgbClr val="FFFFFF"/>
                          </a:solidFill>
                          <a:latin typeface="Calibri"/>
                          <a:ea typeface="Calibri"/>
                          <a:cs typeface="Calibri"/>
                          <a:sym typeface="Calibri"/>
                        </a:rPr>
                        <a:t>#3                                                               Explanation</a:t>
                      </a:r>
                      <a:endParaRPr sz="1800" b="1" u="none" strike="noStrike" cap="none">
                        <a:solidFill>
                          <a:srgbClr val="FFFFFF"/>
                        </a:solidFill>
                        <a:latin typeface="Calibri"/>
                        <a:ea typeface="Calibri"/>
                        <a:cs typeface="Calibri"/>
                        <a:sym typeface="Calibri"/>
                      </a:endParaRPr>
                    </a:p>
                  </a:txBody>
                  <a:tcPr marL="91425" marR="91425" marT="91425" marB="91425">
                    <a:lnL w="12700" cap="flat" cmpd="sng">
                      <a:solidFill>
                        <a:srgbClr val="288AC3"/>
                      </a:solidFill>
                      <a:prstDash val="solid"/>
                      <a:round/>
                      <a:headEnd type="none" w="sm" len="sm"/>
                      <a:tailEnd type="none" w="sm" len="sm"/>
                    </a:lnL>
                    <a:lnR w="12700" cap="flat" cmpd="sng">
                      <a:solidFill>
                        <a:srgbClr val="288AC3"/>
                      </a:solidFill>
                      <a:prstDash val="solid"/>
                      <a:round/>
                      <a:headEnd type="none" w="sm" len="sm"/>
                      <a:tailEnd type="none" w="sm" len="sm"/>
                    </a:lnR>
                    <a:lnT w="12700" cap="flat" cmpd="sng">
                      <a:solidFill>
                        <a:srgbClr val="288AC3"/>
                      </a:solidFill>
                      <a:prstDash val="solid"/>
                      <a:round/>
                      <a:headEnd type="none" w="sm" len="sm"/>
                      <a:tailEnd type="none" w="sm" len="sm"/>
                    </a:lnT>
                    <a:lnB w="12700" cap="flat" cmpd="sng">
                      <a:noFill/>
                      <a:prstDash val="solid"/>
                      <a:round/>
                      <a:headEnd type="none" w="sm" len="sm"/>
                      <a:tailEnd type="none" w="sm" len="sm"/>
                    </a:lnB>
                    <a:solidFill>
                      <a:srgbClr val="275781"/>
                    </a:solidFill>
                  </a:tcPr>
                </a:tc>
                <a:extLst>
                  <a:ext uri="{0D108BD9-81ED-4DB2-BD59-A6C34878D82A}">
                    <a16:rowId xmlns:a16="http://schemas.microsoft.com/office/drawing/2014/main" val="10000"/>
                  </a:ext>
                </a:extLst>
              </a:tr>
              <a:tr h="4247675">
                <a:tc>
                  <a:txBody>
                    <a:bodyPr/>
                    <a:lstStyle/>
                    <a:p>
                      <a:pPr marL="114300" marR="0" lvl="0" indent="0" algn="l" rtl="0">
                        <a:lnSpc>
                          <a:spcPct val="115000"/>
                        </a:lnSpc>
                        <a:spcBef>
                          <a:spcPts val="0"/>
                        </a:spcBef>
                        <a:spcAft>
                          <a:spcPts val="0"/>
                        </a:spcAft>
                        <a:buClr>
                          <a:schemeClr val="dk1"/>
                        </a:buClr>
                        <a:buSzPts val="1800"/>
                        <a:buFont typeface="Arial"/>
                        <a:buNone/>
                      </a:pPr>
                      <a:r>
                        <a:rPr lang="en" sz="1800" b="1" u="none" strike="noStrike" cap="none" dirty="0">
                          <a:solidFill>
                            <a:schemeClr val="dk1"/>
                          </a:solidFill>
                          <a:latin typeface="Calibri"/>
                          <a:ea typeface="Calibri"/>
                          <a:cs typeface="Calibri"/>
                          <a:sym typeface="Calibri"/>
                        </a:rPr>
                        <a:t>Why B is correct: </a:t>
                      </a:r>
                      <a:r>
                        <a:rPr lang="en" sz="1800" u="none" strike="noStrike" cap="none" dirty="0">
                          <a:solidFill>
                            <a:schemeClr val="dk1"/>
                          </a:solidFill>
                          <a:latin typeface="Calibri"/>
                          <a:ea typeface="Calibri"/>
                          <a:cs typeface="Calibri"/>
                          <a:sym typeface="Calibri"/>
                        </a:rPr>
                        <a:t>Replacing the vague "that" with the specific noun phrase "that sight" creates a clear antecedent. Additionally, "realize" is more precise than "knew" in this context.</a:t>
                      </a:r>
                    </a:p>
                    <a:p>
                      <a:pPr marL="114300" marR="0" lvl="0" indent="0" algn="l" defTabSz="914400" rtl="0" eaLnBrk="1" fontAlgn="auto" latinLnBrk="0" hangingPunct="1">
                        <a:lnSpc>
                          <a:spcPct val="115000"/>
                        </a:lnSpc>
                        <a:spcBef>
                          <a:spcPts val="0"/>
                        </a:spcBef>
                        <a:spcAft>
                          <a:spcPts val="0"/>
                        </a:spcAft>
                        <a:buClr>
                          <a:schemeClr val="dk1"/>
                        </a:buClr>
                        <a:buSzPts val="1800"/>
                        <a:buFont typeface="Arial"/>
                        <a:buNone/>
                        <a:tabLst/>
                        <a:defRPr/>
                      </a:pPr>
                      <a:r>
                        <a:rPr lang="en-US" sz="1800" b="1" u="none" strike="noStrike" cap="none" dirty="0">
                          <a:solidFill>
                            <a:schemeClr val="dk1"/>
                          </a:solidFill>
                          <a:latin typeface="Calibri"/>
                          <a:ea typeface="Calibri"/>
                          <a:cs typeface="Calibri"/>
                          <a:sym typeface="Calibri"/>
                        </a:rPr>
                        <a:t>Why other answers are incorrect:</a:t>
                      </a:r>
                      <a:endParaRPr lang="en-US" sz="1800" dirty="0"/>
                    </a:p>
                    <a:p>
                      <a:pPr marL="457200" marR="0" lvl="0" indent="-304800" algn="l" rtl="0">
                        <a:lnSpc>
                          <a:spcPct val="115000"/>
                        </a:lnSpc>
                        <a:spcBef>
                          <a:spcPts val="0"/>
                        </a:spcBef>
                        <a:spcAft>
                          <a:spcPts val="0"/>
                        </a:spcAft>
                        <a:buClr>
                          <a:schemeClr val="dk1"/>
                        </a:buClr>
                        <a:buSzPct val="100000"/>
                        <a:buFont typeface="Arial"/>
                        <a:buChar char="●"/>
                      </a:pPr>
                      <a:r>
                        <a:rPr lang="en" sz="1800" b="1" u="none" strike="noStrike" cap="none" dirty="0">
                          <a:solidFill>
                            <a:schemeClr val="dk1"/>
                          </a:solidFill>
                          <a:latin typeface="Calibri"/>
                          <a:ea typeface="Calibri"/>
                          <a:cs typeface="Calibri"/>
                          <a:sym typeface="Calibri"/>
                        </a:rPr>
                        <a:t>A. NO CHANGE (that's when I knew)</a:t>
                      </a:r>
                      <a:r>
                        <a:rPr lang="en" sz="1800" u="none" strike="noStrike" cap="none" dirty="0">
                          <a:solidFill>
                            <a:schemeClr val="dk1"/>
                          </a:solidFill>
                          <a:latin typeface="Calibri"/>
                          <a:ea typeface="Calibri"/>
                          <a:cs typeface="Calibri"/>
                          <a:sym typeface="Calibri"/>
                        </a:rPr>
                        <a:t> - INCORRECT. The demonstrative pronoun "that" is ambiguous. It could refer to seeing Major Ivy, the bayonet wounds, or the realization of danger. Ambiguous pronoun references confuse readers.</a:t>
                      </a:r>
                      <a:endParaRPr dirty="0"/>
                    </a:p>
                    <a:p>
                      <a:pPr marL="457200" marR="0" lvl="0" indent="-304800" algn="l" rtl="0">
                        <a:lnSpc>
                          <a:spcPct val="115000"/>
                        </a:lnSpc>
                        <a:spcBef>
                          <a:spcPts val="0"/>
                        </a:spcBef>
                        <a:spcAft>
                          <a:spcPts val="0"/>
                        </a:spcAft>
                        <a:buClr>
                          <a:schemeClr val="dk1"/>
                        </a:buClr>
                        <a:buSzPct val="100000"/>
                        <a:buFont typeface="Arial"/>
                        <a:buChar char="●"/>
                      </a:pPr>
                      <a:r>
                        <a:rPr lang="en" sz="1800" b="1" u="none" strike="noStrike" cap="none" dirty="0">
                          <a:solidFill>
                            <a:schemeClr val="dk1"/>
                          </a:solidFill>
                          <a:latin typeface="Calibri"/>
                          <a:ea typeface="Calibri"/>
                          <a:cs typeface="Calibri"/>
                          <a:sym typeface="Calibri"/>
                        </a:rPr>
                        <a:t>C. that's when we knew</a:t>
                      </a:r>
                      <a:r>
                        <a:rPr lang="en" sz="1800" u="none" strike="noStrike" cap="none" dirty="0">
                          <a:solidFill>
                            <a:schemeClr val="dk1"/>
                          </a:solidFill>
                          <a:latin typeface="Calibri"/>
                          <a:ea typeface="Calibri"/>
                          <a:cs typeface="Calibri"/>
                          <a:sym typeface="Calibri"/>
                        </a:rPr>
                        <a:t> - INCORRECT. This changes the point of view from first-person singular ("I") to first-person plural ("we"), which is inconsistent with Gordon speaking about his own experience. It also keeps the ambiguous "that."</a:t>
                      </a:r>
                      <a:endParaRPr dirty="0"/>
                    </a:p>
                    <a:p>
                      <a:pPr marL="457200" marR="0" lvl="0" indent="-304800" algn="l" rtl="0">
                        <a:lnSpc>
                          <a:spcPct val="115000"/>
                        </a:lnSpc>
                        <a:spcBef>
                          <a:spcPts val="0"/>
                        </a:spcBef>
                        <a:spcAft>
                          <a:spcPts val="0"/>
                        </a:spcAft>
                        <a:buClr>
                          <a:schemeClr val="dk1"/>
                        </a:buClr>
                        <a:buSzPct val="100000"/>
                        <a:buFont typeface="Arial"/>
                        <a:buChar char="●"/>
                      </a:pPr>
                      <a:r>
                        <a:rPr lang="en" sz="1800" b="1" u="none" strike="noStrike" cap="none" dirty="0">
                          <a:solidFill>
                            <a:schemeClr val="dk1"/>
                          </a:solidFill>
                          <a:latin typeface="Calibri"/>
                          <a:ea typeface="Calibri"/>
                          <a:cs typeface="Calibri"/>
                          <a:sym typeface="Calibri"/>
                        </a:rPr>
                        <a:t>D. that's when I knew they had</a:t>
                      </a:r>
                      <a:r>
                        <a:rPr lang="en" sz="1800" u="none" strike="noStrike" cap="none" dirty="0">
                          <a:solidFill>
                            <a:schemeClr val="dk1"/>
                          </a:solidFill>
                          <a:latin typeface="Calibri"/>
                          <a:ea typeface="Calibri"/>
                          <a:cs typeface="Calibri"/>
                          <a:sym typeface="Calibri"/>
                        </a:rPr>
                        <a:t> - INCORRECT. Changing "we" to "they" shifts the meaning entirely</a:t>
                      </a:r>
                      <a:endParaRPr sz="18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800" u="none" strike="noStrike" cap="none" dirty="0">
                        <a:latin typeface="Calibri"/>
                        <a:ea typeface="Calibri"/>
                        <a:cs typeface="Calibri"/>
                        <a:sym typeface="Calibri"/>
                      </a:endParaRPr>
                    </a:p>
                  </a:txBody>
                  <a:tcPr marL="91425" marR="91425" marT="91425" marB="91425">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aphicFrame>
        <p:nvGraphicFramePr>
          <p:cNvPr id="300" name="Google Shape;300;p34"/>
          <p:cNvGraphicFramePr/>
          <p:nvPr>
            <p:extLst>
              <p:ext uri="{D42A27DB-BD31-4B8C-83A1-F6EECF244321}">
                <p14:modId xmlns:p14="http://schemas.microsoft.com/office/powerpoint/2010/main" val="2875243998"/>
              </p:ext>
            </p:extLst>
          </p:nvPr>
        </p:nvGraphicFramePr>
        <p:xfrm>
          <a:off x="343313" y="112237"/>
          <a:ext cx="8285719" cy="4427414"/>
        </p:xfrm>
        <a:graphic>
          <a:graphicData uri="http://schemas.openxmlformats.org/drawingml/2006/table">
            <a:tbl>
              <a:tblPr>
                <a:noFill/>
                <a:tableStyleId>{54CF8AFC-6018-4B10-A68E-5772FB440C4F}</a:tableStyleId>
              </a:tblPr>
              <a:tblGrid>
                <a:gridCol w="8285719">
                  <a:extLst>
                    <a:ext uri="{9D8B030D-6E8A-4147-A177-3AD203B41FA5}">
                      <a16:colId xmlns:a16="http://schemas.microsoft.com/office/drawing/2014/main" val="20000"/>
                    </a:ext>
                  </a:extLst>
                </a:gridCol>
              </a:tblGrid>
              <a:tr h="450284">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dirty="0">
                          <a:solidFill>
                            <a:srgbClr val="FFFFFF"/>
                          </a:solidFill>
                          <a:latin typeface="Calibri"/>
                          <a:ea typeface="Calibri"/>
                          <a:cs typeface="Calibri"/>
                          <a:sym typeface="Calibri"/>
                        </a:rPr>
                        <a:t>#4                                                               Explanation</a:t>
                      </a:r>
                      <a:endParaRPr sz="1800" b="1" u="none" strike="noStrike" cap="none" dirty="0">
                        <a:solidFill>
                          <a:srgbClr val="FFFFFF"/>
                        </a:solidFill>
                        <a:latin typeface="Calibri"/>
                        <a:ea typeface="Calibri"/>
                        <a:cs typeface="Calibri"/>
                        <a:sym typeface="Calibri"/>
                      </a:endParaRPr>
                    </a:p>
                  </a:txBody>
                  <a:tcPr marL="91425" marR="91425" marT="91425" marB="91425">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275781"/>
                    </a:solidFill>
                  </a:tcPr>
                </a:tc>
                <a:extLst>
                  <a:ext uri="{0D108BD9-81ED-4DB2-BD59-A6C34878D82A}">
                    <a16:rowId xmlns:a16="http://schemas.microsoft.com/office/drawing/2014/main" val="10000"/>
                  </a:ext>
                </a:extLst>
              </a:tr>
              <a:tr h="3910447">
                <a:tc>
                  <a:txBody>
                    <a:bodyPr/>
                    <a:lstStyle/>
                    <a:p>
                      <a:pPr marL="0" marR="0" lvl="0" indent="0" algn="l" rtl="0">
                        <a:lnSpc>
                          <a:spcPct val="100000"/>
                        </a:lnSpc>
                        <a:spcBef>
                          <a:spcPts val="0"/>
                        </a:spcBef>
                        <a:spcAft>
                          <a:spcPts val="0"/>
                        </a:spcAft>
                        <a:buClr>
                          <a:schemeClr val="dk1"/>
                        </a:buClr>
                        <a:buSzPts val="1100"/>
                        <a:buFont typeface="Arial"/>
                        <a:buNone/>
                      </a:pPr>
                      <a:r>
                        <a:rPr lang="en" sz="1600" b="1" u="none" strike="noStrike" cap="none" dirty="0">
                          <a:solidFill>
                            <a:schemeClr val="dk1"/>
                          </a:solidFill>
                          <a:latin typeface="Calibri"/>
                          <a:ea typeface="Calibri"/>
                          <a:cs typeface="Calibri"/>
                          <a:sym typeface="Calibri"/>
                        </a:rPr>
                        <a:t>Why J is correct:</a:t>
                      </a:r>
                      <a:r>
                        <a:rPr lang="en" sz="1600" u="none" strike="noStrike" cap="none" dirty="0">
                          <a:solidFill>
                            <a:schemeClr val="dk1"/>
                          </a:solidFill>
                          <a:latin typeface="Calibri"/>
                          <a:ea typeface="Calibri"/>
                          <a:cs typeface="Calibri"/>
                          <a:sym typeface="Calibri"/>
                        </a:rPr>
                        <a:t>  This maintains consistent first-person plural point of view throughout Beck's description. Both "us" and "we" are first-person plural pronouns that appropriately represent Beck's personal experience as part of the prisoner group.</a:t>
                      </a:r>
                      <a:endParaRPr sz="1600" dirty="0"/>
                    </a:p>
                    <a:p>
                      <a:pPr marL="0" marR="0" lvl="0" indent="0" algn="l" rtl="0">
                        <a:lnSpc>
                          <a:spcPct val="100000"/>
                        </a:lnSpc>
                        <a:spcBef>
                          <a:spcPts val="1200"/>
                        </a:spcBef>
                        <a:spcAft>
                          <a:spcPts val="0"/>
                        </a:spcAft>
                        <a:buClr>
                          <a:schemeClr val="dk1"/>
                        </a:buClr>
                        <a:buSzPts val="1100"/>
                        <a:buFont typeface="Arial"/>
                        <a:buNone/>
                      </a:pPr>
                      <a:r>
                        <a:rPr lang="en" sz="1600" b="1" u="none" strike="noStrike" cap="none" dirty="0">
                          <a:solidFill>
                            <a:schemeClr val="dk1"/>
                          </a:solidFill>
                          <a:latin typeface="Calibri"/>
                          <a:ea typeface="Calibri"/>
                          <a:cs typeface="Calibri"/>
                          <a:sym typeface="Calibri"/>
                        </a:rPr>
                        <a:t>Why other answers are incorrect:</a:t>
                      </a:r>
                      <a:endParaRPr sz="1600" dirty="0"/>
                    </a:p>
                    <a:p>
                      <a:pPr marL="457200" marR="0" lvl="0" indent="-304800" algn="l" rtl="0">
                        <a:lnSpc>
                          <a:spcPct val="115000"/>
                        </a:lnSpc>
                        <a:spcBef>
                          <a:spcPts val="1200"/>
                        </a:spcBef>
                        <a:spcAft>
                          <a:spcPts val="0"/>
                        </a:spcAft>
                        <a:buClr>
                          <a:schemeClr val="dk1"/>
                        </a:buClr>
                        <a:buSzPct val="100000"/>
                        <a:buFont typeface="Arial"/>
                        <a:buChar char="●"/>
                      </a:pPr>
                      <a:r>
                        <a:rPr lang="en" sz="1600" b="1" u="none" strike="noStrike" cap="none" dirty="0">
                          <a:solidFill>
                            <a:schemeClr val="dk1"/>
                          </a:solidFill>
                          <a:latin typeface="Calibri"/>
                          <a:ea typeface="Calibri"/>
                          <a:cs typeface="Calibri"/>
                          <a:sym typeface="Calibri"/>
                        </a:rPr>
                        <a:t>F. NO CHANGE (they'd herd you in there. You defecated)</a:t>
                      </a:r>
                      <a:r>
                        <a:rPr lang="en" sz="1600" u="none" strike="noStrike" cap="none" dirty="0">
                          <a:solidFill>
                            <a:schemeClr val="dk1"/>
                          </a:solidFill>
                          <a:latin typeface="Calibri"/>
                          <a:ea typeface="Calibri"/>
                          <a:cs typeface="Calibri"/>
                          <a:sym typeface="Calibri"/>
                        </a:rPr>
                        <a:t> - INCORRECT. This creates an inconsistent POV by switching from first-person ("us") to second-person ("you"). Beck is describing his own experience, so first-person should be maintained throughout.</a:t>
                      </a:r>
                      <a:endParaRPr sz="1600" dirty="0"/>
                    </a:p>
                    <a:p>
                      <a:pPr marL="457200" marR="0" lvl="0" indent="-304800" algn="l" rtl="0">
                        <a:lnSpc>
                          <a:spcPct val="115000"/>
                        </a:lnSpc>
                        <a:spcBef>
                          <a:spcPts val="0"/>
                        </a:spcBef>
                        <a:spcAft>
                          <a:spcPts val="0"/>
                        </a:spcAft>
                        <a:buClr>
                          <a:schemeClr val="dk1"/>
                        </a:buClr>
                        <a:buSzPct val="100000"/>
                        <a:buFont typeface="Arial"/>
                        <a:buChar char="●"/>
                      </a:pPr>
                      <a:r>
                        <a:rPr lang="en" sz="1600" b="1" u="none" strike="noStrike" cap="none" dirty="0">
                          <a:solidFill>
                            <a:schemeClr val="dk1"/>
                          </a:solidFill>
                          <a:latin typeface="Calibri"/>
                          <a:ea typeface="Calibri"/>
                          <a:cs typeface="Calibri"/>
                          <a:sym typeface="Calibri"/>
                        </a:rPr>
                        <a:t>G. they'd herd us in there. You defecated</a:t>
                      </a:r>
                      <a:r>
                        <a:rPr lang="en" sz="1600" u="none" strike="noStrike" cap="none" dirty="0">
                          <a:solidFill>
                            <a:schemeClr val="dk1"/>
                          </a:solidFill>
                          <a:latin typeface="Calibri"/>
                          <a:ea typeface="Calibri"/>
                          <a:cs typeface="Calibri"/>
                          <a:sym typeface="Calibri"/>
                        </a:rPr>
                        <a:t> - INCORRECT. While "us" correctly maintains first-person point of view, switching to "you defecated" creates inconsistency. The passage should maintain the same perspective throughout the quote.</a:t>
                      </a:r>
                      <a:endParaRPr sz="1600" dirty="0"/>
                    </a:p>
                    <a:p>
                      <a:pPr marL="457200" marR="0" lvl="0" indent="-304800" algn="l" rtl="0">
                        <a:lnSpc>
                          <a:spcPct val="115000"/>
                        </a:lnSpc>
                        <a:spcBef>
                          <a:spcPts val="0"/>
                        </a:spcBef>
                        <a:spcAft>
                          <a:spcPts val="0"/>
                        </a:spcAft>
                        <a:buClr>
                          <a:schemeClr val="dk1"/>
                        </a:buClr>
                        <a:buSzPct val="100000"/>
                        <a:buFont typeface="Arial"/>
                        <a:buChar char="●"/>
                      </a:pPr>
                      <a:r>
                        <a:rPr lang="en" sz="1600" b="1" u="none" strike="noStrike" cap="none" dirty="0">
                          <a:solidFill>
                            <a:schemeClr val="dk1"/>
                          </a:solidFill>
                          <a:latin typeface="Calibri"/>
                          <a:ea typeface="Calibri"/>
                          <a:cs typeface="Calibri"/>
                          <a:sym typeface="Calibri"/>
                        </a:rPr>
                        <a:t>H. they'd herd you in there. We defecated</a:t>
                      </a:r>
                      <a:r>
                        <a:rPr lang="en" sz="1600" u="none" strike="noStrike" cap="none" dirty="0">
                          <a:solidFill>
                            <a:schemeClr val="dk1"/>
                          </a:solidFill>
                          <a:latin typeface="Calibri"/>
                          <a:ea typeface="Calibri"/>
                          <a:cs typeface="Calibri"/>
                          <a:sym typeface="Calibri"/>
                        </a:rPr>
                        <a:t> - INCORRECT. Starting with "you" (second-person) and then switching to "we" (first-person) creates the opposite problem. The point of view must remain consistent</a:t>
                      </a:r>
                      <a:r>
                        <a:rPr lang="en" sz="1400" u="none" strike="noStrike" cap="none" dirty="0">
                          <a:solidFill>
                            <a:schemeClr val="dk1"/>
                          </a:solidFill>
                          <a:latin typeface="Calibri"/>
                          <a:ea typeface="Calibri"/>
                          <a:cs typeface="Calibri"/>
                          <a:sym typeface="Calibri"/>
                        </a:rPr>
                        <a:t>.</a:t>
                      </a:r>
                      <a:endParaRPr sz="1400" u="none" strike="noStrike" cap="none" dirty="0">
                        <a:latin typeface="Calibri"/>
                        <a:ea typeface="Calibri"/>
                        <a:cs typeface="Calibri"/>
                        <a:sym typeface="Calibri"/>
                      </a:endParaRPr>
                    </a:p>
                  </a:txBody>
                  <a:tcPr marL="91425" marR="91425" marT="91425" marB="91425">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graphicFrame>
        <p:nvGraphicFramePr>
          <p:cNvPr id="305" name="Google Shape;305;p40"/>
          <p:cNvGraphicFramePr/>
          <p:nvPr>
            <p:extLst>
              <p:ext uri="{D42A27DB-BD31-4B8C-83A1-F6EECF244321}">
                <p14:modId xmlns:p14="http://schemas.microsoft.com/office/powerpoint/2010/main" val="2329822095"/>
              </p:ext>
            </p:extLst>
          </p:nvPr>
        </p:nvGraphicFramePr>
        <p:xfrm>
          <a:off x="316903" y="323148"/>
          <a:ext cx="8490387" cy="4645156"/>
        </p:xfrm>
        <a:graphic>
          <a:graphicData uri="http://schemas.openxmlformats.org/drawingml/2006/table">
            <a:tbl>
              <a:tblPr>
                <a:noFill/>
                <a:tableStyleId>{54CF8AFC-6018-4B10-A68E-5772FB440C4F}</a:tableStyleId>
              </a:tblPr>
              <a:tblGrid>
                <a:gridCol w="8490387">
                  <a:extLst>
                    <a:ext uri="{9D8B030D-6E8A-4147-A177-3AD203B41FA5}">
                      <a16:colId xmlns:a16="http://schemas.microsoft.com/office/drawing/2014/main" val="20000"/>
                    </a:ext>
                  </a:extLst>
                </a:gridCol>
              </a:tblGrid>
              <a:tr h="450330">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solidFill>
                            <a:srgbClr val="FFFFFF"/>
                          </a:solidFill>
                          <a:latin typeface="Calibri"/>
                          <a:ea typeface="Calibri"/>
                          <a:cs typeface="Calibri"/>
                          <a:sym typeface="Calibri"/>
                        </a:rPr>
                        <a:t>#5                                                               Explanation</a:t>
                      </a:r>
                      <a:endParaRPr sz="1800" b="1" u="none" strike="noStrike" cap="none">
                        <a:solidFill>
                          <a:srgbClr val="FFFFFF"/>
                        </a:solidFill>
                        <a:latin typeface="Calibri"/>
                        <a:ea typeface="Calibri"/>
                        <a:cs typeface="Calibri"/>
                        <a:sym typeface="Calibri"/>
                      </a:endParaRPr>
                    </a:p>
                  </a:txBody>
                  <a:tcPr marL="91425" marR="91425" marT="91425" marB="91425">
                    <a:lnL w="12700" cap="flat" cmpd="sng">
                      <a:solidFill>
                        <a:srgbClr val="288AC3"/>
                      </a:solidFill>
                      <a:prstDash val="solid"/>
                      <a:round/>
                      <a:headEnd type="none" w="sm" len="sm"/>
                      <a:tailEnd type="none" w="sm" len="sm"/>
                    </a:lnL>
                    <a:lnR w="12700" cap="flat" cmpd="sng">
                      <a:solidFill>
                        <a:srgbClr val="288AC3"/>
                      </a:solidFill>
                      <a:prstDash val="solid"/>
                      <a:round/>
                      <a:headEnd type="none" w="sm" len="sm"/>
                      <a:tailEnd type="none" w="sm" len="sm"/>
                    </a:lnR>
                    <a:lnT w="12700" cap="flat" cmpd="sng">
                      <a:solidFill>
                        <a:srgbClr val="288AC3"/>
                      </a:solidFill>
                      <a:prstDash val="solid"/>
                      <a:round/>
                      <a:headEnd type="none" w="sm" len="sm"/>
                      <a:tailEnd type="none" w="sm" len="sm"/>
                    </a:lnT>
                    <a:lnB w="12700" cap="flat" cmpd="sng">
                      <a:noFill/>
                      <a:prstDash val="solid"/>
                      <a:round/>
                      <a:headEnd type="none" w="sm" len="sm"/>
                      <a:tailEnd type="none" w="sm" len="sm"/>
                    </a:lnB>
                    <a:solidFill>
                      <a:srgbClr val="275781"/>
                    </a:solidFill>
                  </a:tcPr>
                </a:tc>
                <a:extLst>
                  <a:ext uri="{0D108BD9-81ED-4DB2-BD59-A6C34878D82A}">
                    <a16:rowId xmlns:a16="http://schemas.microsoft.com/office/drawing/2014/main" val="10000"/>
                  </a:ext>
                </a:extLst>
              </a:tr>
              <a:tr h="4125329">
                <a:tc>
                  <a:txBody>
                    <a:bodyPr/>
                    <a:lstStyle/>
                    <a:p>
                      <a:pPr marL="0" marR="0" lvl="0" indent="0" algn="l" rtl="0">
                        <a:lnSpc>
                          <a:spcPct val="100000"/>
                        </a:lnSpc>
                        <a:spcBef>
                          <a:spcPts val="0"/>
                        </a:spcBef>
                        <a:spcAft>
                          <a:spcPts val="0"/>
                        </a:spcAft>
                        <a:buClr>
                          <a:schemeClr val="dk1"/>
                        </a:buClr>
                        <a:buSzPts val="1100"/>
                        <a:buFont typeface="Arial"/>
                        <a:buNone/>
                      </a:pPr>
                      <a:r>
                        <a:rPr lang="en" sz="1700" b="1" u="none" strike="noStrike" cap="none" dirty="0">
                          <a:solidFill>
                            <a:schemeClr val="dk1"/>
                          </a:solidFill>
                          <a:latin typeface="Calibri"/>
                          <a:ea typeface="Calibri"/>
                          <a:cs typeface="Calibri"/>
                          <a:sym typeface="Calibri"/>
                        </a:rPr>
                        <a:t>Why A is correct:</a:t>
                      </a:r>
                      <a:r>
                        <a:rPr lang="en" sz="1700" u="none" strike="noStrike" cap="none" dirty="0">
                          <a:solidFill>
                            <a:schemeClr val="dk1"/>
                          </a:solidFill>
                          <a:latin typeface="Calibri"/>
                          <a:ea typeface="Calibri"/>
                          <a:cs typeface="Calibri"/>
                          <a:sym typeface="Calibri"/>
                        </a:rPr>
                        <a:t> "Who" is the correct relative pronoun because it serves as the subject of the clause "who put him." "Who" is the subject form; "whom" is the object form. The Japanese forces are performing the action of putting.</a:t>
                      </a:r>
                      <a:endParaRPr sz="1700" dirty="0"/>
                    </a:p>
                    <a:p>
                      <a:pPr marL="0" marR="0" lvl="0" indent="0" algn="l" rtl="0">
                        <a:lnSpc>
                          <a:spcPct val="100000"/>
                        </a:lnSpc>
                        <a:spcBef>
                          <a:spcPts val="1200"/>
                        </a:spcBef>
                        <a:spcAft>
                          <a:spcPts val="0"/>
                        </a:spcAft>
                        <a:buClr>
                          <a:schemeClr val="dk1"/>
                        </a:buClr>
                        <a:buSzPts val="1100"/>
                        <a:buFont typeface="Arial"/>
                        <a:buNone/>
                      </a:pPr>
                      <a:r>
                        <a:rPr lang="en" sz="1700" b="1" u="none" strike="noStrike" cap="none" dirty="0">
                          <a:solidFill>
                            <a:schemeClr val="dk1"/>
                          </a:solidFill>
                          <a:latin typeface="Calibri"/>
                          <a:ea typeface="Calibri"/>
                          <a:cs typeface="Calibri"/>
                          <a:sym typeface="Calibri"/>
                        </a:rPr>
                        <a:t>Why other answers are incorrect:</a:t>
                      </a:r>
                      <a:endParaRPr sz="1700" dirty="0"/>
                    </a:p>
                    <a:p>
                      <a:pPr marL="457200" marR="0" lvl="0" indent="-304800" algn="l" rtl="0">
                        <a:lnSpc>
                          <a:spcPct val="115000"/>
                        </a:lnSpc>
                        <a:spcBef>
                          <a:spcPts val="1200"/>
                        </a:spcBef>
                        <a:spcAft>
                          <a:spcPts val="0"/>
                        </a:spcAft>
                        <a:buClr>
                          <a:schemeClr val="dk1"/>
                        </a:buClr>
                        <a:buSzPct val="100000"/>
                        <a:buFont typeface="Arial"/>
                        <a:buChar char="●"/>
                      </a:pPr>
                      <a:r>
                        <a:rPr lang="en" sz="1700" b="1" u="none" strike="noStrike" cap="none" dirty="0">
                          <a:solidFill>
                            <a:schemeClr val="dk1"/>
                          </a:solidFill>
                          <a:latin typeface="Calibri"/>
                          <a:ea typeface="Calibri"/>
                          <a:cs typeface="Calibri"/>
                          <a:sym typeface="Calibri"/>
                        </a:rPr>
                        <a:t>B. whom put him</a:t>
                      </a:r>
                      <a:r>
                        <a:rPr lang="en" sz="1700" u="none" strike="noStrike" cap="none" dirty="0">
                          <a:solidFill>
                            <a:schemeClr val="dk1"/>
                          </a:solidFill>
                          <a:latin typeface="Calibri"/>
                          <a:ea typeface="Calibri"/>
                          <a:cs typeface="Calibri"/>
                          <a:sym typeface="Calibri"/>
                        </a:rPr>
                        <a:t> - INCORRECT. "Whom" is the object form of the relative pronoun and cannot be used as the subject of a clause. Since the pronoun is doing the action (putting), "who" is required.</a:t>
                      </a:r>
                      <a:endParaRPr sz="1700" dirty="0"/>
                    </a:p>
                    <a:p>
                      <a:pPr marL="457200" marR="0" lvl="0" indent="-304800" algn="l" rtl="0">
                        <a:lnSpc>
                          <a:spcPct val="115000"/>
                        </a:lnSpc>
                        <a:spcBef>
                          <a:spcPts val="0"/>
                        </a:spcBef>
                        <a:spcAft>
                          <a:spcPts val="0"/>
                        </a:spcAft>
                        <a:buClr>
                          <a:schemeClr val="dk1"/>
                        </a:buClr>
                        <a:buSzPct val="100000"/>
                        <a:buFont typeface="Arial"/>
                        <a:buChar char="●"/>
                      </a:pPr>
                      <a:r>
                        <a:rPr lang="en" sz="1700" b="1" u="none" strike="noStrike" cap="none" dirty="0">
                          <a:solidFill>
                            <a:schemeClr val="dk1"/>
                          </a:solidFill>
                          <a:latin typeface="Calibri"/>
                          <a:ea typeface="Calibri"/>
                          <a:cs typeface="Calibri"/>
                          <a:sym typeface="Calibri"/>
                        </a:rPr>
                        <a:t>C. him was picked up by the Japanese, who put he</a:t>
                      </a:r>
                      <a:r>
                        <a:rPr lang="en" sz="1700" u="none" strike="noStrike" cap="none" dirty="0">
                          <a:solidFill>
                            <a:schemeClr val="dk1"/>
                          </a:solidFill>
                          <a:latin typeface="Calibri"/>
                          <a:ea typeface="Calibri"/>
                          <a:cs typeface="Calibri"/>
                          <a:sym typeface="Calibri"/>
                        </a:rPr>
                        <a:t> - INCORRECT. "Him" cannot be used as a subject (should be "he"), and "he" cannot be used as an object (should be "him"). Both pronouns are in the wrong case.</a:t>
                      </a:r>
                      <a:endParaRPr sz="1700" dirty="0"/>
                    </a:p>
                    <a:p>
                      <a:pPr marL="457200" marR="0" lvl="0" indent="-304800" algn="l" rtl="0">
                        <a:lnSpc>
                          <a:spcPct val="115000"/>
                        </a:lnSpc>
                        <a:spcBef>
                          <a:spcPts val="0"/>
                        </a:spcBef>
                        <a:spcAft>
                          <a:spcPts val="0"/>
                        </a:spcAft>
                        <a:buClr>
                          <a:schemeClr val="dk1"/>
                        </a:buClr>
                        <a:buSzPct val="100000"/>
                        <a:buFont typeface="Arial"/>
                        <a:buChar char="●"/>
                      </a:pPr>
                      <a:r>
                        <a:rPr lang="en" sz="1700" b="1" u="none" strike="noStrike" cap="none" dirty="0">
                          <a:solidFill>
                            <a:schemeClr val="dk1"/>
                          </a:solidFill>
                          <a:latin typeface="Calibri"/>
                          <a:ea typeface="Calibri"/>
                          <a:cs typeface="Calibri"/>
                          <a:sym typeface="Calibri"/>
                        </a:rPr>
                        <a:t>D. he was picked up by the Japanese, who put he</a:t>
                      </a:r>
                      <a:r>
                        <a:rPr lang="en" sz="1700" u="none" strike="noStrike" cap="none" dirty="0">
                          <a:solidFill>
                            <a:schemeClr val="dk1"/>
                          </a:solidFill>
                          <a:latin typeface="Calibri"/>
                          <a:ea typeface="Calibri"/>
                          <a:cs typeface="Calibri"/>
                          <a:sym typeface="Calibri"/>
                        </a:rPr>
                        <a:t> - INCORRECT. While "he was picked up" is correct, "who put he" is wrong because "he" is in the subject case but needs to    be in the object case ("him") after the verb "put."</a:t>
                      </a:r>
                      <a:endParaRPr sz="1700" u="none" strike="noStrike" cap="none" dirty="0">
                        <a:latin typeface="Calibri"/>
                        <a:ea typeface="Calibri"/>
                        <a:cs typeface="Calibri"/>
                        <a:sym typeface="Calibri"/>
                      </a:endParaRPr>
                    </a:p>
                  </a:txBody>
                  <a:tcPr marL="91425" marR="91425" marT="91425" marB="91425">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a:spLocks noGrp="1"/>
          </p:cNvSpPr>
          <p:nvPr>
            <p:ph type="ctrTitle"/>
          </p:nvPr>
        </p:nvSpPr>
        <p:spPr>
          <a:xfrm>
            <a:off x="535200" y="780073"/>
            <a:ext cx="5806200" cy="12750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000"/>
              <a:buNone/>
            </a:pPr>
            <a:r>
              <a:rPr lang="en"/>
              <a:t>Essential Questions</a:t>
            </a:r>
            <a:endParaRPr/>
          </a:p>
        </p:txBody>
      </p:sp>
      <p:sp>
        <p:nvSpPr>
          <p:cNvPr id="109" name="Google Shape;109;p3"/>
          <p:cNvSpPr txBox="1">
            <a:spLocks noGrp="1"/>
          </p:cNvSpPr>
          <p:nvPr>
            <p:ph type="subTitle" idx="1"/>
          </p:nvPr>
        </p:nvSpPr>
        <p:spPr>
          <a:xfrm>
            <a:off x="535200" y="2275750"/>
            <a:ext cx="7930500" cy="26631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Char char="●"/>
            </a:pPr>
            <a:r>
              <a:rPr lang="en" sz="2400" dirty="0"/>
              <a:t>How do clear pronoun-antecedent relationships prevent confusion in writing?</a:t>
            </a:r>
            <a:endParaRPr sz="2400" dirty="0"/>
          </a:p>
          <a:p>
            <a:pPr marL="457200" lvl="0" indent="0" algn="l" rtl="0">
              <a:lnSpc>
                <a:spcPct val="100000"/>
              </a:lnSpc>
              <a:spcBef>
                <a:spcPts val="0"/>
              </a:spcBef>
              <a:spcAft>
                <a:spcPts val="0"/>
              </a:spcAft>
              <a:buSzPts val="2600"/>
              <a:buNone/>
            </a:pPr>
            <a:endParaRPr sz="2400" dirty="0"/>
          </a:p>
          <a:p>
            <a:pPr marL="457200" lvl="0" indent="-381000" algn="l" rtl="0">
              <a:lnSpc>
                <a:spcPct val="100000"/>
              </a:lnSpc>
              <a:spcBef>
                <a:spcPts val="0"/>
              </a:spcBef>
              <a:spcAft>
                <a:spcPts val="0"/>
              </a:spcAft>
              <a:buSzPts val="2400"/>
              <a:buChar char="●"/>
            </a:pPr>
            <a:r>
              <a:rPr lang="en" sz="2400" dirty="0"/>
              <a:t>How will understanding the relationship between pronouns and antecedents improve ACT performance?</a:t>
            </a:r>
            <a:endParaRPr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6"/>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Choose Your Adventure</a:t>
            </a:r>
            <a:endParaRPr/>
          </a:p>
        </p:txBody>
      </p:sp>
      <p:sp>
        <p:nvSpPr>
          <p:cNvPr id="311" name="Google Shape;311;p26"/>
          <p:cNvSpPr txBox="1"/>
          <p:nvPr/>
        </p:nvSpPr>
        <p:spPr>
          <a:xfrm>
            <a:off x="456175" y="1123800"/>
            <a:ext cx="7368900" cy="3447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2400" dirty="0">
                <a:solidFill>
                  <a:schemeClr val="dk1"/>
                </a:solidFill>
                <a:latin typeface="Calibri"/>
                <a:ea typeface="Calibri"/>
                <a:cs typeface="Calibri"/>
                <a:sym typeface="Calibri"/>
              </a:rPr>
              <a:t>Read </a:t>
            </a:r>
            <a:r>
              <a:rPr lang="en" sz="2400" b="0" i="0" u="none" strike="noStrike" cap="none" dirty="0">
                <a:solidFill>
                  <a:schemeClr val="dk1"/>
                </a:solidFill>
                <a:latin typeface="Calibri"/>
                <a:ea typeface="Calibri"/>
                <a:cs typeface="Calibri"/>
                <a:sym typeface="Calibri"/>
              </a:rPr>
              <a:t>the following prompts and </a:t>
            </a:r>
            <a:br>
              <a:rPr lang="en" sz="2400" b="0" i="0" u="none" strike="noStrike" cap="none" dirty="0">
                <a:solidFill>
                  <a:schemeClr val="dk1"/>
                </a:solidFill>
                <a:latin typeface="Calibri"/>
                <a:ea typeface="Calibri"/>
                <a:cs typeface="Calibri"/>
                <a:sym typeface="Calibri"/>
              </a:rPr>
            </a:br>
            <a:r>
              <a:rPr lang="en" sz="2400" b="0" i="0" u="none" strike="noStrike" cap="none" dirty="0">
                <a:solidFill>
                  <a:schemeClr val="dk1"/>
                </a:solidFill>
                <a:latin typeface="Calibri"/>
                <a:ea typeface="Calibri"/>
                <a:cs typeface="Calibri"/>
                <a:sym typeface="Calibri"/>
              </a:rPr>
              <a:t>choose one to </a:t>
            </a:r>
            <a:r>
              <a:rPr lang="en" sz="2400" dirty="0">
                <a:solidFill>
                  <a:schemeClr val="dk1"/>
                </a:solidFill>
                <a:latin typeface="Calibri"/>
                <a:ea typeface="Calibri"/>
                <a:cs typeface="Calibri"/>
                <a:sym typeface="Calibri"/>
              </a:rPr>
              <a:t>write</a:t>
            </a:r>
            <a:r>
              <a:rPr lang="en" sz="2400" b="0" i="0" u="none" strike="noStrike" cap="none" dirty="0">
                <a:solidFill>
                  <a:schemeClr val="dk1"/>
                </a:solidFill>
                <a:latin typeface="Calibri"/>
                <a:ea typeface="Calibri"/>
                <a:cs typeface="Calibri"/>
                <a:sym typeface="Calibri"/>
              </a:rPr>
              <a:t> a short </a:t>
            </a:r>
            <a:endParaRPr sz="24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2400" b="0" i="0" u="none" strike="noStrike" cap="none" dirty="0">
                <a:solidFill>
                  <a:schemeClr val="dk1"/>
                </a:solidFill>
                <a:latin typeface="Calibri"/>
                <a:ea typeface="Calibri"/>
                <a:cs typeface="Calibri"/>
                <a:sym typeface="Calibri"/>
              </a:rPr>
              <a:t>narrative: </a:t>
            </a:r>
            <a:endParaRPr sz="2400" b="0" i="0" u="none" strike="noStrike" cap="none" dirty="0">
              <a:solidFill>
                <a:schemeClr val="dk1"/>
              </a:solidFill>
              <a:latin typeface="Calibri"/>
              <a:ea typeface="Calibri"/>
              <a:cs typeface="Calibri"/>
              <a:sym typeface="Calibri"/>
            </a:endParaRPr>
          </a:p>
          <a:p>
            <a:pPr marL="457200" marR="0" lvl="0" indent="-355600" algn="l" rtl="0">
              <a:lnSpc>
                <a:spcPct val="115000"/>
              </a:lnSpc>
              <a:spcBef>
                <a:spcPts val="1200"/>
              </a:spcBef>
              <a:spcAft>
                <a:spcPts val="0"/>
              </a:spcAft>
              <a:buClr>
                <a:srgbClr val="C00000"/>
              </a:buClr>
              <a:buSzPts val="2000"/>
              <a:buFont typeface="Calibri"/>
              <a:buChar char="●"/>
            </a:pPr>
            <a:r>
              <a:rPr lang="en" sz="2000" b="1" i="0" u="none" strike="noStrike" cap="none" dirty="0">
                <a:solidFill>
                  <a:schemeClr val="dk1"/>
                </a:solidFill>
                <a:latin typeface="Calibri"/>
                <a:ea typeface="Calibri"/>
                <a:cs typeface="Calibri"/>
                <a:sym typeface="Calibri"/>
              </a:rPr>
              <a:t>“The Impossible Choice”</a:t>
            </a:r>
            <a:endParaRPr sz="2000" b="1" i="0" u="none" strike="noStrike" cap="none" dirty="0">
              <a:solidFill>
                <a:schemeClr val="dk1"/>
              </a:solidFill>
              <a:latin typeface="Calibri"/>
              <a:ea typeface="Calibri"/>
              <a:cs typeface="Calibri"/>
              <a:sym typeface="Calibri"/>
            </a:endParaRPr>
          </a:p>
          <a:p>
            <a:pPr marL="457200" marR="0" lvl="0" indent="-355600" algn="l" rtl="0">
              <a:lnSpc>
                <a:spcPct val="115000"/>
              </a:lnSpc>
              <a:spcBef>
                <a:spcPts val="0"/>
              </a:spcBef>
              <a:spcAft>
                <a:spcPts val="0"/>
              </a:spcAft>
              <a:buClr>
                <a:srgbClr val="C00000"/>
              </a:buClr>
              <a:buSzPts val="2000"/>
              <a:buFont typeface="Calibri"/>
              <a:buChar char="●"/>
            </a:pPr>
            <a:r>
              <a:rPr lang="en" sz="2000" b="1" i="0" u="none" strike="noStrike" cap="none" dirty="0">
                <a:solidFill>
                  <a:schemeClr val="dk1"/>
                </a:solidFill>
                <a:latin typeface="Calibri"/>
                <a:ea typeface="Calibri"/>
                <a:cs typeface="Calibri"/>
                <a:sym typeface="Calibri"/>
              </a:rPr>
              <a:t>“What I Saw Someone Else Do”</a:t>
            </a:r>
            <a:endParaRPr sz="2000" b="1" i="0" u="none" strike="noStrike" cap="none" dirty="0">
              <a:solidFill>
                <a:schemeClr val="dk1"/>
              </a:solidFill>
              <a:latin typeface="Calibri"/>
              <a:ea typeface="Calibri"/>
              <a:cs typeface="Calibri"/>
              <a:sym typeface="Calibri"/>
            </a:endParaRPr>
          </a:p>
          <a:p>
            <a:pPr marL="457200" marR="0" lvl="0" indent="-355600" algn="l" rtl="0">
              <a:lnSpc>
                <a:spcPct val="115000"/>
              </a:lnSpc>
              <a:spcBef>
                <a:spcPts val="0"/>
              </a:spcBef>
              <a:spcAft>
                <a:spcPts val="0"/>
              </a:spcAft>
              <a:buClr>
                <a:srgbClr val="C00000"/>
              </a:buClr>
              <a:buSzPts val="2000"/>
              <a:buFont typeface="Calibri"/>
              <a:buChar char="●"/>
            </a:pPr>
            <a:r>
              <a:rPr lang="en" sz="2000" b="1" i="0" u="none" strike="noStrike" cap="none" dirty="0">
                <a:solidFill>
                  <a:schemeClr val="dk1"/>
                </a:solidFill>
                <a:latin typeface="Calibri"/>
                <a:ea typeface="Calibri"/>
                <a:cs typeface="Calibri"/>
                <a:sym typeface="Calibri"/>
              </a:rPr>
              <a:t>“The Story We Tell Differently”</a:t>
            </a:r>
            <a:endParaRPr sz="2000" b="1" i="0" u="none" strike="noStrike" cap="none" dirty="0">
              <a:solidFill>
                <a:schemeClr val="dk1"/>
              </a:solidFill>
              <a:latin typeface="Calibri"/>
              <a:ea typeface="Calibri"/>
              <a:cs typeface="Calibri"/>
              <a:sym typeface="Calibri"/>
            </a:endParaRPr>
          </a:p>
          <a:p>
            <a:pPr marL="457200" marR="0" lvl="0" indent="-355600" algn="l" rtl="0">
              <a:lnSpc>
                <a:spcPct val="115000"/>
              </a:lnSpc>
              <a:spcBef>
                <a:spcPts val="0"/>
              </a:spcBef>
              <a:spcAft>
                <a:spcPts val="0"/>
              </a:spcAft>
              <a:buClr>
                <a:srgbClr val="C00000"/>
              </a:buClr>
              <a:buSzPts val="2000"/>
              <a:buFont typeface="Calibri"/>
              <a:buChar char="●"/>
            </a:pPr>
            <a:r>
              <a:rPr lang="en" sz="2000" b="1" i="0" u="none" strike="noStrike" cap="none" dirty="0">
                <a:solidFill>
                  <a:schemeClr val="dk1"/>
                </a:solidFill>
                <a:latin typeface="Calibri"/>
                <a:ea typeface="Calibri"/>
                <a:cs typeface="Calibri"/>
                <a:sym typeface="Calibri"/>
              </a:rPr>
              <a:t>“The Friend Who Got Me Through”</a:t>
            </a:r>
            <a:endParaRPr sz="2000" b="1" i="0" u="none" strike="noStrike" cap="none" dirty="0">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457200" marR="0" lvl="0" indent="-228600" algn="l" rtl="0">
              <a:lnSpc>
                <a:spcPct val="115000"/>
              </a:lnSpc>
              <a:spcBef>
                <a:spcPts val="0"/>
              </a:spcBef>
              <a:spcAft>
                <a:spcPts val="0"/>
              </a:spcAft>
              <a:buClr>
                <a:schemeClr val="dk1"/>
              </a:buClr>
              <a:buSzPts val="2000"/>
              <a:buFont typeface="Calibri"/>
              <a:buNone/>
            </a:pPr>
            <a:endParaRPr sz="2000" b="0" i="0" u="none" strike="noStrike" cap="none" dirty="0">
              <a:solidFill>
                <a:schemeClr val="dk1"/>
              </a:solidFill>
              <a:latin typeface="Calibri"/>
              <a:ea typeface="Calibri"/>
              <a:cs typeface="Calibri"/>
              <a:sym typeface="Calibri"/>
            </a:endParaRPr>
          </a:p>
        </p:txBody>
      </p:sp>
      <p:pic>
        <p:nvPicPr>
          <p:cNvPr id="312" name="Google Shape;312;p26" descr="A drawing of soldiers running away from a group of men&#10;&#10;AI-generated content may be incorrect."/>
          <p:cNvPicPr preferRelativeResize="0"/>
          <p:nvPr/>
        </p:nvPicPr>
        <p:blipFill rotWithShape="1">
          <a:blip r:embed="rId3">
            <a:alphaModFix/>
          </a:blip>
          <a:srcRect/>
          <a:stretch/>
        </p:blipFill>
        <p:spPr>
          <a:xfrm>
            <a:off x="4750725" y="526001"/>
            <a:ext cx="4178750" cy="31716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3992b398d29_0_7"/>
          <p:cNvSpPr txBox="1">
            <a:spLocks noGrp="1"/>
          </p:cNvSpPr>
          <p:nvPr>
            <p:ph type="title"/>
          </p:nvPr>
        </p:nvSpPr>
        <p:spPr>
          <a:xfrm>
            <a:off x="456300" y="266767"/>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Narrative Requirements</a:t>
            </a:r>
            <a:endParaRPr dirty="0"/>
          </a:p>
        </p:txBody>
      </p:sp>
      <p:sp>
        <p:nvSpPr>
          <p:cNvPr id="318" name="Google Shape;318;g3992b398d29_0_7"/>
          <p:cNvSpPr txBox="1">
            <a:spLocks noGrp="1"/>
          </p:cNvSpPr>
          <p:nvPr>
            <p:ph type="body" idx="1"/>
          </p:nvPr>
        </p:nvSpPr>
        <p:spPr>
          <a:xfrm>
            <a:off x="439419" y="974217"/>
            <a:ext cx="8259161" cy="3637396"/>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1200"/>
              </a:spcBef>
              <a:spcAft>
                <a:spcPts val="0"/>
              </a:spcAft>
              <a:buClr>
                <a:srgbClr val="C00000"/>
              </a:buClr>
              <a:buSzPts val="2400"/>
              <a:buFont typeface="Arial"/>
              <a:buChar char="●"/>
            </a:pPr>
            <a:r>
              <a:rPr lang="en" sz="2400" b="1" dirty="0"/>
              <a:t>Choose your perspective</a:t>
            </a:r>
            <a:r>
              <a:rPr lang="en" sz="2400" dirty="0"/>
              <a:t>: Write in either </a:t>
            </a:r>
            <a:r>
              <a:rPr lang="en" sz="2400" b="1" dirty="0"/>
              <a:t>first person</a:t>
            </a:r>
            <a:r>
              <a:rPr lang="en" sz="2400" dirty="0"/>
              <a:t> (I, me, my, mine, we, us, ours) OR </a:t>
            </a:r>
            <a:r>
              <a:rPr lang="en" sz="2400" b="1" dirty="0"/>
              <a:t>third person</a:t>
            </a:r>
            <a:r>
              <a:rPr lang="en" sz="2400" dirty="0"/>
              <a:t> (he, she, they, them, the student). You must remain consistent throughout your entire narrative.</a:t>
            </a:r>
            <a:endParaRPr sz="2400" dirty="0"/>
          </a:p>
          <a:p>
            <a:pPr marL="457200" lvl="0" indent="-381000" algn="l" rtl="0">
              <a:lnSpc>
                <a:spcPct val="115000"/>
              </a:lnSpc>
              <a:spcBef>
                <a:spcPts val="0"/>
              </a:spcBef>
              <a:spcAft>
                <a:spcPts val="0"/>
              </a:spcAft>
              <a:buClr>
                <a:srgbClr val="C00000"/>
              </a:buClr>
              <a:buSzPts val="2400"/>
              <a:buFont typeface="Arial"/>
              <a:buChar char="●"/>
            </a:pPr>
            <a:r>
              <a:rPr lang="en" sz="2400" b="1" dirty="0"/>
              <a:t>Highlight your work</a:t>
            </a:r>
            <a:r>
              <a:rPr lang="en" sz="2400" dirty="0"/>
              <a:t>: Use </a:t>
            </a:r>
            <a:r>
              <a:rPr lang="en" sz="2400" b="1" dirty="0"/>
              <a:t>yellow</a:t>
            </a:r>
            <a:r>
              <a:rPr lang="en" sz="2400" dirty="0"/>
              <a:t> to highlight all pronouns and </a:t>
            </a:r>
            <a:r>
              <a:rPr lang="en" sz="2400" b="1" dirty="0"/>
              <a:t>blue</a:t>
            </a:r>
            <a:r>
              <a:rPr lang="en" sz="2400" dirty="0"/>
              <a:t> to highlight their referents or antecedents (or choose two colors that work for you).</a:t>
            </a:r>
            <a:endParaRPr sz="2400" dirty="0"/>
          </a:p>
          <a:p>
            <a:pPr marL="457200" lvl="0" indent="-381000" algn="l" rtl="0">
              <a:lnSpc>
                <a:spcPct val="115000"/>
              </a:lnSpc>
              <a:spcBef>
                <a:spcPts val="0"/>
              </a:spcBef>
              <a:spcAft>
                <a:spcPts val="0"/>
              </a:spcAft>
              <a:buClr>
                <a:srgbClr val="C00000"/>
              </a:buClr>
              <a:buSzPts val="2400"/>
              <a:buFont typeface="Arial"/>
              <a:buChar char="●"/>
            </a:pPr>
            <a:r>
              <a:rPr lang="en" sz="2400" b="1" dirty="0"/>
              <a:t>Length</a:t>
            </a:r>
            <a:r>
              <a:rPr lang="en" sz="2400" dirty="0"/>
              <a:t>: 1-2 pages, double-spaced</a:t>
            </a:r>
            <a:endParaRPr sz="2400" dirty="0"/>
          </a:p>
          <a:p>
            <a:pPr marL="0" lvl="0" indent="0" algn="l" rtl="0">
              <a:lnSpc>
                <a:spcPct val="115000"/>
              </a:lnSpc>
              <a:spcBef>
                <a:spcPts val="1200"/>
              </a:spcBef>
              <a:spcAft>
                <a:spcPts val="0"/>
              </a:spcAft>
              <a:buSzPts val="2600"/>
              <a:buNone/>
            </a:pPr>
            <a:endParaRPr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3992b398d29_0_12"/>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Final Reflection</a:t>
            </a:r>
            <a:endParaRPr/>
          </a:p>
        </p:txBody>
      </p:sp>
      <p:sp>
        <p:nvSpPr>
          <p:cNvPr id="324" name="Google Shape;324;g3992b398d29_0_12"/>
          <p:cNvSpPr txBox="1">
            <a:spLocks noGrp="1"/>
          </p:cNvSpPr>
          <p:nvPr>
            <p:ph type="body" idx="1"/>
          </p:nvPr>
        </p:nvSpPr>
        <p:spPr>
          <a:xfrm>
            <a:off x="456300" y="1152475"/>
            <a:ext cx="47205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3039"/>
              <a:buNone/>
            </a:pPr>
            <a:r>
              <a:rPr lang="en"/>
              <a:t>Choose an emoji to indicate your understanding of pronouns, antecedents, and how they impact your understanding of those types of questions on the ACT. Place that emoji at the top of your narrative.</a:t>
            </a:r>
            <a:endParaRPr/>
          </a:p>
        </p:txBody>
      </p:sp>
      <p:sp>
        <p:nvSpPr>
          <p:cNvPr id="325" name="Google Shape;325;g3992b398d29_0_12"/>
          <p:cNvSpPr txBox="1">
            <a:spLocks noGrp="1"/>
          </p:cNvSpPr>
          <p:nvPr>
            <p:ph type="body" idx="2"/>
          </p:nvPr>
        </p:nvSpPr>
        <p:spPr>
          <a:xfrm>
            <a:off x="4687932" y="1152475"/>
            <a:ext cx="39939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2600"/>
              <a:buNone/>
            </a:pPr>
            <a:r>
              <a:rPr lang="en">
                <a:solidFill>
                  <a:srgbClr val="971D20"/>
                </a:solidFill>
              </a:rPr>
              <a:t>Emoji Reflection</a:t>
            </a:r>
            <a:endParaRPr>
              <a:solidFill>
                <a:srgbClr val="971D20"/>
              </a:solidFill>
            </a:endParaRPr>
          </a:p>
        </p:txBody>
      </p:sp>
      <p:pic>
        <p:nvPicPr>
          <p:cNvPr id="326" name="Google Shape;326;g3992b398d29_0_12" descr="File:Mr. Smiley Face.svg - Wikipedia"/>
          <p:cNvPicPr preferRelativeResize="0"/>
          <p:nvPr/>
        </p:nvPicPr>
        <p:blipFill rotWithShape="1">
          <a:blip r:embed="rId3">
            <a:alphaModFix/>
          </a:blip>
          <a:srcRect/>
          <a:stretch/>
        </p:blipFill>
        <p:spPr>
          <a:xfrm>
            <a:off x="7309225" y="1808600"/>
            <a:ext cx="1151325" cy="1151877"/>
          </a:xfrm>
          <a:prstGeom prst="rect">
            <a:avLst/>
          </a:prstGeom>
          <a:noFill/>
          <a:ln>
            <a:noFill/>
          </a:ln>
        </p:spPr>
      </p:pic>
      <p:pic>
        <p:nvPicPr>
          <p:cNvPr id="327" name="Google Shape;327;g3992b398d29_0_12" descr="Fichier:SMirC-what.svg — Wikipédia"/>
          <p:cNvPicPr preferRelativeResize="0"/>
          <p:nvPr/>
        </p:nvPicPr>
        <p:blipFill rotWithShape="1">
          <a:blip r:embed="rId4">
            <a:alphaModFix/>
          </a:blip>
          <a:srcRect/>
          <a:stretch/>
        </p:blipFill>
        <p:spPr>
          <a:xfrm>
            <a:off x="7309226" y="3250776"/>
            <a:ext cx="1151324" cy="1151324"/>
          </a:xfrm>
          <a:prstGeom prst="rect">
            <a:avLst/>
          </a:prstGeom>
          <a:noFill/>
          <a:ln>
            <a:noFill/>
          </a:ln>
        </p:spPr>
      </p:pic>
      <p:pic>
        <p:nvPicPr>
          <p:cNvPr id="328" name="Google Shape;328;g3992b398d29_0_12" descr="Thumbs up emoji | Public domain vectors"/>
          <p:cNvPicPr preferRelativeResize="0"/>
          <p:nvPr/>
        </p:nvPicPr>
        <p:blipFill rotWithShape="1">
          <a:blip r:embed="rId5">
            <a:alphaModFix/>
          </a:blip>
          <a:srcRect/>
          <a:stretch/>
        </p:blipFill>
        <p:spPr>
          <a:xfrm>
            <a:off x="5472425" y="1808863"/>
            <a:ext cx="1151325" cy="1151325"/>
          </a:xfrm>
          <a:prstGeom prst="rect">
            <a:avLst/>
          </a:prstGeom>
          <a:noFill/>
          <a:ln>
            <a:noFill/>
          </a:ln>
        </p:spPr>
      </p:pic>
      <p:pic>
        <p:nvPicPr>
          <p:cNvPr id="329" name="Google Shape;329;g3992b398d29_0_12" descr="Sad yellow face | Public domain vectors"/>
          <p:cNvPicPr preferRelativeResize="0"/>
          <p:nvPr/>
        </p:nvPicPr>
        <p:blipFill rotWithShape="1">
          <a:blip r:embed="rId6">
            <a:alphaModFix/>
          </a:blip>
          <a:srcRect/>
          <a:stretch/>
        </p:blipFill>
        <p:spPr>
          <a:xfrm>
            <a:off x="5307675" y="3086025"/>
            <a:ext cx="1480825" cy="1480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1" descr="A drawing of men working on a rock&#10;&#10;AI-generated content may be incorrect."/>
          <p:cNvPicPr preferRelativeResize="0"/>
          <p:nvPr/>
        </p:nvPicPr>
        <p:blipFill rotWithShape="1">
          <a:blip r:embed="rId3">
            <a:alphaModFix/>
          </a:blip>
          <a:srcRect/>
          <a:stretch/>
        </p:blipFill>
        <p:spPr>
          <a:xfrm>
            <a:off x="1454563" y="463012"/>
            <a:ext cx="6228623" cy="423546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2" descr="A drawing of a group of men&#10;&#10;AI-generated content may be incorrect."/>
          <p:cNvPicPr preferRelativeResize="0"/>
          <p:nvPr/>
        </p:nvPicPr>
        <p:blipFill rotWithShape="1">
          <a:blip r:embed="rId3">
            <a:alphaModFix/>
          </a:blip>
          <a:srcRect/>
          <a:stretch/>
        </p:blipFill>
        <p:spPr>
          <a:xfrm>
            <a:off x="1459638" y="346411"/>
            <a:ext cx="6224723" cy="44506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43" descr="A drawing of people outside a building&#10;&#10;AI-generated content may be incorrect."/>
          <p:cNvPicPr preferRelativeResize="0"/>
          <p:nvPr/>
        </p:nvPicPr>
        <p:blipFill rotWithShape="1">
          <a:blip r:embed="rId3">
            <a:alphaModFix/>
          </a:blip>
          <a:srcRect/>
          <a:stretch/>
        </p:blipFill>
        <p:spPr>
          <a:xfrm>
            <a:off x="1622853" y="232049"/>
            <a:ext cx="6218473" cy="46794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44" descr="A drawing of a group of men&#10;&#10;AI-generated content may be incorrect."/>
          <p:cNvPicPr preferRelativeResize="0"/>
          <p:nvPr/>
        </p:nvPicPr>
        <p:blipFill rotWithShape="1">
          <a:blip r:embed="rId3">
            <a:alphaModFix/>
          </a:blip>
          <a:srcRect/>
          <a:stretch/>
        </p:blipFill>
        <p:spPr>
          <a:xfrm>
            <a:off x="1463489" y="275893"/>
            <a:ext cx="6217021" cy="459171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45" descr="A drawing of a group of men&#10;&#10;AI-generated content may be incorrect."/>
          <p:cNvPicPr preferRelativeResize="0"/>
          <p:nvPr/>
        </p:nvPicPr>
        <p:blipFill rotWithShape="1">
          <a:blip r:embed="rId3">
            <a:alphaModFix/>
          </a:blip>
          <a:srcRect/>
          <a:stretch/>
        </p:blipFill>
        <p:spPr>
          <a:xfrm>
            <a:off x="1449859" y="456581"/>
            <a:ext cx="6218163" cy="42438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ctrTitle"/>
          </p:nvPr>
        </p:nvSpPr>
        <p:spPr>
          <a:xfrm>
            <a:off x="2403900" y="551275"/>
            <a:ext cx="4336200" cy="8640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11111"/>
              <a:buNone/>
            </a:pPr>
            <a:r>
              <a:rPr lang="en"/>
              <a:t>Lesson Objectives </a:t>
            </a:r>
            <a:endParaRPr/>
          </a:p>
        </p:txBody>
      </p:sp>
      <p:sp>
        <p:nvSpPr>
          <p:cNvPr id="115" name="Google Shape;115;p4"/>
          <p:cNvSpPr txBox="1">
            <a:spLocks noGrp="1"/>
          </p:cNvSpPr>
          <p:nvPr>
            <p:ph type="subTitle" idx="1"/>
          </p:nvPr>
        </p:nvSpPr>
        <p:spPr>
          <a:xfrm>
            <a:off x="788100" y="1459925"/>
            <a:ext cx="8052300" cy="3502500"/>
          </a:xfrm>
          <a:prstGeom prst="rect">
            <a:avLst/>
          </a:prstGeom>
          <a:noFill/>
          <a:ln>
            <a:noFill/>
          </a:ln>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SzPts val="2600"/>
              <a:buChar char="●"/>
            </a:pPr>
            <a:r>
              <a:rPr lang="en" dirty="0"/>
              <a:t>Identify correct use of pronouns in relation to their antecedents.</a:t>
            </a:r>
            <a:endParaRPr dirty="0"/>
          </a:p>
          <a:p>
            <a:pPr marL="457200" lvl="0" indent="-393700" algn="l" rtl="0">
              <a:lnSpc>
                <a:spcPct val="100000"/>
              </a:lnSpc>
              <a:spcBef>
                <a:spcPts val="0"/>
              </a:spcBef>
              <a:spcAft>
                <a:spcPts val="0"/>
              </a:spcAft>
              <a:buSzPts val="2600"/>
              <a:buChar char="●"/>
            </a:pPr>
            <a:r>
              <a:rPr lang="en" dirty="0"/>
              <a:t>Analyze whether pronouns and their antecedents match in number, gender, and person.</a:t>
            </a:r>
            <a:endParaRPr dirty="0"/>
          </a:p>
          <a:p>
            <a:pPr marL="457200" lvl="0" indent="-393700" algn="l" rtl="0">
              <a:lnSpc>
                <a:spcPct val="100000"/>
              </a:lnSpc>
              <a:spcBef>
                <a:spcPts val="0"/>
              </a:spcBef>
              <a:spcAft>
                <a:spcPts val="0"/>
              </a:spcAft>
              <a:buSzPts val="2600"/>
              <a:buChar char="●"/>
            </a:pPr>
            <a:r>
              <a:rPr lang="en" dirty="0"/>
              <a:t>Determine whether pronoun/antecedent references are ambiguous.</a:t>
            </a:r>
            <a:endParaRPr dirty="0"/>
          </a:p>
          <a:p>
            <a:pPr marL="457200" lvl="0" indent="-393700" algn="l" rtl="0">
              <a:lnSpc>
                <a:spcPct val="115000"/>
              </a:lnSpc>
              <a:spcBef>
                <a:spcPts val="0"/>
              </a:spcBef>
              <a:spcAft>
                <a:spcPts val="0"/>
              </a:spcAft>
              <a:buSzPts val="2600"/>
              <a:buChar char="●"/>
            </a:pPr>
            <a:r>
              <a:rPr lang="en" dirty="0"/>
              <a:t>Apply pronoun knowledge through ACT-style practice.</a:t>
            </a:r>
            <a:endParaRPr dirty="0"/>
          </a:p>
          <a:p>
            <a:pPr marL="0" lvl="0" indent="0" algn="l" rtl="0">
              <a:lnSpc>
                <a:spcPct val="100000"/>
              </a:lnSpc>
              <a:spcBef>
                <a:spcPts val="0"/>
              </a:spcBef>
              <a:spcAft>
                <a:spcPts val="0"/>
              </a:spcAft>
              <a:buSzPts val="26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91192A"/>
              </a:buClr>
              <a:buSzPct val="111111"/>
              <a:buFont typeface="Calibri"/>
              <a:buNone/>
            </a:pPr>
            <a:r>
              <a:rPr lang="en"/>
              <a:t>Who Are You? </a:t>
            </a:r>
            <a:endParaRPr/>
          </a:p>
        </p:txBody>
      </p:sp>
      <p:sp>
        <p:nvSpPr>
          <p:cNvPr id="121" name="Google Shape;121;p5"/>
          <p:cNvSpPr txBox="1">
            <a:spLocks noGrp="1"/>
          </p:cNvSpPr>
          <p:nvPr>
            <p:ph type="body" idx="1"/>
          </p:nvPr>
        </p:nvSpPr>
        <p:spPr>
          <a:xfrm>
            <a:off x="456300" y="1152475"/>
            <a:ext cx="4037400" cy="3829500"/>
          </a:xfrm>
          <a:prstGeom prst="rect">
            <a:avLst/>
          </a:prstGeom>
          <a:noFill/>
          <a:ln>
            <a:noFill/>
          </a:ln>
        </p:spPr>
        <p:txBody>
          <a:bodyPr spcFirstLastPara="1" wrap="square" lIns="91425" tIns="91425" rIns="91425" bIns="91425" anchor="t" anchorCtr="0">
            <a:normAutofit/>
          </a:bodyPr>
          <a:lstStyle/>
          <a:p>
            <a:pPr marL="63500" lvl="0" indent="0" algn="l" rtl="0">
              <a:lnSpc>
                <a:spcPct val="115000"/>
              </a:lnSpc>
              <a:spcBef>
                <a:spcPts val="0"/>
              </a:spcBef>
              <a:spcAft>
                <a:spcPts val="0"/>
              </a:spcAft>
              <a:buSzPts val="2600"/>
              <a:buNone/>
            </a:pPr>
            <a:r>
              <a:rPr lang="en" b="1" dirty="0"/>
              <a:t>Partner A’s Role</a:t>
            </a:r>
            <a:endParaRPr dirty="0"/>
          </a:p>
          <a:p>
            <a:pPr marL="457200" lvl="0" indent="-406400" algn="l" rtl="0">
              <a:lnSpc>
                <a:spcPct val="115000"/>
              </a:lnSpc>
              <a:spcBef>
                <a:spcPts val="0"/>
              </a:spcBef>
              <a:spcAft>
                <a:spcPts val="0"/>
              </a:spcAft>
              <a:buClr>
                <a:srgbClr val="91192A"/>
              </a:buClr>
              <a:buSzPct val="100000"/>
              <a:buFont typeface="Calibri"/>
              <a:buChar char="●"/>
            </a:pPr>
            <a:r>
              <a:rPr lang="en" sz="2200" dirty="0"/>
              <a:t>Repeatedly ask “Who are you?” for the full 60 seconds. Ask the question over and over. </a:t>
            </a:r>
            <a:endParaRPr sz="2200" dirty="0"/>
          </a:p>
          <a:p>
            <a:pPr marL="457200" lvl="0" indent="0" algn="l" rtl="0">
              <a:lnSpc>
                <a:spcPct val="115000"/>
              </a:lnSpc>
              <a:spcBef>
                <a:spcPts val="0"/>
              </a:spcBef>
              <a:spcAft>
                <a:spcPts val="0"/>
              </a:spcAft>
              <a:buSzPts val="2600"/>
              <a:buNone/>
            </a:pPr>
            <a:endParaRPr sz="2000" dirty="0"/>
          </a:p>
        </p:txBody>
      </p:sp>
      <p:sp>
        <p:nvSpPr>
          <p:cNvPr id="122" name="Google Shape;122;p5"/>
          <p:cNvSpPr txBox="1">
            <a:spLocks noGrp="1"/>
          </p:cNvSpPr>
          <p:nvPr>
            <p:ph type="body" idx="2"/>
          </p:nvPr>
        </p:nvSpPr>
        <p:spPr>
          <a:xfrm>
            <a:off x="4687925" y="1152475"/>
            <a:ext cx="3993900" cy="3829500"/>
          </a:xfrm>
          <a:prstGeom prst="rect">
            <a:avLst/>
          </a:prstGeom>
          <a:noFill/>
          <a:ln>
            <a:noFill/>
          </a:ln>
        </p:spPr>
        <p:txBody>
          <a:bodyPr spcFirstLastPara="1" wrap="square" lIns="91425" tIns="91425" rIns="91425" bIns="91425" anchor="t" anchorCtr="0">
            <a:normAutofit fontScale="62500" lnSpcReduction="20000"/>
          </a:bodyPr>
          <a:lstStyle/>
          <a:p>
            <a:pPr marL="63500" lvl="0" indent="0" algn="l" rtl="0">
              <a:lnSpc>
                <a:spcPct val="115000"/>
              </a:lnSpc>
              <a:spcBef>
                <a:spcPts val="0"/>
              </a:spcBef>
              <a:spcAft>
                <a:spcPts val="0"/>
              </a:spcAft>
              <a:buSzPct val="62650"/>
              <a:buNone/>
            </a:pPr>
            <a:r>
              <a:rPr lang="en" sz="4150" b="1" dirty="0"/>
              <a:t>Partner B’s Role</a:t>
            </a:r>
            <a:endParaRPr sz="4150" dirty="0"/>
          </a:p>
          <a:p>
            <a:pPr marL="457200" lvl="0" indent="-353510" algn="l" rtl="0">
              <a:lnSpc>
                <a:spcPct val="115000"/>
              </a:lnSpc>
              <a:spcBef>
                <a:spcPts val="0"/>
              </a:spcBef>
              <a:spcAft>
                <a:spcPts val="0"/>
              </a:spcAft>
              <a:buClr>
                <a:srgbClr val="980000"/>
              </a:buClr>
              <a:buSzPct val="100000"/>
              <a:buChar char="●"/>
            </a:pPr>
            <a:r>
              <a:rPr lang="en" sz="3529" dirty="0">
                <a:solidFill>
                  <a:srgbClr val="292929"/>
                </a:solidFill>
              </a:rPr>
              <a:t>Answer with </a:t>
            </a:r>
            <a:r>
              <a:rPr lang="en" sz="3529" b="1" dirty="0">
                <a:solidFill>
                  <a:srgbClr val="292929"/>
                </a:solidFill>
              </a:rPr>
              <a:t>one-word nouns only</a:t>
            </a:r>
            <a:r>
              <a:rPr lang="en" sz="3529" dirty="0">
                <a:solidFill>
                  <a:srgbClr val="292929"/>
                </a:solidFill>
              </a:rPr>
              <a:t> (no adjectives or phrases!) Examples: "Student," "Sister," "Athlete," "Friend," "Leader.”</a:t>
            </a:r>
            <a:endParaRPr sz="3529" dirty="0"/>
          </a:p>
          <a:p>
            <a:pPr marL="457200" lvl="0" indent="-353510" algn="l" rtl="0">
              <a:lnSpc>
                <a:spcPct val="115000"/>
              </a:lnSpc>
              <a:spcBef>
                <a:spcPts val="0"/>
              </a:spcBef>
              <a:spcAft>
                <a:spcPts val="0"/>
              </a:spcAft>
              <a:buClr>
                <a:srgbClr val="980000"/>
              </a:buClr>
              <a:buSzPct val="100000"/>
              <a:buChar char="●"/>
            </a:pPr>
            <a:r>
              <a:rPr lang="en" sz="3529" dirty="0">
                <a:solidFill>
                  <a:srgbClr val="292929"/>
                </a:solidFill>
              </a:rPr>
              <a:t>Give a different noun each time the question is asked.</a:t>
            </a:r>
            <a:endParaRPr sz="3529" dirty="0"/>
          </a:p>
          <a:p>
            <a:pPr marL="457200" lvl="0" indent="-353510" algn="l" rtl="0">
              <a:lnSpc>
                <a:spcPct val="115000"/>
              </a:lnSpc>
              <a:spcBef>
                <a:spcPts val="0"/>
              </a:spcBef>
              <a:spcAft>
                <a:spcPts val="0"/>
              </a:spcAft>
              <a:buClr>
                <a:srgbClr val="980000"/>
              </a:buClr>
              <a:buSzPct val="100000"/>
              <a:buChar char="●"/>
            </a:pPr>
            <a:r>
              <a:rPr lang="en" sz="3529" dirty="0">
                <a:solidFill>
                  <a:srgbClr val="292929"/>
                </a:solidFill>
              </a:rPr>
              <a:t>Think quickly; don't overthink the answers.</a:t>
            </a:r>
            <a:endParaRPr sz="3529" dirty="0">
              <a:solidFill>
                <a:srgbClr val="292929"/>
              </a:solidFill>
            </a:endParaRPr>
          </a:p>
          <a:p>
            <a:pPr marL="457200" lvl="0" indent="-353510" algn="l" rtl="0">
              <a:lnSpc>
                <a:spcPct val="115000"/>
              </a:lnSpc>
              <a:spcBef>
                <a:spcPts val="0"/>
              </a:spcBef>
              <a:spcAft>
                <a:spcPts val="0"/>
              </a:spcAft>
              <a:buClr>
                <a:srgbClr val="980000"/>
              </a:buClr>
              <a:buSzPct val="100000"/>
              <a:buChar char="●"/>
            </a:pPr>
            <a:r>
              <a:rPr lang="en" sz="3529" dirty="0">
                <a:solidFill>
                  <a:srgbClr val="292929"/>
                </a:solidFill>
              </a:rPr>
              <a:t>After Round 1, switch roles.</a:t>
            </a:r>
            <a:endParaRPr sz="2920" b="1" dirty="0"/>
          </a:p>
        </p:txBody>
      </p:sp>
      <p:pic>
        <p:nvPicPr>
          <p:cNvPr id="123" name="Google Shape;123;p5" title="CS_WhoAreYou.png"/>
          <p:cNvPicPr preferRelativeResize="0"/>
          <p:nvPr/>
        </p:nvPicPr>
        <p:blipFill rotWithShape="1">
          <a:blip r:embed="rId3">
            <a:alphaModFix/>
          </a:blip>
          <a:srcRect/>
          <a:stretch/>
        </p:blipFill>
        <p:spPr>
          <a:xfrm>
            <a:off x="7452025" y="381475"/>
            <a:ext cx="1170425" cy="1170425"/>
          </a:xfrm>
          <a:prstGeom prst="rect">
            <a:avLst/>
          </a:prstGeom>
          <a:noFill/>
          <a:ln>
            <a:noFill/>
          </a:ln>
        </p:spPr>
      </p:pic>
      <p:pic>
        <p:nvPicPr>
          <p:cNvPr id="124" name="Google Shape;124;p5" title="K20 Center 1 minute timer">
            <a:hlinkClick r:id="rId4"/>
          </p:cNvPr>
          <p:cNvPicPr preferRelativeResize="0"/>
          <p:nvPr/>
        </p:nvPicPr>
        <p:blipFill rotWithShape="1">
          <a:blip r:embed="rId5">
            <a:alphaModFix/>
          </a:blip>
          <a:srcRect/>
          <a:stretch/>
        </p:blipFill>
        <p:spPr>
          <a:xfrm>
            <a:off x="1013702" y="3316514"/>
            <a:ext cx="2221992" cy="1170432"/>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4"/>
          <p:cNvSpPr txBox="1"/>
          <p:nvPr/>
        </p:nvSpPr>
        <p:spPr>
          <a:xfrm>
            <a:off x="456175" y="445025"/>
            <a:ext cx="8225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accent3"/>
                </a:solidFill>
                <a:latin typeface="Calibri"/>
                <a:ea typeface="Calibri"/>
                <a:cs typeface="Calibri"/>
                <a:sym typeface="Calibri"/>
              </a:rPr>
              <a:t>Connecting the Dots </a:t>
            </a:r>
            <a:endParaRPr sz="1400" b="0" i="0" u="none" strike="noStrike" cap="none">
              <a:solidFill>
                <a:srgbClr val="000000"/>
              </a:solidFill>
              <a:latin typeface="Arial"/>
              <a:ea typeface="Arial"/>
              <a:cs typeface="Arial"/>
              <a:sym typeface="Arial"/>
            </a:endParaRPr>
          </a:p>
        </p:txBody>
      </p:sp>
      <p:sp>
        <p:nvSpPr>
          <p:cNvPr id="130" name="Google Shape;130;p14"/>
          <p:cNvSpPr txBox="1"/>
          <p:nvPr/>
        </p:nvSpPr>
        <p:spPr>
          <a:xfrm>
            <a:off x="456175" y="1224759"/>
            <a:ext cx="8225400" cy="2320567"/>
          </a:xfrm>
          <a:prstGeom prst="rect">
            <a:avLst/>
          </a:prstGeom>
          <a:noFill/>
          <a:ln>
            <a:noFill/>
          </a:ln>
        </p:spPr>
        <p:txBody>
          <a:bodyPr spcFirstLastPara="1" wrap="square" lIns="91425" tIns="91425" rIns="91425" bIns="91425" anchor="t" anchorCtr="0">
            <a:normAutofit fontScale="92500"/>
          </a:bodyPr>
          <a:lstStyle/>
          <a:p>
            <a:pPr marL="457200" marR="0" lvl="0" indent="-457200" algn="l" rtl="0">
              <a:lnSpc>
                <a:spcPct val="115000"/>
              </a:lnSpc>
              <a:spcBef>
                <a:spcPts val="0"/>
              </a:spcBef>
              <a:spcAft>
                <a:spcPts val="0"/>
              </a:spcAft>
              <a:buClr>
                <a:srgbClr val="971D20"/>
              </a:buClr>
              <a:buSzPct val="100000"/>
              <a:buFont typeface="NTR"/>
              <a:buChar char="●"/>
            </a:pPr>
            <a:r>
              <a:rPr lang="en" sz="2800" b="0" i="0" u="none" strike="noStrike" cap="none" dirty="0">
                <a:solidFill>
                  <a:schemeClr val="dk1"/>
                </a:solidFill>
                <a:latin typeface="Calibri"/>
                <a:ea typeface="Calibri"/>
                <a:cs typeface="Calibri"/>
                <a:sym typeface="Calibri"/>
              </a:rPr>
              <a:t>What is one thing you found surprising about this activity? </a:t>
            </a:r>
            <a:endParaRPr sz="2800" b="0" i="0" u="none" strike="noStrike" cap="none" dirty="0">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rgbClr val="971D20"/>
              </a:buClr>
              <a:buSzPct val="100000"/>
              <a:buFont typeface="NTR"/>
              <a:buChar char="●"/>
            </a:pPr>
            <a:r>
              <a:rPr lang="en" sz="2800" b="0" i="0" u="none" strike="noStrike" cap="none" dirty="0">
                <a:solidFill>
                  <a:schemeClr val="dk1"/>
                </a:solidFill>
                <a:latin typeface="Calibri"/>
                <a:ea typeface="Calibri"/>
                <a:cs typeface="Calibri"/>
                <a:sym typeface="Calibri"/>
              </a:rPr>
              <a:t>What part of speech replaces the nouns you just listed? </a:t>
            </a:r>
            <a:endParaRPr sz="2600" b="0" i="0" u="none" strike="noStrike" cap="none" dirty="0">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rgbClr val="971D20"/>
              </a:buClr>
              <a:buSzPct val="100000"/>
              <a:buFont typeface="NTR"/>
              <a:buChar char="●"/>
            </a:pPr>
            <a:r>
              <a:rPr lang="en" sz="2800" b="0" i="0" u="none" strike="noStrike" cap="none" dirty="0">
                <a:solidFill>
                  <a:schemeClr val="dk1"/>
                </a:solidFill>
                <a:latin typeface="Calibri"/>
                <a:ea typeface="Calibri"/>
                <a:cs typeface="Calibri"/>
                <a:sym typeface="Calibri"/>
              </a:rPr>
              <a:t>What is it called when a pronoun refers to a noun? </a:t>
            </a:r>
            <a:endParaRPr sz="1400" b="0" i="0" u="none" strike="noStrike" cap="none" dirty="0">
              <a:solidFill>
                <a:srgbClr val="000000"/>
              </a:solidFill>
              <a:latin typeface="Arial"/>
              <a:ea typeface="Arial"/>
              <a:cs typeface="Arial"/>
              <a:sym typeface="Arial"/>
            </a:endParaRPr>
          </a:p>
        </p:txBody>
      </p:sp>
      <p:sp>
        <p:nvSpPr>
          <p:cNvPr id="131" name="Google Shape;131;p14"/>
          <p:cNvSpPr txBox="1"/>
          <p:nvPr/>
        </p:nvSpPr>
        <p:spPr>
          <a:xfrm>
            <a:off x="852552" y="3684026"/>
            <a:ext cx="74325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0" i="1" u="none" strike="noStrike" cap="none" dirty="0">
                <a:solidFill>
                  <a:srgbClr val="000000"/>
                </a:solidFill>
                <a:latin typeface="Calibri"/>
                <a:ea typeface="Calibri"/>
                <a:cs typeface="Calibri"/>
                <a:sym typeface="Calibri"/>
              </a:rPr>
              <a:t>"A pronoun without a clear antecedent is like a bridge without a destination – it leaves the reader lost in the middle of nowhere."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 calcmode="lin" valueType="num">
                                      <p:cBhvr additive="base">
                                        <p:cTn id="7" dur="500"/>
                                        <p:tgtEl>
                                          <p:spTgt spid="13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 calcmode="lin" valueType="num">
                                      <p:cBhvr additive="base">
                                        <p:cTn id="12" dur="500"/>
                                        <p:tgtEl>
                                          <p:spTgt spid="13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 calcmode="lin" valueType="num">
                                      <p:cBhvr additive="base">
                                        <p:cTn id="17" dur="500"/>
                                        <p:tgtEl>
                                          <p:spTgt spid="130">
                                            <p:txEl>
                                              <p:pRg st="2" end="2"/>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6" descr="A cartoon of a dinosaur and a bird&#10;&#10;AI-generated content may be incorrect."/>
          <p:cNvPicPr preferRelativeResize="0"/>
          <p:nvPr/>
        </p:nvPicPr>
        <p:blipFill rotWithShape="1">
          <a:blip r:embed="rId3">
            <a:alphaModFix/>
          </a:blip>
          <a:srcRect/>
          <a:stretch/>
        </p:blipFill>
        <p:spPr>
          <a:xfrm>
            <a:off x="1403639" y="1989125"/>
            <a:ext cx="3981912" cy="2654608"/>
          </a:xfrm>
          <a:prstGeom prst="rect">
            <a:avLst/>
          </a:prstGeom>
          <a:noFill/>
          <a:ln>
            <a:noFill/>
          </a:ln>
        </p:spPr>
      </p:pic>
      <p:sp>
        <p:nvSpPr>
          <p:cNvPr id="137" name="Google Shape;137;p6"/>
          <p:cNvSpPr/>
          <p:nvPr/>
        </p:nvSpPr>
        <p:spPr>
          <a:xfrm>
            <a:off x="1274796" y="1488859"/>
            <a:ext cx="1015976" cy="1082891"/>
          </a:xfrm>
          <a:custGeom>
            <a:avLst/>
            <a:gdLst/>
            <a:ahLst/>
            <a:cxnLst/>
            <a:rect l="l" t="t" r="r" b="b"/>
            <a:pathLst>
              <a:path w="1015976" h="1082891" extrusionOk="0">
                <a:moveTo>
                  <a:pt x="119438" y="0"/>
                </a:moveTo>
                <a:cubicBezTo>
                  <a:pt x="26640" y="239917"/>
                  <a:pt x="-66158" y="479834"/>
                  <a:pt x="65117" y="651850"/>
                </a:cubicBezTo>
                <a:cubicBezTo>
                  <a:pt x="196392" y="823866"/>
                  <a:pt x="754689" y="962685"/>
                  <a:pt x="907089" y="1032095"/>
                </a:cubicBezTo>
                <a:cubicBezTo>
                  <a:pt x="1059489" y="1101505"/>
                  <a:pt x="1019503" y="1084907"/>
                  <a:pt x="979517" y="1068309"/>
                </a:cubicBezTo>
              </a:path>
            </a:pathLst>
          </a:custGeom>
          <a:no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 name="Google Shape;138;p6"/>
          <p:cNvSpPr/>
          <p:nvPr/>
        </p:nvSpPr>
        <p:spPr>
          <a:xfrm rot="-5170439">
            <a:off x="4795544" y="1213215"/>
            <a:ext cx="686877" cy="1575966"/>
          </a:xfrm>
          <a:custGeom>
            <a:avLst/>
            <a:gdLst/>
            <a:ahLst/>
            <a:cxnLst/>
            <a:rect l="l" t="t" r="r" b="b"/>
            <a:pathLst>
              <a:path w="1015976" h="1082891" extrusionOk="0">
                <a:moveTo>
                  <a:pt x="119438" y="0"/>
                </a:moveTo>
                <a:cubicBezTo>
                  <a:pt x="26640" y="239917"/>
                  <a:pt x="-66158" y="479834"/>
                  <a:pt x="65117" y="651850"/>
                </a:cubicBezTo>
                <a:cubicBezTo>
                  <a:pt x="196392" y="823866"/>
                  <a:pt x="754689" y="962685"/>
                  <a:pt x="907089" y="1032095"/>
                </a:cubicBezTo>
                <a:cubicBezTo>
                  <a:pt x="1059489" y="1101505"/>
                  <a:pt x="1019503" y="1084907"/>
                  <a:pt x="979517" y="1068309"/>
                </a:cubicBezTo>
              </a:path>
            </a:pathLst>
          </a:custGeom>
          <a:no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 name="Google Shape;139;p6"/>
          <p:cNvSpPr txBox="1"/>
          <p:nvPr/>
        </p:nvSpPr>
        <p:spPr>
          <a:xfrm>
            <a:off x="506994" y="638561"/>
            <a:ext cx="289710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Calibri"/>
                <a:ea typeface="Calibri"/>
                <a:cs typeface="Calibri"/>
                <a:sym typeface="Calibri"/>
              </a:rPr>
              <a:t>What’s another word for </a:t>
            </a:r>
            <a:r>
              <a:rPr lang="en" sz="2400" b="1" i="0" u="none" strike="noStrike" cap="none">
                <a:solidFill>
                  <a:srgbClr val="C00000"/>
                </a:solidFill>
                <a:latin typeface="Calibri"/>
                <a:ea typeface="Calibri"/>
                <a:cs typeface="Calibri"/>
                <a:sym typeface="Calibri"/>
              </a:rPr>
              <a:t>antecedent</a:t>
            </a:r>
            <a:r>
              <a:rPr lang="en" sz="2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40" name="Google Shape;140;p6"/>
          <p:cNvSpPr txBox="1"/>
          <p:nvPr/>
        </p:nvSpPr>
        <p:spPr>
          <a:xfrm>
            <a:off x="6038649" y="886350"/>
            <a:ext cx="25953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1" u="none" strike="noStrike" cap="none">
                <a:solidFill>
                  <a:srgbClr val="000000"/>
                </a:solidFill>
                <a:latin typeface="Calibri"/>
                <a:ea typeface="Calibri"/>
                <a:cs typeface="Calibri"/>
                <a:sym typeface="Calibri"/>
              </a:rPr>
              <a:t>Predecessor, anterior, what-came-before, aforementioned, parent, prior, previous…</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6"/>
          <p:cNvSpPr txBox="1"/>
          <p:nvPr/>
        </p:nvSpPr>
        <p:spPr>
          <a:xfrm>
            <a:off x="704100" y="2737750"/>
            <a:ext cx="72240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00000"/>
                </a:solidFill>
                <a:latin typeface="Calibri"/>
                <a:ea typeface="Calibri"/>
                <a:cs typeface="Calibri"/>
                <a:sym typeface="Calibri"/>
              </a:rPr>
              <a:t>She, a dedicated student, completes her assignments on time. </a:t>
            </a:r>
            <a:endParaRPr sz="1400" b="0" i="0" u="none" strike="noStrike" cap="none">
              <a:solidFill>
                <a:srgbClr val="000000"/>
              </a:solidFill>
              <a:latin typeface="Arial"/>
              <a:ea typeface="Arial"/>
              <a:cs typeface="Arial"/>
              <a:sym typeface="Arial"/>
            </a:endParaRPr>
          </a:p>
        </p:txBody>
      </p:sp>
      <p:sp>
        <p:nvSpPr>
          <p:cNvPr id="146" name="Google Shape;146;p36"/>
          <p:cNvSpPr txBox="1"/>
          <p:nvPr/>
        </p:nvSpPr>
        <p:spPr>
          <a:xfrm>
            <a:off x="5579681" y="1093643"/>
            <a:ext cx="2793492" cy="17851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1" u="none" strike="noStrike" cap="none">
                <a:solidFill>
                  <a:srgbClr val="971D20"/>
                </a:solidFill>
                <a:latin typeface="Calibri"/>
                <a:ea typeface="Calibri"/>
                <a:cs typeface="Calibri"/>
                <a:sym typeface="Calibri"/>
              </a:rPr>
              <a:t>Connect the pronoun to its antecedent.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6"/>
          <p:cNvSpPr/>
          <p:nvPr/>
        </p:nvSpPr>
        <p:spPr>
          <a:xfrm>
            <a:off x="1051560" y="2405760"/>
            <a:ext cx="3758184" cy="1080390"/>
          </a:xfrm>
          <a:prstGeom prst="arc">
            <a:avLst>
              <a:gd name="adj1" fmla="val 11158459"/>
              <a:gd name="adj2" fmla="val 21336376"/>
            </a:avLst>
          </a:prstGeom>
          <a:noFill/>
          <a:ln w="47625" cap="flat" cmpd="sng">
            <a:solidFill>
              <a:schemeClr val="accent3"/>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48" name="Google Shape;148;p36"/>
          <p:cNvCxnSpPr/>
          <p:nvPr/>
        </p:nvCxnSpPr>
        <p:spPr>
          <a:xfrm>
            <a:off x="813816" y="3301775"/>
            <a:ext cx="649224" cy="0"/>
          </a:xfrm>
          <a:prstGeom prst="straightConnector1">
            <a:avLst/>
          </a:prstGeom>
          <a:noFill/>
          <a:ln w="28575" cap="flat" cmpd="sng">
            <a:solidFill>
              <a:schemeClr val="accent3"/>
            </a:solidFill>
            <a:prstDash val="solid"/>
            <a:miter lim="800000"/>
            <a:headEnd type="none" w="sm" len="sm"/>
            <a:tailEnd type="none" w="sm" len="sm"/>
          </a:ln>
        </p:spPr>
      </p:cxnSp>
      <p:sp>
        <p:nvSpPr>
          <p:cNvPr id="149" name="Google Shape;149;p36"/>
          <p:cNvSpPr txBox="1"/>
          <p:nvPr/>
        </p:nvSpPr>
        <p:spPr>
          <a:xfrm>
            <a:off x="639187" y="659018"/>
            <a:ext cx="343395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chemeClr val="accent3"/>
                </a:solidFill>
                <a:latin typeface="Calibri"/>
                <a:ea typeface="Calibri"/>
                <a:cs typeface="Calibri"/>
                <a:sym typeface="Calibri"/>
              </a:rPr>
              <a:t>Connect the Dots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Categorical Highlighting</a:t>
            </a:r>
            <a:endParaRPr/>
          </a:p>
        </p:txBody>
      </p:sp>
      <p:sp>
        <p:nvSpPr>
          <p:cNvPr id="155" name="Google Shape;155;p9"/>
          <p:cNvSpPr txBox="1">
            <a:spLocks noGrp="1"/>
          </p:cNvSpPr>
          <p:nvPr>
            <p:ph type="body" idx="1"/>
          </p:nvPr>
        </p:nvSpPr>
        <p:spPr>
          <a:xfrm>
            <a:off x="456300" y="1152475"/>
            <a:ext cx="8225400" cy="3416400"/>
          </a:xfrm>
          <a:prstGeom prst="rect">
            <a:avLst/>
          </a:prstGeom>
          <a:noFill/>
          <a:ln>
            <a:noFill/>
          </a:ln>
        </p:spPr>
        <p:txBody>
          <a:bodyPr spcFirstLastPara="1" wrap="square" lIns="91425" tIns="91425" rIns="91425" bIns="91425" anchor="t" anchorCtr="0">
            <a:normAutofit fontScale="85000" lnSpcReduction="10000"/>
          </a:bodyPr>
          <a:lstStyle/>
          <a:p>
            <a:pPr marL="457200" lvl="0" indent="-368935" algn="l" rtl="0">
              <a:lnSpc>
                <a:spcPct val="115000"/>
              </a:lnSpc>
              <a:spcBef>
                <a:spcPts val="0"/>
              </a:spcBef>
              <a:spcAft>
                <a:spcPts val="0"/>
              </a:spcAft>
              <a:buClr>
                <a:srgbClr val="91192A"/>
              </a:buClr>
              <a:buSzPct val="100000"/>
              <a:buChar char="●"/>
            </a:pPr>
            <a:r>
              <a:rPr lang="en" dirty="0"/>
              <a:t>Stay with your original partner.</a:t>
            </a:r>
            <a:endParaRPr dirty="0"/>
          </a:p>
          <a:p>
            <a:pPr marL="457200" lvl="0" indent="-368935" algn="l" rtl="0">
              <a:lnSpc>
                <a:spcPct val="115000"/>
              </a:lnSpc>
              <a:spcBef>
                <a:spcPts val="0"/>
              </a:spcBef>
              <a:spcAft>
                <a:spcPts val="0"/>
              </a:spcAft>
              <a:buClr>
                <a:srgbClr val="91192A"/>
              </a:buClr>
              <a:buSzPct val="100000"/>
              <a:buChar char="●"/>
            </a:pPr>
            <a:r>
              <a:rPr lang="en" dirty="0"/>
              <a:t>Retrieve a Pronoun Errors handout and four highlighters (different colors) for each of you.</a:t>
            </a:r>
            <a:endParaRPr dirty="0"/>
          </a:p>
          <a:p>
            <a:pPr marL="457200" lvl="0" indent="-368935" algn="l" rtl="0">
              <a:lnSpc>
                <a:spcPct val="115000"/>
              </a:lnSpc>
              <a:spcBef>
                <a:spcPts val="0"/>
              </a:spcBef>
              <a:spcAft>
                <a:spcPts val="0"/>
              </a:spcAft>
              <a:buClr>
                <a:srgbClr val="91192A"/>
              </a:buClr>
              <a:buSzPct val="100000"/>
              <a:buChar char="●"/>
            </a:pPr>
            <a:r>
              <a:rPr lang="en" dirty="0"/>
              <a:t>Highlight the error in each sentence according to its type:</a:t>
            </a:r>
            <a:endParaRPr dirty="0"/>
          </a:p>
          <a:p>
            <a:pPr marL="914400" lvl="1" indent="-358140" algn="l" rtl="0">
              <a:lnSpc>
                <a:spcPct val="115000"/>
              </a:lnSpc>
              <a:spcBef>
                <a:spcPts val="0"/>
              </a:spcBef>
              <a:spcAft>
                <a:spcPts val="0"/>
              </a:spcAft>
              <a:buSzPct val="100000"/>
              <a:buChar char="○"/>
            </a:pPr>
            <a:r>
              <a:rPr lang="en" sz="2400" dirty="0">
                <a:solidFill>
                  <a:srgbClr val="141413"/>
                </a:solidFill>
                <a:highlight>
                  <a:srgbClr val="FFFF00"/>
                </a:highlight>
              </a:rPr>
              <a:t>number disagreement </a:t>
            </a:r>
            <a:endParaRPr sz="2400" dirty="0">
              <a:solidFill>
                <a:srgbClr val="141413"/>
              </a:solidFill>
              <a:highlight>
                <a:srgbClr val="FFFF00"/>
              </a:highlight>
            </a:endParaRPr>
          </a:p>
          <a:p>
            <a:pPr marL="914400" lvl="1" indent="-358140" algn="l" rtl="0">
              <a:lnSpc>
                <a:spcPct val="115000"/>
              </a:lnSpc>
              <a:spcBef>
                <a:spcPts val="0"/>
              </a:spcBef>
              <a:spcAft>
                <a:spcPts val="0"/>
              </a:spcAft>
              <a:buSzPct val="100000"/>
              <a:buChar char="○"/>
            </a:pPr>
            <a:r>
              <a:rPr lang="en" sz="2400" dirty="0">
                <a:solidFill>
                  <a:srgbClr val="141413"/>
                </a:solidFill>
                <a:highlight>
                  <a:srgbClr val="00FF00"/>
                </a:highlight>
              </a:rPr>
              <a:t>gender disagreement</a:t>
            </a:r>
            <a:endParaRPr sz="2400" dirty="0">
              <a:solidFill>
                <a:srgbClr val="141413"/>
              </a:solidFill>
              <a:highlight>
                <a:srgbClr val="00FF00"/>
              </a:highlight>
            </a:endParaRPr>
          </a:p>
          <a:p>
            <a:pPr marL="914400" lvl="1" indent="-358140" algn="l" rtl="0">
              <a:lnSpc>
                <a:spcPct val="115000"/>
              </a:lnSpc>
              <a:spcBef>
                <a:spcPts val="0"/>
              </a:spcBef>
              <a:spcAft>
                <a:spcPts val="0"/>
              </a:spcAft>
              <a:buSzPct val="100000"/>
              <a:buChar char="○"/>
            </a:pPr>
            <a:r>
              <a:rPr lang="en" sz="2400" dirty="0">
                <a:solidFill>
                  <a:srgbClr val="141413"/>
                </a:solidFill>
                <a:highlight>
                  <a:srgbClr val="00FFFF"/>
                </a:highlight>
              </a:rPr>
              <a:t>person disagreement </a:t>
            </a:r>
            <a:endParaRPr sz="2400" dirty="0">
              <a:solidFill>
                <a:srgbClr val="141413"/>
              </a:solidFill>
              <a:highlight>
                <a:srgbClr val="00FFFF"/>
              </a:highlight>
            </a:endParaRPr>
          </a:p>
          <a:p>
            <a:pPr marL="914400" lvl="1" indent="-358140" algn="l" rtl="0">
              <a:lnSpc>
                <a:spcPct val="115000"/>
              </a:lnSpc>
              <a:spcBef>
                <a:spcPts val="0"/>
              </a:spcBef>
              <a:spcAft>
                <a:spcPts val="0"/>
              </a:spcAft>
              <a:buSzPct val="100000"/>
              <a:buChar char="○"/>
            </a:pPr>
            <a:r>
              <a:rPr lang="en" sz="2400" dirty="0">
                <a:solidFill>
                  <a:srgbClr val="141413"/>
                </a:solidFill>
                <a:highlight>
                  <a:srgbClr val="FF00FF"/>
                </a:highlight>
              </a:rPr>
              <a:t>vague or ambiguous references</a:t>
            </a:r>
            <a:endParaRPr sz="2400" dirty="0">
              <a:solidFill>
                <a:srgbClr val="141413"/>
              </a:solidFill>
              <a:highlight>
                <a:srgbClr val="FF00FF"/>
              </a:highlight>
            </a:endParaRPr>
          </a:p>
          <a:p>
            <a:pPr marL="457200" lvl="0" indent="-358140" algn="l" rtl="0">
              <a:lnSpc>
                <a:spcPct val="115000"/>
              </a:lnSpc>
              <a:spcBef>
                <a:spcPts val="0"/>
              </a:spcBef>
              <a:spcAft>
                <a:spcPts val="0"/>
              </a:spcAft>
              <a:buClr>
                <a:srgbClr val="91192A"/>
              </a:buClr>
              <a:buSzPct val="100000"/>
              <a:buChar char="●"/>
            </a:pPr>
            <a:r>
              <a:rPr lang="en" sz="2400" dirty="0">
                <a:solidFill>
                  <a:srgbClr val="141413"/>
                </a:solidFill>
              </a:rPr>
              <a:t>Draw a line connecting the sentences that have the same type of error.</a:t>
            </a:r>
            <a:endParaRPr sz="2400" dirty="0">
              <a:solidFill>
                <a:srgbClr val="141413"/>
              </a:solidFill>
            </a:endParaRPr>
          </a:p>
        </p:txBody>
      </p:sp>
      <p:pic>
        <p:nvPicPr>
          <p:cNvPr id="156" name="Google Shape;156;p9" title="categorical highlighting.png"/>
          <p:cNvPicPr preferRelativeResize="0"/>
          <p:nvPr/>
        </p:nvPicPr>
        <p:blipFill rotWithShape="1">
          <a:blip r:embed="rId3">
            <a:alphaModFix/>
          </a:blip>
          <a:srcRect/>
          <a:stretch/>
        </p:blipFill>
        <p:spPr>
          <a:xfrm>
            <a:off x="7140252" y="321500"/>
            <a:ext cx="1356176" cy="1272276"/>
          </a:xfrm>
          <a:prstGeom prst="rect">
            <a:avLst/>
          </a:prstGeom>
          <a:noFill/>
          <a:ln>
            <a:noFill/>
          </a:ln>
        </p:spPr>
      </p:pic>
    </p:spTree>
  </p:cSld>
  <p:clrMapOvr>
    <a:masterClrMapping/>
  </p:clrMapOvr>
</p:sld>
</file>

<file path=ppt/theme/theme1.xml><?xml version="1.0" encoding="utf-8"?>
<a:theme xmlns:a="http://schemas.openxmlformats.org/drawingml/2006/main" name="K20 LEAR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LEARN 2025">
      <a:dk1>
        <a:srgbClr val="000000"/>
      </a:dk1>
      <a:lt1>
        <a:srgbClr val="FFFFFF"/>
      </a:lt1>
      <a:dk2>
        <a:srgbClr val="595959"/>
      </a:dk2>
      <a:lt2>
        <a:srgbClr val="EEEEEE"/>
      </a:lt2>
      <a:accent1>
        <a:srgbClr val="285782"/>
      </a:accent1>
      <a:accent2>
        <a:srgbClr val="008CC9"/>
      </a:accent2>
      <a:accent3>
        <a:srgbClr val="971D20"/>
      </a:accent3>
      <a:accent4>
        <a:srgbClr val="E8BF3C"/>
      </a:accent4>
      <a:accent5>
        <a:srgbClr val="D30F7F"/>
      </a:accent5>
      <a:accent6>
        <a:srgbClr val="FFFFFF"/>
      </a:accent6>
      <a:hlink>
        <a:srgbClr val="288AC3"/>
      </a:hlink>
      <a:folHlink>
        <a:srgbClr val="288A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3085</Words>
  <Application>Microsoft Office PowerPoint</Application>
  <PresentationFormat>On-screen Show (16:9)</PresentationFormat>
  <Paragraphs>274</Paragraphs>
  <Slides>37</Slides>
  <Notes>37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NTR</vt:lpstr>
      <vt:lpstr>Helvetica Neue</vt:lpstr>
      <vt:lpstr>Courier New</vt:lpstr>
      <vt:lpstr>Calibri</vt:lpstr>
      <vt:lpstr>K20 LEARN</vt:lpstr>
      <vt:lpstr>Custom Design</vt:lpstr>
      <vt:lpstr>PowerPoint Presentation</vt:lpstr>
      <vt:lpstr>Connect the Dots</vt:lpstr>
      <vt:lpstr>Essential Questions</vt:lpstr>
      <vt:lpstr>Lesson Objectives </vt:lpstr>
      <vt:lpstr>Who Are You? </vt:lpstr>
      <vt:lpstr>PowerPoint Presentation</vt:lpstr>
      <vt:lpstr>PowerPoint Presentation</vt:lpstr>
      <vt:lpstr>PowerPoint Presentation</vt:lpstr>
      <vt:lpstr>Categorical Highlighting</vt:lpstr>
      <vt:lpstr>Gallery Walk Posters</vt:lpstr>
      <vt:lpstr>Poster Example</vt:lpstr>
      <vt:lpstr>Example Sentence</vt:lpstr>
      <vt:lpstr>Sleuth the Sentence</vt:lpstr>
      <vt:lpstr>Comic Strip Analyzer</vt:lpstr>
      <vt:lpstr>Ambiguous Texts </vt:lpstr>
      <vt:lpstr>3-2-1</vt:lpstr>
      <vt:lpstr>Who’s Doing What?</vt:lpstr>
      <vt:lpstr>Subject Pronouns vs. Object Pronouns</vt:lpstr>
      <vt:lpstr>Pronoun Case </vt:lpstr>
      <vt:lpstr>Possessive Pronouns</vt:lpstr>
      <vt:lpstr>Demonstrative Pronouns</vt:lpstr>
      <vt:lpstr>Pronoun Review–Sounds Right? Sounds Off? </vt:lpstr>
      <vt:lpstr>Pronoun Review, continued</vt:lpstr>
      <vt:lpstr>ACT Practice: A Road of Endless Horrors: The Bataan Death March</vt:lpstr>
      <vt:lpstr>PowerPoint Presentation</vt:lpstr>
      <vt:lpstr>PowerPoint Presentation</vt:lpstr>
      <vt:lpstr>PowerPoint Presentation</vt:lpstr>
      <vt:lpstr>PowerPoint Presentation</vt:lpstr>
      <vt:lpstr>PowerPoint Presentation</vt:lpstr>
      <vt:lpstr>Choose Your Adventure</vt:lpstr>
      <vt:lpstr>Narrative Requirements</vt:lpstr>
      <vt:lpstr>Final Reflection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McLeod Porter, Delma</dc:creator>
  <cp:lastModifiedBy>McLeod Porter, Delma</cp:lastModifiedBy>
  <cp:revision>2</cp:revision>
  <dcterms:modified xsi:type="dcterms:W3CDTF">2026-01-22T21:11:50Z</dcterms:modified>
</cp:coreProperties>
</file>