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Roboto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321A534-7525-4CC2-9E78-C35E15098870}">
  <a:tblStyle styleId="{5321A534-7525-4CC2-9E78-C35E15098870}"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Condensed-regular.fntdata"/><Relationship Id="rId11" Type="http://schemas.openxmlformats.org/officeDocument/2006/relationships/slide" Target="slides/slide6.xml"/><Relationship Id="rId22" Type="http://schemas.openxmlformats.org/officeDocument/2006/relationships/font" Target="fonts/RobotoCondensed-italic.fntdata"/><Relationship Id="rId10" Type="http://schemas.openxmlformats.org/officeDocument/2006/relationships/slide" Target="slides/slide5.xml"/><Relationship Id="rId21" Type="http://schemas.openxmlformats.org/officeDocument/2006/relationships/font" Target="fonts/RobotoCondensed-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Condense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0" name="Shape 43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3" name="Shape 483"/>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4" name="Shape 43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0" name="Shape 44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6" name="Shape 44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2" name="Shape 452"/>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8" name="Shape 458"/>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4" name="Shape 464"/>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0" name="Shape 47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7" name="Shape 47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ogo slide">
    <p:spTree>
      <p:nvGrpSpPr>
        <p:cNvPr id="9" name="Shape 9"/>
        <p:cNvGrpSpPr/>
        <p:nvPr/>
      </p:nvGrpSpPr>
      <p:grpSpPr>
        <a:xfrm>
          <a:off x="0" y="0"/>
          <a:ext cx="0" cy="0"/>
          <a:chOff x="0" y="0"/>
          <a:chExt cx="0" cy="0"/>
        </a:xfrm>
      </p:grpSpPr>
      <p:grpSp>
        <p:nvGrpSpPr>
          <p:cNvPr id="10" name="Shape 10"/>
          <p:cNvGrpSpPr/>
          <p:nvPr/>
        </p:nvGrpSpPr>
        <p:grpSpPr>
          <a:xfrm>
            <a:off x="0" y="2837700"/>
            <a:ext cx="3458699" cy="2305800"/>
            <a:chOff x="310150" y="-217625"/>
            <a:chExt cx="3458699" cy="2305800"/>
          </a:xfrm>
        </p:grpSpPr>
        <p:grpSp>
          <p:nvGrpSpPr>
            <p:cNvPr id="11" name="Shape 11"/>
            <p:cNvGrpSpPr/>
            <p:nvPr/>
          </p:nvGrpSpPr>
          <p:grpSpPr>
            <a:xfrm>
              <a:off x="310150" y="-217625"/>
              <a:ext cx="3458699" cy="2305800"/>
              <a:chOff x="3274650" y="-614875"/>
              <a:chExt cx="3458699" cy="2305800"/>
            </a:xfrm>
          </p:grpSpPr>
          <p:sp>
            <p:nvSpPr>
              <p:cNvPr id="12" name="Shape 12"/>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Shape 13"/>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Shape 14"/>
              <p:cNvSpPr/>
              <p:nvPr/>
            </p:nvSpPr>
            <p:spPr>
              <a:xfrm>
                <a:off x="55804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Shape 15"/>
              <p:cNvSpPr/>
              <p:nvPr/>
            </p:nvSpPr>
            <p:spPr>
              <a:xfrm>
                <a:off x="3274650" y="-61487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 name="Shape 16"/>
              <p:cNvSpPr/>
              <p:nvPr/>
            </p:nvSpPr>
            <p:spPr>
              <a:xfrm>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p:nvPr/>
            </p:nvSpPr>
            <p:spPr>
              <a:xfrm rot="10800000">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Shape 18"/>
            <p:cNvGrpSpPr/>
            <p:nvPr/>
          </p:nvGrpSpPr>
          <p:grpSpPr>
            <a:xfrm>
              <a:off x="310150" y="-217625"/>
              <a:ext cx="3458699" cy="2305800"/>
              <a:chOff x="3274650" y="-614875"/>
              <a:chExt cx="3458699" cy="2305800"/>
            </a:xfrm>
          </p:grpSpPr>
          <p:sp>
            <p:nvSpPr>
              <p:cNvPr id="19" name="Shape 19"/>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 name="Shape 20"/>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 name="Shape 22"/>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Shape 23"/>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Shape 24"/>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5" name="Shape 25"/>
          <p:cNvGrpSpPr/>
          <p:nvPr/>
        </p:nvGrpSpPr>
        <p:grpSpPr>
          <a:xfrm rot="10800000">
            <a:off x="5685300" y="0"/>
            <a:ext cx="3458699" cy="2305800"/>
            <a:chOff x="803750" y="-275225"/>
            <a:chExt cx="3458699" cy="2305800"/>
          </a:xfrm>
        </p:grpSpPr>
        <p:grpSp>
          <p:nvGrpSpPr>
            <p:cNvPr id="26" name="Shape 26"/>
            <p:cNvGrpSpPr/>
            <p:nvPr/>
          </p:nvGrpSpPr>
          <p:grpSpPr>
            <a:xfrm>
              <a:off x="803750" y="-275225"/>
              <a:ext cx="3458699" cy="2305800"/>
              <a:chOff x="3274650" y="-614875"/>
              <a:chExt cx="3458699" cy="2305800"/>
            </a:xfrm>
          </p:grpSpPr>
          <p:sp>
            <p:nvSpPr>
              <p:cNvPr id="27" name="Shape 27"/>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 name="Shape 28"/>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 name="Shape 29"/>
              <p:cNvSpPr/>
              <p:nvPr/>
            </p:nvSpPr>
            <p:spPr>
              <a:xfrm>
                <a:off x="55804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Shape 30"/>
              <p:cNvSpPr/>
              <p:nvPr/>
            </p:nvSpPr>
            <p:spPr>
              <a:xfrm>
                <a:off x="3274650" y="-61487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p:nvPr/>
            </p:nvSpPr>
            <p:spPr>
              <a:xfrm>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 name="Shape 32"/>
              <p:cNvSpPr/>
              <p:nvPr/>
            </p:nvSpPr>
            <p:spPr>
              <a:xfrm rot="10800000">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3" name="Shape 33"/>
            <p:cNvGrpSpPr/>
            <p:nvPr/>
          </p:nvGrpSpPr>
          <p:grpSpPr>
            <a:xfrm>
              <a:off x="803750" y="-275225"/>
              <a:ext cx="3458699" cy="2305800"/>
              <a:chOff x="3274650" y="-614875"/>
              <a:chExt cx="3458699" cy="2305800"/>
            </a:xfrm>
          </p:grpSpPr>
          <p:sp>
            <p:nvSpPr>
              <p:cNvPr id="34" name="Shape 34"/>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Shape 35"/>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Shape 36"/>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 name="Shape 38"/>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40" name="Shape 40"/>
          <p:cNvPicPr preferRelativeResize="0"/>
          <p:nvPr/>
        </p:nvPicPr>
        <p:blipFill rotWithShape="1">
          <a:blip r:embed="rId2">
            <a:alphaModFix/>
          </a:blip>
          <a:srcRect b="0" l="0" r="0" t="0"/>
          <a:stretch/>
        </p:blipFill>
        <p:spPr>
          <a:xfrm>
            <a:off x="2218150" y="2017600"/>
            <a:ext cx="4707698" cy="11082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rgbClr val="434343"/>
        </a:solidFill>
      </p:bgPr>
    </p:bg>
    <p:spTree>
      <p:nvGrpSpPr>
        <p:cNvPr id="194" name="Shape 194"/>
        <p:cNvGrpSpPr/>
        <p:nvPr/>
      </p:nvGrpSpPr>
      <p:grpSpPr>
        <a:xfrm>
          <a:off x="0" y="0"/>
          <a:ext cx="0" cy="0"/>
          <a:chOff x="0" y="0"/>
          <a:chExt cx="0" cy="0"/>
        </a:xfrm>
      </p:grpSpPr>
      <p:sp>
        <p:nvSpPr>
          <p:cNvPr id="195" name="Shape 195"/>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3600" u="none" cap="none" strike="noStrike">
                <a:solidFill>
                  <a:srgbClr val="FFFFFF"/>
                </a:solidFill>
                <a:latin typeface="Roboto Condensed"/>
                <a:ea typeface="Roboto Condensed"/>
                <a:cs typeface="Roboto Condensed"/>
                <a:sym typeface="Roboto Condensed"/>
              </a:defRPr>
            </a:lvl1pPr>
            <a:lvl2pPr indent="0" lvl="1"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indent="0" lvl="2"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indent="0" lvl="3"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indent="0" lvl="4"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indent="0" lvl="5"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indent="0" lvl="6"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indent="0" lvl="7"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indent="0" lvl="8"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p:txBody>
      </p:sp>
      <p:sp>
        <p:nvSpPr>
          <p:cNvPr id="196" name="Shape 19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197" name="Shape 197"/>
          <p:cNvGrpSpPr/>
          <p:nvPr/>
        </p:nvGrpSpPr>
        <p:grpSpPr>
          <a:xfrm rot="10800000">
            <a:off x="5685300" y="0"/>
            <a:ext cx="3458699" cy="2305800"/>
            <a:chOff x="3274650" y="-614875"/>
            <a:chExt cx="3458699" cy="2305800"/>
          </a:xfrm>
        </p:grpSpPr>
        <p:sp>
          <p:nvSpPr>
            <p:cNvPr id="198" name="Shape 198"/>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9" name="Shape 199"/>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0" name="Shape 200"/>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1" name="Shape 201"/>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2" name="Shape 202"/>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3" name="Shape 203"/>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red">
    <p:bg>
      <p:bgPr>
        <a:solidFill>
          <a:srgbClr val="6B1214"/>
        </a:soli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3600" u="none" cap="none" strike="noStrike">
                <a:solidFill>
                  <a:srgbClr val="FFFFFF"/>
                </a:solidFill>
                <a:latin typeface="Roboto Condensed"/>
                <a:ea typeface="Roboto Condensed"/>
                <a:cs typeface="Roboto Condensed"/>
                <a:sym typeface="Roboto Condensed"/>
              </a:defRPr>
            </a:lvl1pPr>
            <a:lvl2pPr indent="0" lvl="1"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indent="0" lvl="2"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indent="0" lvl="3"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indent="0" lvl="4"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indent="0" lvl="5"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indent="0" lvl="6"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indent="0" lvl="7"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indent="0" lvl="8"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p:txBody>
      </p:sp>
      <p:sp>
        <p:nvSpPr>
          <p:cNvPr id="206" name="Shape 20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207" name="Shape 207"/>
          <p:cNvGrpSpPr/>
          <p:nvPr/>
        </p:nvGrpSpPr>
        <p:grpSpPr>
          <a:xfrm rot="10800000">
            <a:off x="5685300" y="0"/>
            <a:ext cx="3458699" cy="2305800"/>
            <a:chOff x="310150" y="-217625"/>
            <a:chExt cx="3458699" cy="2305800"/>
          </a:xfrm>
        </p:grpSpPr>
        <p:grpSp>
          <p:nvGrpSpPr>
            <p:cNvPr id="208" name="Shape 208"/>
            <p:cNvGrpSpPr/>
            <p:nvPr/>
          </p:nvGrpSpPr>
          <p:grpSpPr>
            <a:xfrm>
              <a:off x="310150" y="-217625"/>
              <a:ext cx="3458699" cy="2305800"/>
              <a:chOff x="3274650" y="-614875"/>
              <a:chExt cx="3458699" cy="2305800"/>
            </a:xfrm>
          </p:grpSpPr>
          <p:sp>
            <p:nvSpPr>
              <p:cNvPr id="209" name="Shape 209"/>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0" name="Shape 210"/>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1" name="Shape 211"/>
              <p:cNvSpPr/>
              <p:nvPr/>
            </p:nvSpPr>
            <p:spPr>
              <a:xfrm>
                <a:off x="55804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2" name="Shape 212"/>
              <p:cNvSpPr/>
              <p:nvPr/>
            </p:nvSpPr>
            <p:spPr>
              <a:xfrm>
                <a:off x="3274650" y="-61487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3" name="Shape 213"/>
              <p:cNvSpPr/>
              <p:nvPr/>
            </p:nvSpPr>
            <p:spPr>
              <a:xfrm>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4" name="Shape 214"/>
              <p:cNvSpPr/>
              <p:nvPr/>
            </p:nvSpPr>
            <p:spPr>
              <a:xfrm rot="10800000">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Shape 215"/>
            <p:cNvGrpSpPr/>
            <p:nvPr/>
          </p:nvGrpSpPr>
          <p:grpSpPr>
            <a:xfrm>
              <a:off x="310150" y="-217625"/>
              <a:ext cx="3458699" cy="2305800"/>
              <a:chOff x="3274650" y="-614875"/>
              <a:chExt cx="3458699" cy="2305800"/>
            </a:xfrm>
          </p:grpSpPr>
          <p:sp>
            <p:nvSpPr>
              <p:cNvPr id="216" name="Shape 216"/>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7" name="Shape 217"/>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8" name="Shape 218"/>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9" name="Shape 219"/>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0" name="Shape 220"/>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1" name="Shape 221"/>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yellow">
    <p:bg>
      <p:bgPr>
        <a:solidFill>
          <a:srgbClr val="9A8219"/>
        </a:solidFill>
      </p:bgPr>
    </p:bg>
    <p:spTree>
      <p:nvGrpSpPr>
        <p:cNvPr id="222" name="Shape 222"/>
        <p:cNvGrpSpPr/>
        <p:nvPr/>
      </p:nvGrpSpPr>
      <p:grpSpPr>
        <a:xfrm>
          <a:off x="0" y="0"/>
          <a:ext cx="0" cy="0"/>
          <a:chOff x="0" y="0"/>
          <a:chExt cx="0" cy="0"/>
        </a:xfrm>
      </p:grpSpPr>
      <p:sp>
        <p:nvSpPr>
          <p:cNvPr id="223" name="Shape 223"/>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3600" u="none" cap="none" strike="noStrike">
                <a:solidFill>
                  <a:srgbClr val="FFFFFF"/>
                </a:solidFill>
                <a:latin typeface="Roboto Condensed"/>
                <a:ea typeface="Roboto Condensed"/>
                <a:cs typeface="Roboto Condensed"/>
                <a:sym typeface="Roboto Condensed"/>
              </a:defRPr>
            </a:lvl1pPr>
            <a:lvl2pPr indent="0" lvl="1"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indent="0" lvl="2"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indent="0" lvl="3"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indent="0" lvl="4"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indent="0" lvl="5"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indent="0" lvl="6"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indent="0" lvl="7"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indent="0" lvl="8"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p:txBody>
      </p:sp>
      <p:sp>
        <p:nvSpPr>
          <p:cNvPr id="224" name="Shape 22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225" name="Shape 225"/>
          <p:cNvGrpSpPr/>
          <p:nvPr/>
        </p:nvGrpSpPr>
        <p:grpSpPr>
          <a:xfrm>
            <a:off x="5685300" y="0"/>
            <a:ext cx="3458699" cy="2305800"/>
            <a:chOff x="5685300" y="0"/>
            <a:chExt cx="3458699" cy="2305800"/>
          </a:xfrm>
        </p:grpSpPr>
        <p:grpSp>
          <p:nvGrpSpPr>
            <p:cNvPr id="226" name="Shape 226"/>
            <p:cNvGrpSpPr/>
            <p:nvPr/>
          </p:nvGrpSpPr>
          <p:grpSpPr>
            <a:xfrm rot="10800000">
              <a:off x="5685300" y="0"/>
              <a:ext cx="3458699" cy="2305800"/>
              <a:chOff x="3274650" y="-614875"/>
              <a:chExt cx="3458699" cy="2305800"/>
            </a:xfrm>
          </p:grpSpPr>
          <p:sp>
            <p:nvSpPr>
              <p:cNvPr id="227" name="Shape 227"/>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8" name="Shape 228"/>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9" name="Shape 229"/>
              <p:cNvSpPr/>
              <p:nvPr/>
            </p:nvSpPr>
            <p:spPr>
              <a:xfrm>
                <a:off x="55804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0" name="Shape 230"/>
              <p:cNvSpPr/>
              <p:nvPr/>
            </p:nvSpPr>
            <p:spPr>
              <a:xfrm>
                <a:off x="3274650" y="-61487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1" name="Shape 231"/>
              <p:cNvSpPr/>
              <p:nvPr/>
            </p:nvSpPr>
            <p:spPr>
              <a:xfrm>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2" name="Shape 232"/>
              <p:cNvSpPr/>
              <p:nvPr/>
            </p:nvSpPr>
            <p:spPr>
              <a:xfrm rot="10800000">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 name="Shape 233"/>
            <p:cNvGrpSpPr/>
            <p:nvPr/>
          </p:nvGrpSpPr>
          <p:grpSpPr>
            <a:xfrm rot="10800000">
              <a:off x="5685300" y="0"/>
              <a:ext cx="3458699" cy="2305800"/>
              <a:chOff x="3274650" y="-614875"/>
              <a:chExt cx="3458699" cy="2305800"/>
            </a:xfrm>
          </p:grpSpPr>
          <p:sp>
            <p:nvSpPr>
              <p:cNvPr id="234" name="Shape 234"/>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5" name="Shape 235"/>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6" name="Shape 236"/>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7" name="Shape 237"/>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8" name="Shape 238"/>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9" name="Shape 239"/>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red">
    <p:spTree>
      <p:nvGrpSpPr>
        <p:cNvPr id="240" name="Shape 240"/>
        <p:cNvGrpSpPr/>
        <p:nvPr/>
      </p:nvGrpSpPr>
      <p:grpSpPr>
        <a:xfrm>
          <a:off x="0" y="0"/>
          <a:ext cx="0" cy="0"/>
          <a:chOff x="0" y="0"/>
          <a:chExt cx="0" cy="0"/>
        </a:xfrm>
      </p:grpSpPr>
      <p:sp>
        <p:nvSpPr>
          <p:cNvPr id="241" name="Shape 241"/>
          <p:cNvSpPr/>
          <p:nvPr/>
        </p:nvSpPr>
        <p:spPr>
          <a:xfrm>
            <a:off x="0" y="4958225"/>
            <a:ext cx="9144000" cy="185399"/>
          </a:xfrm>
          <a:prstGeom prst="rect">
            <a:avLst/>
          </a:prstGeom>
          <a:solidFill>
            <a:srgbClr val="6B121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242" name="Shape 242"/>
          <p:cNvGrpSpPr/>
          <p:nvPr/>
        </p:nvGrpSpPr>
        <p:grpSpPr>
          <a:xfrm flipH="1">
            <a:off x="5685300" y="2837700"/>
            <a:ext cx="3458699" cy="2305800"/>
            <a:chOff x="310150" y="-217625"/>
            <a:chExt cx="3458699" cy="2305800"/>
          </a:xfrm>
        </p:grpSpPr>
        <p:grpSp>
          <p:nvGrpSpPr>
            <p:cNvPr id="243" name="Shape 243"/>
            <p:cNvGrpSpPr/>
            <p:nvPr/>
          </p:nvGrpSpPr>
          <p:grpSpPr>
            <a:xfrm>
              <a:off x="310150" y="-217625"/>
              <a:ext cx="3458699" cy="2305800"/>
              <a:chOff x="3274650" y="-614875"/>
              <a:chExt cx="3458699" cy="2305800"/>
            </a:xfrm>
          </p:grpSpPr>
          <p:sp>
            <p:nvSpPr>
              <p:cNvPr id="244" name="Shape 244"/>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5" name="Shape 245"/>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6" name="Shape 246"/>
              <p:cNvSpPr/>
              <p:nvPr/>
            </p:nvSpPr>
            <p:spPr>
              <a:xfrm>
                <a:off x="55804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7" name="Shape 247"/>
              <p:cNvSpPr/>
              <p:nvPr/>
            </p:nvSpPr>
            <p:spPr>
              <a:xfrm>
                <a:off x="3274650" y="-61487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8" name="Shape 248"/>
              <p:cNvSpPr/>
              <p:nvPr/>
            </p:nvSpPr>
            <p:spPr>
              <a:xfrm>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9" name="Shape 249"/>
              <p:cNvSpPr/>
              <p:nvPr/>
            </p:nvSpPr>
            <p:spPr>
              <a:xfrm rot="10800000">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Shape 250"/>
            <p:cNvGrpSpPr/>
            <p:nvPr/>
          </p:nvGrpSpPr>
          <p:grpSpPr>
            <a:xfrm>
              <a:off x="310150" y="-217625"/>
              <a:ext cx="3458699" cy="2305800"/>
              <a:chOff x="3274650" y="-614875"/>
              <a:chExt cx="3458699" cy="2305800"/>
            </a:xfrm>
          </p:grpSpPr>
          <p:sp>
            <p:nvSpPr>
              <p:cNvPr id="251" name="Shape 251"/>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2" name="Shape 252"/>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3" name="Shape 253"/>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4" name="Shape 254"/>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5" name="Shape 255"/>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6" name="Shape 256"/>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7" name="Shape 257"/>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971D20"/>
              </a:buClr>
              <a:buFont typeface="Roboto Condensed"/>
              <a:buNone/>
              <a:defRPr b="0" i="0" sz="2800" u="none" cap="none" strike="noStrike">
                <a:solidFill>
                  <a:srgbClr val="971D20"/>
                </a:solidFill>
                <a:latin typeface="Roboto Condensed"/>
                <a:ea typeface="Roboto Condensed"/>
                <a:cs typeface="Roboto Condensed"/>
                <a:sym typeface="Roboto Condensed"/>
              </a:defRPr>
            </a:lvl1pPr>
            <a:lvl2pPr indent="0" lvl="1"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indent="0" lvl="2"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indent="0" lvl="3"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indent="0" lvl="4"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indent="0" lvl="5"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indent="0" lvl="6"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indent="0" lvl="7"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indent="0" lvl="8"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p:txBody>
      </p:sp>
      <p:sp>
        <p:nvSpPr>
          <p:cNvPr id="258" name="Shape 258"/>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114300" lvl="0" marL="0" marR="0" rtl="0" algn="l">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259" name="Shape 25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3F3F3"/>
              </a:buClr>
              <a:buSzPct val="25000"/>
              <a:buFont typeface="Arial"/>
              <a:buNone/>
            </a:pPr>
            <a:fld id="{00000000-1234-1234-1234-123412341234}" type="slidenum">
              <a:rPr b="0" i="0" lang="en-US" sz="1400" u="none" cap="none" strike="noStrike">
                <a:solidFill>
                  <a:srgbClr val="F3F3F3"/>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blue">
    <p:spTree>
      <p:nvGrpSpPr>
        <p:cNvPr id="260" name="Shape 260"/>
        <p:cNvGrpSpPr/>
        <p:nvPr/>
      </p:nvGrpSpPr>
      <p:grpSpPr>
        <a:xfrm>
          <a:off x="0" y="0"/>
          <a:ext cx="0" cy="0"/>
          <a:chOff x="0" y="0"/>
          <a:chExt cx="0" cy="0"/>
        </a:xfrm>
      </p:grpSpPr>
      <p:sp>
        <p:nvSpPr>
          <p:cNvPr id="261" name="Shape 261"/>
          <p:cNvSpPr/>
          <p:nvPr/>
        </p:nvSpPr>
        <p:spPr>
          <a:xfrm>
            <a:off x="0" y="4958225"/>
            <a:ext cx="9144000" cy="185399"/>
          </a:xfrm>
          <a:prstGeom prst="rect">
            <a:avLst/>
          </a:prstGeom>
          <a:solidFill>
            <a:srgbClr val="1A283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262" name="Shape 262"/>
          <p:cNvGrpSpPr/>
          <p:nvPr/>
        </p:nvGrpSpPr>
        <p:grpSpPr>
          <a:xfrm flipH="1">
            <a:off x="5685300" y="2837825"/>
            <a:ext cx="3458699" cy="2305800"/>
            <a:chOff x="803750" y="-275225"/>
            <a:chExt cx="3458699" cy="2305800"/>
          </a:xfrm>
        </p:grpSpPr>
        <p:grpSp>
          <p:nvGrpSpPr>
            <p:cNvPr id="263" name="Shape 263"/>
            <p:cNvGrpSpPr/>
            <p:nvPr/>
          </p:nvGrpSpPr>
          <p:grpSpPr>
            <a:xfrm>
              <a:off x="803750" y="-275225"/>
              <a:ext cx="3458699" cy="2305800"/>
              <a:chOff x="3274650" y="-614875"/>
              <a:chExt cx="3458699" cy="2305800"/>
            </a:xfrm>
          </p:grpSpPr>
          <p:sp>
            <p:nvSpPr>
              <p:cNvPr id="264" name="Shape 264"/>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5" name="Shape 265"/>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6" name="Shape 266"/>
              <p:cNvSpPr/>
              <p:nvPr/>
            </p:nvSpPr>
            <p:spPr>
              <a:xfrm>
                <a:off x="55804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7" name="Shape 267"/>
              <p:cNvSpPr/>
              <p:nvPr/>
            </p:nvSpPr>
            <p:spPr>
              <a:xfrm>
                <a:off x="3274650" y="-61487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8" name="Shape 268"/>
              <p:cNvSpPr/>
              <p:nvPr/>
            </p:nvSpPr>
            <p:spPr>
              <a:xfrm>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9" name="Shape 269"/>
              <p:cNvSpPr/>
              <p:nvPr/>
            </p:nvSpPr>
            <p:spPr>
              <a:xfrm rot="10800000">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70" name="Shape 270"/>
            <p:cNvGrpSpPr/>
            <p:nvPr/>
          </p:nvGrpSpPr>
          <p:grpSpPr>
            <a:xfrm>
              <a:off x="803750" y="-275225"/>
              <a:ext cx="3458699" cy="2305800"/>
              <a:chOff x="3274650" y="-614875"/>
              <a:chExt cx="3458699" cy="2305800"/>
            </a:xfrm>
          </p:grpSpPr>
          <p:sp>
            <p:nvSpPr>
              <p:cNvPr id="271" name="Shape 271"/>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2" name="Shape 272"/>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3" name="Shape 273"/>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4" name="Shape 274"/>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5" name="Shape 275"/>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6" name="Shape 276"/>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
        <p:nvSpPr>
          <p:cNvPr id="277" name="Shape 277"/>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1A2836"/>
              </a:buClr>
              <a:buFont typeface="Roboto Condensed"/>
              <a:buNone/>
              <a:defRPr b="0" i="0" sz="2800" u="none" cap="none" strike="noStrike">
                <a:solidFill>
                  <a:srgbClr val="1A2836"/>
                </a:solidFill>
                <a:latin typeface="Roboto Condensed"/>
                <a:ea typeface="Roboto Condensed"/>
                <a:cs typeface="Roboto Condensed"/>
                <a:sym typeface="Roboto Condensed"/>
              </a:defRPr>
            </a:lvl1pPr>
            <a:lvl2pPr indent="0" lvl="1"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indent="0" lvl="2"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indent="0" lvl="3"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indent="0" lvl="4"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indent="0" lvl="5"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indent="0" lvl="6"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indent="0" lvl="7"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indent="0" lvl="8"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p:txBody>
      </p:sp>
      <p:sp>
        <p:nvSpPr>
          <p:cNvPr id="278" name="Shape 278"/>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114300" lvl="0" marL="0" marR="0" rtl="0" algn="l">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279" name="Shape 27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3F3F3"/>
              </a:buClr>
              <a:buSzPct val="25000"/>
              <a:buFont typeface="Arial"/>
              <a:buNone/>
            </a:pPr>
            <a:fld id="{00000000-1234-1234-1234-123412341234}" type="slidenum">
              <a:rPr b="0" i="0" lang="en-US" sz="1400" u="none" cap="none" strike="noStrike">
                <a:solidFill>
                  <a:srgbClr val="F3F3F3"/>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yellow">
    <p:spTree>
      <p:nvGrpSpPr>
        <p:cNvPr id="280" name="Shape 280"/>
        <p:cNvGrpSpPr/>
        <p:nvPr/>
      </p:nvGrpSpPr>
      <p:grpSpPr>
        <a:xfrm>
          <a:off x="0" y="0"/>
          <a:ext cx="0" cy="0"/>
          <a:chOff x="0" y="0"/>
          <a:chExt cx="0" cy="0"/>
        </a:xfrm>
      </p:grpSpPr>
      <p:sp>
        <p:nvSpPr>
          <p:cNvPr id="281" name="Shape 281"/>
          <p:cNvSpPr/>
          <p:nvPr/>
        </p:nvSpPr>
        <p:spPr>
          <a:xfrm>
            <a:off x="0" y="4958225"/>
            <a:ext cx="9144000" cy="185399"/>
          </a:xfrm>
          <a:prstGeom prst="rect">
            <a:avLst/>
          </a:prstGeom>
          <a:solidFill>
            <a:srgbClr val="9A8219"/>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282" name="Shape 282"/>
          <p:cNvGrpSpPr/>
          <p:nvPr/>
        </p:nvGrpSpPr>
        <p:grpSpPr>
          <a:xfrm flipH="1" rot="10800000">
            <a:off x="5685300" y="2837700"/>
            <a:ext cx="3458699" cy="2305800"/>
            <a:chOff x="5685300" y="0"/>
            <a:chExt cx="3458699" cy="2305800"/>
          </a:xfrm>
        </p:grpSpPr>
        <p:grpSp>
          <p:nvGrpSpPr>
            <p:cNvPr id="283" name="Shape 283"/>
            <p:cNvGrpSpPr/>
            <p:nvPr/>
          </p:nvGrpSpPr>
          <p:grpSpPr>
            <a:xfrm rot="10800000">
              <a:off x="5685300" y="0"/>
              <a:ext cx="3458699" cy="2305800"/>
              <a:chOff x="3274650" y="-614875"/>
              <a:chExt cx="3458699" cy="2305800"/>
            </a:xfrm>
          </p:grpSpPr>
          <p:sp>
            <p:nvSpPr>
              <p:cNvPr id="284" name="Shape 284"/>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5" name="Shape 285"/>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6" name="Shape 286"/>
              <p:cNvSpPr/>
              <p:nvPr/>
            </p:nvSpPr>
            <p:spPr>
              <a:xfrm>
                <a:off x="55804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7" name="Shape 287"/>
              <p:cNvSpPr/>
              <p:nvPr/>
            </p:nvSpPr>
            <p:spPr>
              <a:xfrm>
                <a:off x="3274650" y="-61487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8" name="Shape 288"/>
              <p:cNvSpPr/>
              <p:nvPr/>
            </p:nvSpPr>
            <p:spPr>
              <a:xfrm>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9" name="Shape 289"/>
              <p:cNvSpPr/>
              <p:nvPr/>
            </p:nvSpPr>
            <p:spPr>
              <a:xfrm rot="10800000">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90" name="Shape 290"/>
            <p:cNvGrpSpPr/>
            <p:nvPr/>
          </p:nvGrpSpPr>
          <p:grpSpPr>
            <a:xfrm rot="10800000">
              <a:off x="5685300" y="0"/>
              <a:ext cx="3458699" cy="2305800"/>
              <a:chOff x="3274650" y="-614875"/>
              <a:chExt cx="3458699" cy="2305800"/>
            </a:xfrm>
          </p:grpSpPr>
          <p:sp>
            <p:nvSpPr>
              <p:cNvPr id="291" name="Shape 291"/>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2" name="Shape 292"/>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3" name="Shape 293"/>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4" name="Shape 294"/>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5" name="Shape 295"/>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6" name="Shape 296"/>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
        <p:nvSpPr>
          <p:cNvPr id="297" name="Shape 297"/>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9A8219"/>
              </a:buClr>
              <a:buFont typeface="Roboto Condensed"/>
              <a:buNone/>
              <a:defRPr b="0" i="0" sz="2800" u="none" cap="none" strike="noStrike">
                <a:solidFill>
                  <a:srgbClr val="9A8219"/>
                </a:solidFill>
                <a:latin typeface="Roboto Condensed"/>
                <a:ea typeface="Roboto Condensed"/>
                <a:cs typeface="Roboto Condensed"/>
                <a:sym typeface="Roboto Condensed"/>
              </a:defRPr>
            </a:lvl1pPr>
            <a:lvl2pPr indent="0" lvl="1"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indent="0" lvl="2"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indent="0" lvl="3"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indent="0" lvl="4"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indent="0" lvl="5"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indent="0" lvl="6"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indent="0" lvl="7"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indent="0" lvl="8"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p:txBody>
      </p:sp>
      <p:sp>
        <p:nvSpPr>
          <p:cNvPr id="298" name="Shape 298"/>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114300" lvl="0" marL="0" marR="0" rtl="0" algn="l">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299" name="Shape 29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434343"/>
              </a:buClr>
              <a:buSzPct val="25000"/>
              <a:buFont typeface="Arial"/>
              <a:buNone/>
            </a:pPr>
            <a:fld id="{00000000-1234-1234-1234-123412341234}" type="slidenum">
              <a:rPr b="0" i="0" lang="en-US" sz="1400" u="none" cap="none" strike="noStrike">
                <a:solidFill>
                  <a:srgbClr val="434343"/>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0" name="Shape 300"/>
        <p:cNvGrpSpPr/>
        <p:nvPr/>
      </p:nvGrpSpPr>
      <p:grpSpPr>
        <a:xfrm>
          <a:off x="0" y="0"/>
          <a:ext cx="0" cy="0"/>
          <a:chOff x="0" y="0"/>
          <a:chExt cx="0" cy="0"/>
        </a:xfrm>
      </p:grpSpPr>
      <p:sp>
        <p:nvSpPr>
          <p:cNvPr id="301" name="Shape 301"/>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Roboto Condensed"/>
              <a:buNone/>
              <a:defRPr b="0" i="0" sz="2800" u="none" cap="none" strike="noStrike">
                <a:solidFill>
                  <a:schemeClr val="dk1"/>
                </a:solidFill>
                <a:latin typeface="Roboto Condensed"/>
                <a:ea typeface="Roboto Condensed"/>
                <a:cs typeface="Roboto Condensed"/>
                <a:sym typeface="Roboto Condensed"/>
              </a:defRPr>
            </a:lvl1pPr>
            <a:lvl2pPr indent="0" lvl="1">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indent="0" lvl="2">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indent="0" lvl="3">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indent="0" lvl="4">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indent="0" lvl="5">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indent="0" lvl="6">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indent="0" lvl="7">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indent="0" lvl="8">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p:txBody>
      </p:sp>
      <p:sp>
        <p:nvSpPr>
          <p:cNvPr id="302" name="Shape 302"/>
          <p:cNvSpPr txBox="1"/>
          <p:nvPr>
            <p:ph idx="1" type="body"/>
          </p:nvPr>
        </p:nvSpPr>
        <p:spPr>
          <a:xfrm>
            <a:off x="311700" y="1152475"/>
            <a:ext cx="3999899" cy="3416400"/>
          </a:xfrm>
          <a:prstGeom prst="rect">
            <a:avLst/>
          </a:prstGeom>
          <a:noFill/>
          <a:ln>
            <a:noFill/>
          </a:ln>
        </p:spPr>
        <p:txBody>
          <a:bodyPr anchorCtr="0" anchor="t" bIns="91425" lIns="91425" rIns="91425" tIns="91425"/>
          <a:lstStyle>
            <a:lvl1pPr indent="88900" lvl="0" marL="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1pPr>
            <a:lvl2pPr indent="76200" lvl="1" marL="4572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2pPr>
            <a:lvl3pPr indent="76200" lvl="2" marL="9144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3pPr>
            <a:lvl4pPr indent="76200" lvl="3" marL="13716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4pPr>
            <a:lvl5pPr indent="76200" lvl="4" marL="18288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5pPr>
            <a:lvl6pPr indent="76200" lvl="5" marL="22860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6pPr>
            <a:lvl7pPr indent="76200" lvl="6" marL="27432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7pPr>
            <a:lvl8pPr indent="76200" lvl="7" marL="32004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8pPr>
            <a:lvl9pPr indent="76200" lvl="8" marL="36576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9pPr>
          </a:lstStyle>
          <a:p/>
        </p:txBody>
      </p:sp>
      <p:sp>
        <p:nvSpPr>
          <p:cNvPr id="303" name="Shape 303"/>
          <p:cNvSpPr txBox="1"/>
          <p:nvPr>
            <p:ph idx="2" type="body"/>
          </p:nvPr>
        </p:nvSpPr>
        <p:spPr>
          <a:xfrm>
            <a:off x="4832400" y="1152475"/>
            <a:ext cx="3999899" cy="3416400"/>
          </a:xfrm>
          <a:prstGeom prst="rect">
            <a:avLst/>
          </a:prstGeom>
          <a:noFill/>
          <a:ln>
            <a:noFill/>
          </a:ln>
        </p:spPr>
        <p:txBody>
          <a:bodyPr anchorCtr="0" anchor="t" bIns="91425" lIns="91425" rIns="91425" tIns="91425"/>
          <a:lstStyle>
            <a:lvl1pPr indent="88900" lvl="0" marL="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1pPr>
            <a:lvl2pPr indent="76200" lvl="1" marL="4572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2pPr>
            <a:lvl3pPr indent="76200" lvl="2" marL="9144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3pPr>
            <a:lvl4pPr indent="76200" lvl="3" marL="13716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4pPr>
            <a:lvl5pPr indent="76200" lvl="4" marL="18288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5pPr>
            <a:lvl6pPr indent="76200" lvl="5" marL="22860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6pPr>
            <a:lvl7pPr indent="76200" lvl="6" marL="27432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7pPr>
            <a:lvl8pPr indent="76200" lvl="7" marL="32004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8pPr>
            <a:lvl9pPr indent="76200" lvl="8" marL="3657600" marR="0" rtl="0" algn="l">
              <a:lnSpc>
                <a:spcPct val="115000"/>
              </a:lnSpc>
              <a:spcBef>
                <a:spcPts val="0"/>
              </a:spcBef>
              <a:spcAft>
                <a:spcPts val="1600"/>
              </a:spcAft>
              <a:buClr>
                <a:schemeClr val="dk2"/>
              </a:buClr>
              <a:buSzPct val="100000"/>
              <a:buFont typeface="Roboto"/>
              <a:buChar char="￮"/>
              <a:defRPr b="0" i="0" sz="1200" u="none" cap="none" strike="noStrike">
                <a:solidFill>
                  <a:schemeClr val="dk2"/>
                </a:solidFill>
                <a:latin typeface="Roboto"/>
                <a:ea typeface="Roboto"/>
                <a:cs typeface="Roboto"/>
                <a:sym typeface="Roboto"/>
              </a:defRPr>
            </a:lvl9pPr>
          </a:lstStyle>
          <a:p/>
        </p:txBody>
      </p:sp>
      <p:sp>
        <p:nvSpPr>
          <p:cNvPr id="304" name="Shape 30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
        <p:nvSpPr>
          <p:cNvPr id="305" name="Shape 305"/>
          <p:cNvSpPr/>
          <p:nvPr/>
        </p:nvSpPr>
        <p:spPr>
          <a:xfrm rot="10800000">
            <a:off x="0" y="0"/>
            <a:ext cx="9144000" cy="185399"/>
          </a:xfrm>
          <a:prstGeom prst="rect">
            <a:avLst/>
          </a:prstGeom>
          <a:solidFill>
            <a:srgbClr val="38383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306" name="Shape 306"/>
          <p:cNvGrpSpPr/>
          <p:nvPr/>
        </p:nvGrpSpPr>
        <p:grpSpPr>
          <a:xfrm>
            <a:off x="5685300" y="125"/>
            <a:ext cx="3458699" cy="2305800"/>
            <a:chOff x="5685300" y="0"/>
            <a:chExt cx="3458699" cy="2305800"/>
          </a:xfrm>
        </p:grpSpPr>
        <p:grpSp>
          <p:nvGrpSpPr>
            <p:cNvPr id="307" name="Shape 307"/>
            <p:cNvGrpSpPr/>
            <p:nvPr/>
          </p:nvGrpSpPr>
          <p:grpSpPr>
            <a:xfrm rot="10800000">
              <a:off x="5685300" y="0"/>
              <a:ext cx="3458699" cy="2305800"/>
              <a:chOff x="3274650" y="-614875"/>
              <a:chExt cx="3458699" cy="2305800"/>
            </a:xfrm>
          </p:grpSpPr>
          <p:sp>
            <p:nvSpPr>
              <p:cNvPr id="308" name="Shape 308"/>
              <p:cNvSpPr/>
              <p:nvPr/>
            </p:nvSpPr>
            <p:spPr>
              <a:xfrm rot="5400000">
                <a:off x="44275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9" name="Shape 309"/>
              <p:cNvSpPr/>
              <p:nvPr/>
            </p:nvSpPr>
            <p:spPr>
              <a:xfrm rot="-5400000">
                <a:off x="44275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0" name="Shape 310"/>
              <p:cNvSpPr/>
              <p:nvPr/>
            </p:nvSpPr>
            <p:spPr>
              <a:xfrm>
                <a:off x="55804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1" name="Shape 311"/>
              <p:cNvSpPr/>
              <p:nvPr/>
            </p:nvSpPr>
            <p:spPr>
              <a:xfrm>
                <a:off x="3274650" y="-61487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2" name="Shape 312"/>
              <p:cNvSpPr/>
              <p:nvPr/>
            </p:nvSpPr>
            <p:spPr>
              <a:xfrm>
                <a:off x="32746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3" name="Shape 313"/>
              <p:cNvSpPr/>
              <p:nvPr/>
            </p:nvSpPr>
            <p:spPr>
              <a:xfrm rot="10800000">
                <a:off x="32746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14" name="Shape 314"/>
            <p:cNvGrpSpPr/>
            <p:nvPr/>
          </p:nvGrpSpPr>
          <p:grpSpPr>
            <a:xfrm rot="10800000">
              <a:off x="5685300" y="0"/>
              <a:ext cx="3458699" cy="2305800"/>
              <a:chOff x="3274650" y="-614875"/>
              <a:chExt cx="3458699" cy="2305800"/>
            </a:xfrm>
          </p:grpSpPr>
          <p:sp>
            <p:nvSpPr>
              <p:cNvPr id="315" name="Shape 315"/>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6" name="Shape 316"/>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7" name="Shape 317"/>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8" name="Shape 318"/>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9" name="Shape 319"/>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0" name="Shape 320"/>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rgbClr val="383838"/>
        </a:solidFill>
      </p:bgPr>
    </p:bg>
    <p:spTree>
      <p:nvGrpSpPr>
        <p:cNvPr id="321" name="Shape 321"/>
        <p:cNvGrpSpPr/>
        <p:nvPr/>
      </p:nvGrpSpPr>
      <p:grpSpPr>
        <a:xfrm>
          <a:off x="0" y="0"/>
          <a:ext cx="0" cy="0"/>
          <a:chOff x="0" y="0"/>
          <a:chExt cx="0" cy="0"/>
        </a:xfrm>
      </p:grpSpPr>
      <p:grpSp>
        <p:nvGrpSpPr>
          <p:cNvPr id="322" name="Shape 322"/>
          <p:cNvGrpSpPr/>
          <p:nvPr/>
        </p:nvGrpSpPr>
        <p:grpSpPr>
          <a:xfrm rot="10800000">
            <a:off x="5685300" y="0"/>
            <a:ext cx="3458699" cy="2305800"/>
            <a:chOff x="3274650" y="-614875"/>
            <a:chExt cx="3458699" cy="2305800"/>
          </a:xfrm>
        </p:grpSpPr>
        <p:sp>
          <p:nvSpPr>
            <p:cNvPr id="323" name="Shape 323"/>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4" name="Shape 324"/>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5" name="Shape 325"/>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6" name="Shape 326"/>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7" name="Shape 327"/>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8" name="Shape 328"/>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29" name="Shape 329"/>
          <p:cNvGrpSpPr/>
          <p:nvPr/>
        </p:nvGrpSpPr>
        <p:grpSpPr>
          <a:xfrm>
            <a:off x="-157" y="3772618"/>
            <a:ext cx="2056196" cy="1370797"/>
            <a:chOff x="3274650" y="-614875"/>
            <a:chExt cx="3458699" cy="2305800"/>
          </a:xfrm>
        </p:grpSpPr>
        <p:sp>
          <p:nvSpPr>
            <p:cNvPr id="330" name="Shape 330"/>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1" name="Shape 331"/>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2" name="Shape 332"/>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3" name="Shape 333"/>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4" name="Shape 334"/>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5" name="Shape 335"/>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336" name="Shape 336"/>
          <p:cNvSpPr txBox="1"/>
          <p:nvPr>
            <p:ph type="title"/>
          </p:nvPr>
        </p:nvSpPr>
        <p:spPr>
          <a:xfrm>
            <a:off x="490250" y="450150"/>
            <a:ext cx="63678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4800" u="none" cap="none" strike="noStrike">
                <a:solidFill>
                  <a:srgbClr val="FFFFFF"/>
                </a:solidFill>
                <a:latin typeface="Roboto Condensed"/>
                <a:ea typeface="Roboto Condensed"/>
                <a:cs typeface="Roboto Condensed"/>
                <a:sym typeface="Roboto Condensed"/>
              </a:defRPr>
            </a:lvl1pPr>
            <a:lvl2pPr indent="0" lvl="1">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indent="0" lvl="2">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indent="0" lvl="3">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indent="0" lvl="4">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indent="0" lvl="5">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indent="0" lvl="6">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indent="0" lvl="7">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indent="0" lvl="8">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p:txBody>
      </p:sp>
      <p:sp>
        <p:nvSpPr>
          <p:cNvPr id="337" name="Shape 33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red">
    <p:bg>
      <p:bgPr>
        <a:solidFill>
          <a:srgbClr val="6B1214"/>
        </a:solidFill>
      </p:bgPr>
    </p:bg>
    <p:spTree>
      <p:nvGrpSpPr>
        <p:cNvPr id="338" name="Shape 338"/>
        <p:cNvGrpSpPr/>
        <p:nvPr/>
      </p:nvGrpSpPr>
      <p:grpSpPr>
        <a:xfrm>
          <a:off x="0" y="0"/>
          <a:ext cx="0" cy="0"/>
          <a:chOff x="0" y="0"/>
          <a:chExt cx="0" cy="0"/>
        </a:xfrm>
      </p:grpSpPr>
      <p:sp>
        <p:nvSpPr>
          <p:cNvPr id="339" name="Shape 339"/>
          <p:cNvSpPr txBox="1"/>
          <p:nvPr>
            <p:ph type="title"/>
          </p:nvPr>
        </p:nvSpPr>
        <p:spPr>
          <a:xfrm>
            <a:off x="490250" y="450150"/>
            <a:ext cx="63678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4800" u="none" cap="none" strike="noStrike">
                <a:solidFill>
                  <a:srgbClr val="FFFFFF"/>
                </a:solidFill>
                <a:latin typeface="Roboto Condensed"/>
                <a:ea typeface="Roboto Condensed"/>
                <a:cs typeface="Roboto Condensed"/>
                <a:sym typeface="Roboto Condensed"/>
              </a:defRPr>
            </a:lvl1pPr>
            <a:lvl2pPr indent="0" lvl="1"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indent="0" lvl="2"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indent="0" lvl="3"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indent="0" lvl="4"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indent="0" lvl="5"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indent="0" lvl="6"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indent="0" lvl="7"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indent="0" lvl="8"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p:txBody>
      </p:sp>
      <p:sp>
        <p:nvSpPr>
          <p:cNvPr id="340" name="Shape 34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341" name="Shape 341"/>
          <p:cNvGrpSpPr/>
          <p:nvPr/>
        </p:nvGrpSpPr>
        <p:grpSpPr>
          <a:xfrm rot="10800000">
            <a:off x="5685300" y="0"/>
            <a:ext cx="3458699" cy="2305800"/>
            <a:chOff x="310150" y="-217625"/>
            <a:chExt cx="3458699" cy="2305800"/>
          </a:xfrm>
        </p:grpSpPr>
        <p:grpSp>
          <p:nvGrpSpPr>
            <p:cNvPr id="342" name="Shape 342"/>
            <p:cNvGrpSpPr/>
            <p:nvPr/>
          </p:nvGrpSpPr>
          <p:grpSpPr>
            <a:xfrm>
              <a:off x="310150" y="-217625"/>
              <a:ext cx="3458699" cy="2305800"/>
              <a:chOff x="3274650" y="-614875"/>
              <a:chExt cx="3458699" cy="2305800"/>
            </a:xfrm>
          </p:grpSpPr>
          <p:sp>
            <p:nvSpPr>
              <p:cNvPr id="343" name="Shape 343"/>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4" name="Shape 344"/>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5" name="Shape 345"/>
              <p:cNvSpPr/>
              <p:nvPr/>
            </p:nvSpPr>
            <p:spPr>
              <a:xfrm>
                <a:off x="55804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6" name="Shape 346"/>
              <p:cNvSpPr/>
              <p:nvPr/>
            </p:nvSpPr>
            <p:spPr>
              <a:xfrm>
                <a:off x="3274650" y="-61487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7" name="Shape 347"/>
              <p:cNvSpPr/>
              <p:nvPr/>
            </p:nvSpPr>
            <p:spPr>
              <a:xfrm>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8" name="Shape 348"/>
              <p:cNvSpPr/>
              <p:nvPr/>
            </p:nvSpPr>
            <p:spPr>
              <a:xfrm rot="10800000">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Shape 349"/>
            <p:cNvGrpSpPr/>
            <p:nvPr/>
          </p:nvGrpSpPr>
          <p:grpSpPr>
            <a:xfrm>
              <a:off x="310150" y="-217625"/>
              <a:ext cx="3458699" cy="2305800"/>
              <a:chOff x="3274650" y="-614875"/>
              <a:chExt cx="3458699" cy="2305800"/>
            </a:xfrm>
          </p:grpSpPr>
          <p:sp>
            <p:nvSpPr>
              <p:cNvPr id="350" name="Shape 350"/>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1" name="Shape 351"/>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2" name="Shape 352"/>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3" name="Shape 353"/>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4" name="Shape 354"/>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5" name="Shape 355"/>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56" name="Shape 356"/>
          <p:cNvGrpSpPr/>
          <p:nvPr/>
        </p:nvGrpSpPr>
        <p:grpSpPr>
          <a:xfrm>
            <a:off x="846" y="3751278"/>
            <a:ext cx="2075219" cy="1383480"/>
            <a:chOff x="310150" y="-217625"/>
            <a:chExt cx="3458699" cy="2305800"/>
          </a:xfrm>
        </p:grpSpPr>
        <p:grpSp>
          <p:nvGrpSpPr>
            <p:cNvPr id="357" name="Shape 357"/>
            <p:cNvGrpSpPr/>
            <p:nvPr/>
          </p:nvGrpSpPr>
          <p:grpSpPr>
            <a:xfrm>
              <a:off x="310150" y="-217625"/>
              <a:ext cx="3458699" cy="2305800"/>
              <a:chOff x="3274650" y="-614875"/>
              <a:chExt cx="3458699" cy="2305800"/>
            </a:xfrm>
          </p:grpSpPr>
          <p:sp>
            <p:nvSpPr>
              <p:cNvPr id="358" name="Shape 358"/>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9" name="Shape 359"/>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0" name="Shape 360"/>
              <p:cNvSpPr/>
              <p:nvPr/>
            </p:nvSpPr>
            <p:spPr>
              <a:xfrm>
                <a:off x="55804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1" name="Shape 361"/>
              <p:cNvSpPr/>
              <p:nvPr/>
            </p:nvSpPr>
            <p:spPr>
              <a:xfrm>
                <a:off x="3274650" y="-61487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2" name="Shape 362"/>
              <p:cNvSpPr/>
              <p:nvPr/>
            </p:nvSpPr>
            <p:spPr>
              <a:xfrm>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3" name="Shape 363"/>
              <p:cNvSpPr/>
              <p:nvPr/>
            </p:nvSpPr>
            <p:spPr>
              <a:xfrm rot="10800000">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 name="Shape 364"/>
            <p:cNvGrpSpPr/>
            <p:nvPr/>
          </p:nvGrpSpPr>
          <p:grpSpPr>
            <a:xfrm>
              <a:off x="310150" y="-217625"/>
              <a:ext cx="3458699" cy="2305800"/>
              <a:chOff x="3274650" y="-614875"/>
              <a:chExt cx="3458699" cy="2305800"/>
            </a:xfrm>
          </p:grpSpPr>
          <p:sp>
            <p:nvSpPr>
              <p:cNvPr id="365" name="Shape 365"/>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6" name="Shape 366"/>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7" name="Shape 367"/>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8" name="Shape 368"/>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9" name="Shape 369"/>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0" name="Shape 370"/>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blue">
    <p:bg>
      <p:bgPr>
        <a:solidFill>
          <a:srgbClr val="1A2836"/>
        </a:solidFill>
      </p:bgPr>
    </p:bg>
    <p:spTree>
      <p:nvGrpSpPr>
        <p:cNvPr id="371" name="Shape 371"/>
        <p:cNvGrpSpPr/>
        <p:nvPr/>
      </p:nvGrpSpPr>
      <p:grpSpPr>
        <a:xfrm>
          <a:off x="0" y="0"/>
          <a:ext cx="0" cy="0"/>
          <a:chOff x="0" y="0"/>
          <a:chExt cx="0" cy="0"/>
        </a:xfrm>
      </p:grpSpPr>
      <p:sp>
        <p:nvSpPr>
          <p:cNvPr id="372" name="Shape 372"/>
          <p:cNvSpPr txBox="1"/>
          <p:nvPr>
            <p:ph type="title"/>
          </p:nvPr>
        </p:nvSpPr>
        <p:spPr>
          <a:xfrm>
            <a:off x="490250" y="450150"/>
            <a:ext cx="63678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4800" u="none" cap="none" strike="noStrike">
                <a:solidFill>
                  <a:srgbClr val="FFFFFF"/>
                </a:solidFill>
                <a:latin typeface="Roboto Condensed"/>
                <a:ea typeface="Roboto Condensed"/>
                <a:cs typeface="Roboto Condensed"/>
                <a:sym typeface="Roboto Condensed"/>
              </a:defRPr>
            </a:lvl1pPr>
            <a:lvl2pPr indent="0" lvl="1"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indent="0" lvl="2"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indent="0" lvl="3"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indent="0" lvl="4"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indent="0" lvl="5"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indent="0" lvl="6"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indent="0" lvl="7"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indent="0" lvl="8"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p:txBody>
      </p:sp>
      <p:sp>
        <p:nvSpPr>
          <p:cNvPr id="373" name="Shape 37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374" name="Shape 374"/>
          <p:cNvGrpSpPr/>
          <p:nvPr/>
        </p:nvGrpSpPr>
        <p:grpSpPr>
          <a:xfrm rot="10800000">
            <a:off x="5685300" y="0"/>
            <a:ext cx="3458699" cy="2305800"/>
            <a:chOff x="803750" y="-275225"/>
            <a:chExt cx="3458699" cy="2305800"/>
          </a:xfrm>
        </p:grpSpPr>
        <p:grpSp>
          <p:nvGrpSpPr>
            <p:cNvPr id="375" name="Shape 375"/>
            <p:cNvGrpSpPr/>
            <p:nvPr/>
          </p:nvGrpSpPr>
          <p:grpSpPr>
            <a:xfrm>
              <a:off x="803750" y="-275225"/>
              <a:ext cx="3458699" cy="2305800"/>
              <a:chOff x="3274650" y="-614875"/>
              <a:chExt cx="3458699" cy="2305800"/>
            </a:xfrm>
          </p:grpSpPr>
          <p:sp>
            <p:nvSpPr>
              <p:cNvPr id="376" name="Shape 376"/>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7" name="Shape 377"/>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8" name="Shape 378"/>
              <p:cNvSpPr/>
              <p:nvPr/>
            </p:nvSpPr>
            <p:spPr>
              <a:xfrm>
                <a:off x="55804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9" name="Shape 379"/>
              <p:cNvSpPr/>
              <p:nvPr/>
            </p:nvSpPr>
            <p:spPr>
              <a:xfrm>
                <a:off x="3274650" y="-61487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0" name="Shape 380"/>
              <p:cNvSpPr/>
              <p:nvPr/>
            </p:nvSpPr>
            <p:spPr>
              <a:xfrm>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1" name="Shape 381"/>
              <p:cNvSpPr/>
              <p:nvPr/>
            </p:nvSpPr>
            <p:spPr>
              <a:xfrm rot="10800000">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82" name="Shape 382"/>
            <p:cNvGrpSpPr/>
            <p:nvPr/>
          </p:nvGrpSpPr>
          <p:grpSpPr>
            <a:xfrm>
              <a:off x="803750" y="-275225"/>
              <a:ext cx="3458699" cy="2305800"/>
              <a:chOff x="3274650" y="-614875"/>
              <a:chExt cx="3458699" cy="2305800"/>
            </a:xfrm>
          </p:grpSpPr>
          <p:sp>
            <p:nvSpPr>
              <p:cNvPr id="383" name="Shape 383"/>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4" name="Shape 384"/>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5" name="Shape 385"/>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6" name="Shape 386"/>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7" name="Shape 387"/>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8" name="Shape 388"/>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89" name="Shape 389"/>
          <p:cNvGrpSpPr/>
          <p:nvPr/>
        </p:nvGrpSpPr>
        <p:grpSpPr>
          <a:xfrm>
            <a:off x="804" y="3757353"/>
            <a:ext cx="2065881" cy="1377254"/>
            <a:chOff x="803750" y="-275225"/>
            <a:chExt cx="3458699" cy="2305800"/>
          </a:xfrm>
        </p:grpSpPr>
        <p:grpSp>
          <p:nvGrpSpPr>
            <p:cNvPr id="390" name="Shape 390"/>
            <p:cNvGrpSpPr/>
            <p:nvPr/>
          </p:nvGrpSpPr>
          <p:grpSpPr>
            <a:xfrm>
              <a:off x="803750" y="-275225"/>
              <a:ext cx="3458699" cy="2305800"/>
              <a:chOff x="3274650" y="-614875"/>
              <a:chExt cx="3458699" cy="2305800"/>
            </a:xfrm>
          </p:grpSpPr>
          <p:sp>
            <p:nvSpPr>
              <p:cNvPr id="391" name="Shape 391"/>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2" name="Shape 392"/>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3" name="Shape 393"/>
              <p:cNvSpPr/>
              <p:nvPr/>
            </p:nvSpPr>
            <p:spPr>
              <a:xfrm>
                <a:off x="55804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4" name="Shape 394"/>
              <p:cNvSpPr/>
              <p:nvPr/>
            </p:nvSpPr>
            <p:spPr>
              <a:xfrm>
                <a:off x="3274650" y="-61487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5" name="Shape 395"/>
              <p:cNvSpPr/>
              <p:nvPr/>
            </p:nvSpPr>
            <p:spPr>
              <a:xfrm>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6" name="Shape 396"/>
              <p:cNvSpPr/>
              <p:nvPr/>
            </p:nvSpPr>
            <p:spPr>
              <a:xfrm rot="10800000">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97" name="Shape 397"/>
            <p:cNvGrpSpPr/>
            <p:nvPr/>
          </p:nvGrpSpPr>
          <p:grpSpPr>
            <a:xfrm>
              <a:off x="803750" y="-275225"/>
              <a:ext cx="3458699" cy="2305800"/>
              <a:chOff x="3274650" y="-614875"/>
              <a:chExt cx="3458699" cy="2305800"/>
            </a:xfrm>
          </p:grpSpPr>
          <p:sp>
            <p:nvSpPr>
              <p:cNvPr id="398" name="Shape 398"/>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9" name="Shape 399"/>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0" name="Shape 400"/>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1" name="Shape 401"/>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2" name="Shape 402"/>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3" name="Shape 403"/>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red">
    <p:bg>
      <p:bgPr>
        <a:solidFill>
          <a:srgbClr val="6B1214"/>
        </a:solidFill>
      </p:bgPr>
    </p:bg>
    <p:spTree>
      <p:nvGrpSpPr>
        <p:cNvPr id="41" name="Shape 41"/>
        <p:cNvGrpSpPr/>
        <p:nvPr/>
      </p:nvGrpSpPr>
      <p:grpSpPr>
        <a:xfrm>
          <a:off x="0" y="0"/>
          <a:ext cx="0" cy="0"/>
          <a:chOff x="0" y="0"/>
          <a:chExt cx="0" cy="0"/>
        </a:xfrm>
      </p:grpSpPr>
      <p:sp>
        <p:nvSpPr>
          <p:cNvPr id="42" name="Shape 42"/>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FFFFFF"/>
              </a:buClr>
              <a:buFont typeface="Roboto Condensed"/>
              <a:buNone/>
              <a:defRPr b="0" i="0" sz="5200" u="none" cap="none" strike="noStrike">
                <a:solidFill>
                  <a:srgbClr val="FFFFFF"/>
                </a:solidFill>
                <a:latin typeface="Roboto Condensed"/>
                <a:ea typeface="Roboto Condensed"/>
                <a:cs typeface="Roboto Condensed"/>
                <a:sym typeface="Roboto Condensed"/>
              </a:defRPr>
            </a:lvl1pPr>
            <a:lvl2pPr indent="0" lvl="1"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indent="0" lvl="2"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indent="0" lvl="3"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indent="0" lvl="4"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indent="0" lvl="5"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indent="0" lvl="6"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indent="0" lvl="7"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indent="0" lvl="8"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p:txBody>
      </p:sp>
      <p:sp>
        <p:nvSpPr>
          <p:cNvPr id="43" name="Shape 43"/>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B7B7B7"/>
              </a:buClr>
              <a:buFont typeface="Roboto"/>
              <a:buNone/>
              <a:defRPr b="0" i="0" sz="2800" u="none" cap="none" strike="noStrike">
                <a:solidFill>
                  <a:srgbClr val="B7B7B7"/>
                </a:solidFill>
                <a:latin typeface="Roboto"/>
                <a:ea typeface="Roboto"/>
                <a:cs typeface="Roboto"/>
                <a:sym typeface="Roboto"/>
              </a:defRPr>
            </a:lvl1pPr>
            <a:lvl2pPr indent="0" lvl="1" marL="457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2pPr>
            <a:lvl3pPr indent="0" lvl="2" marL="914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3pPr>
            <a:lvl4pPr indent="0" lvl="3" marL="1371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4pPr>
            <a:lvl5pPr indent="0" lvl="4" marL="18288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5pPr>
            <a:lvl6pPr indent="0" lvl="5" marL="22860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6pPr>
            <a:lvl7pPr indent="0" lvl="6" marL="2743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7pPr>
            <a:lvl8pPr indent="0" lvl="7" marL="3200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8pPr>
            <a:lvl9pPr indent="0" lvl="8" marL="3657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9pPr>
          </a:lstStyle>
          <a:p/>
        </p:txBody>
      </p:sp>
      <p:sp>
        <p:nvSpPr>
          <p:cNvPr id="44" name="Shape 4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45" name="Shape 45"/>
          <p:cNvGrpSpPr/>
          <p:nvPr/>
        </p:nvGrpSpPr>
        <p:grpSpPr>
          <a:xfrm rot="10800000">
            <a:off x="5685300" y="0"/>
            <a:ext cx="3458699" cy="2305800"/>
            <a:chOff x="310150" y="-217625"/>
            <a:chExt cx="3458699" cy="2305800"/>
          </a:xfrm>
        </p:grpSpPr>
        <p:grpSp>
          <p:nvGrpSpPr>
            <p:cNvPr id="46" name="Shape 46"/>
            <p:cNvGrpSpPr/>
            <p:nvPr/>
          </p:nvGrpSpPr>
          <p:grpSpPr>
            <a:xfrm>
              <a:off x="310150" y="-217625"/>
              <a:ext cx="3458699" cy="2305800"/>
              <a:chOff x="3274650" y="-614875"/>
              <a:chExt cx="3458699" cy="2305800"/>
            </a:xfrm>
          </p:grpSpPr>
          <p:sp>
            <p:nvSpPr>
              <p:cNvPr id="47" name="Shape 47"/>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 name="Shape 48"/>
              <p:cNvSpPr/>
              <p:nvPr/>
            </p:nvSpPr>
            <p:spPr>
              <a:xfrm rot="-5400000">
                <a:off x="44275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 name="Shape 49"/>
              <p:cNvSpPr/>
              <p:nvPr/>
            </p:nvSpPr>
            <p:spPr>
              <a:xfrm>
                <a:off x="55804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Shape 50"/>
              <p:cNvSpPr/>
              <p:nvPr/>
            </p:nvSpPr>
            <p:spPr>
              <a:xfrm>
                <a:off x="3274650" y="-61487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Shape 51"/>
              <p:cNvSpPr/>
              <p:nvPr/>
            </p:nvSpPr>
            <p:spPr>
              <a:xfrm>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Shape 52"/>
              <p:cNvSpPr/>
              <p:nvPr/>
            </p:nvSpPr>
            <p:spPr>
              <a:xfrm rot="10800000">
                <a:off x="3274650" y="538025"/>
                <a:ext cx="1152899" cy="1152899"/>
              </a:xfrm>
              <a:prstGeom prst="rtTriangle">
                <a:avLst/>
              </a:prstGeom>
              <a:solidFill>
                <a:srgbClr val="CF242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53" name="Shape 53"/>
            <p:cNvGrpSpPr/>
            <p:nvPr/>
          </p:nvGrpSpPr>
          <p:grpSpPr>
            <a:xfrm>
              <a:off x="310150" y="-217625"/>
              <a:ext cx="3458699" cy="2305800"/>
              <a:chOff x="3274650" y="-614875"/>
              <a:chExt cx="3458699" cy="2305800"/>
            </a:xfrm>
          </p:grpSpPr>
          <p:sp>
            <p:nvSpPr>
              <p:cNvPr id="54" name="Shape 54"/>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Shape 55"/>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Shape 56"/>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Shape 57"/>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Shape 58"/>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Shape 59"/>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4" name="Shape 404"/>
        <p:cNvGrpSpPr/>
        <p:nvPr/>
      </p:nvGrpSpPr>
      <p:grpSpPr>
        <a:xfrm>
          <a:off x="0" y="0"/>
          <a:ext cx="0" cy="0"/>
          <a:chOff x="0" y="0"/>
          <a:chExt cx="0" cy="0"/>
        </a:xfrm>
      </p:grpSpPr>
      <p:sp>
        <p:nvSpPr>
          <p:cNvPr id="405" name="Shape 405"/>
          <p:cNvSpPr txBox="1"/>
          <p:nvPr>
            <p:ph idx="1" type="body"/>
          </p:nvPr>
        </p:nvSpPr>
        <p:spPr>
          <a:xfrm>
            <a:off x="311700" y="4230575"/>
            <a:ext cx="5998800" cy="60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2"/>
              </a:buClr>
              <a:buFont typeface="Roboto"/>
              <a:buNone/>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406" name="Shape 40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07" name="Shape 407"/>
        <p:cNvGrpSpPr/>
        <p:nvPr/>
      </p:nvGrpSpPr>
      <p:grpSpPr>
        <a:xfrm>
          <a:off x="0" y="0"/>
          <a:ext cx="0" cy="0"/>
          <a:chOff x="0" y="0"/>
          <a:chExt cx="0" cy="0"/>
        </a:xfrm>
      </p:grpSpPr>
      <p:sp>
        <p:nvSpPr>
          <p:cNvPr id="408" name="Shape 408"/>
          <p:cNvSpPr txBox="1"/>
          <p:nvPr>
            <p:ph type="title"/>
          </p:nvPr>
        </p:nvSpPr>
        <p:spPr>
          <a:xfrm>
            <a:off x="311700" y="1106125"/>
            <a:ext cx="8520599" cy="19635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Roboto Condensed"/>
              <a:buNone/>
              <a:defRPr b="0" i="0" sz="12000" u="none" cap="none" strike="noStrike">
                <a:solidFill>
                  <a:schemeClr val="dk1"/>
                </a:solidFill>
                <a:latin typeface="Roboto Condensed"/>
                <a:ea typeface="Roboto Condensed"/>
                <a:cs typeface="Roboto Condensed"/>
                <a:sym typeface="Roboto Condensed"/>
              </a:defRPr>
            </a:lvl1pPr>
            <a:lvl2pPr indent="0" lvl="1"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2pPr>
            <a:lvl3pPr indent="0" lvl="2"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3pPr>
            <a:lvl4pPr indent="0" lvl="3"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4pPr>
            <a:lvl5pPr indent="0" lvl="4"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5pPr>
            <a:lvl6pPr indent="0" lvl="5"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6pPr>
            <a:lvl7pPr indent="0" lvl="6"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7pPr>
            <a:lvl8pPr indent="0" lvl="7"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8pPr>
            <a:lvl9pPr indent="0" lvl="8"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9pPr>
          </a:lstStyle>
          <a:p/>
        </p:txBody>
      </p:sp>
      <p:sp>
        <p:nvSpPr>
          <p:cNvPr id="409" name="Shape 409"/>
          <p:cNvSpPr txBox="1"/>
          <p:nvPr>
            <p:ph idx="1" type="body"/>
          </p:nvPr>
        </p:nvSpPr>
        <p:spPr>
          <a:xfrm>
            <a:off x="311700" y="3152225"/>
            <a:ext cx="8520599" cy="1300800"/>
          </a:xfrm>
          <a:prstGeom prst="rect">
            <a:avLst/>
          </a:prstGeom>
          <a:noFill/>
          <a:ln>
            <a:noFill/>
          </a:ln>
        </p:spPr>
        <p:txBody>
          <a:bodyPr anchorCtr="0" anchor="t" bIns="91425" lIns="91425" rIns="91425" tIns="91425"/>
          <a:lstStyle>
            <a:lvl1pPr indent="114300" lvl="0" marL="0" marR="0" rtl="0" algn="ctr">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ctr">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410" name="Shape 41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411" name="Shape 411"/>
          <p:cNvGrpSpPr/>
          <p:nvPr/>
        </p:nvGrpSpPr>
        <p:grpSpPr>
          <a:xfrm>
            <a:off x="5685300" y="125"/>
            <a:ext cx="3458699" cy="2305800"/>
            <a:chOff x="5685300" y="0"/>
            <a:chExt cx="3458699" cy="2305800"/>
          </a:xfrm>
        </p:grpSpPr>
        <p:grpSp>
          <p:nvGrpSpPr>
            <p:cNvPr id="412" name="Shape 412"/>
            <p:cNvGrpSpPr/>
            <p:nvPr/>
          </p:nvGrpSpPr>
          <p:grpSpPr>
            <a:xfrm rot="10800000">
              <a:off x="5685300" y="0"/>
              <a:ext cx="3458699" cy="2305800"/>
              <a:chOff x="3274650" y="-614875"/>
              <a:chExt cx="3458699" cy="2305800"/>
            </a:xfrm>
          </p:grpSpPr>
          <p:sp>
            <p:nvSpPr>
              <p:cNvPr id="413" name="Shape 413"/>
              <p:cNvSpPr/>
              <p:nvPr/>
            </p:nvSpPr>
            <p:spPr>
              <a:xfrm rot="5400000">
                <a:off x="44275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4" name="Shape 414"/>
              <p:cNvSpPr/>
              <p:nvPr/>
            </p:nvSpPr>
            <p:spPr>
              <a:xfrm rot="-5400000">
                <a:off x="44275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5" name="Shape 415"/>
              <p:cNvSpPr/>
              <p:nvPr/>
            </p:nvSpPr>
            <p:spPr>
              <a:xfrm>
                <a:off x="55804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6" name="Shape 416"/>
              <p:cNvSpPr/>
              <p:nvPr/>
            </p:nvSpPr>
            <p:spPr>
              <a:xfrm>
                <a:off x="3274650" y="-61487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7" name="Shape 417"/>
              <p:cNvSpPr/>
              <p:nvPr/>
            </p:nvSpPr>
            <p:spPr>
              <a:xfrm>
                <a:off x="32746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8" name="Shape 418"/>
              <p:cNvSpPr/>
              <p:nvPr/>
            </p:nvSpPr>
            <p:spPr>
              <a:xfrm rot="10800000">
                <a:off x="32746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419" name="Shape 419"/>
            <p:cNvGrpSpPr/>
            <p:nvPr/>
          </p:nvGrpSpPr>
          <p:grpSpPr>
            <a:xfrm rot="10800000">
              <a:off x="5685300" y="0"/>
              <a:ext cx="3458699" cy="2305800"/>
              <a:chOff x="3274650" y="-614875"/>
              <a:chExt cx="3458699" cy="2305800"/>
            </a:xfrm>
          </p:grpSpPr>
          <p:sp>
            <p:nvSpPr>
              <p:cNvPr id="420" name="Shape 420"/>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1" name="Shape 421"/>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2" name="Shape 422"/>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3" name="Shape 423"/>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4" name="Shape 424"/>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5" name="Shape 425"/>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6" name="Shape 426"/>
        <p:cNvGrpSpPr/>
        <p:nvPr/>
      </p:nvGrpSpPr>
      <p:grpSpPr>
        <a:xfrm>
          <a:off x="0" y="0"/>
          <a:ext cx="0" cy="0"/>
          <a:chOff x="0" y="0"/>
          <a:chExt cx="0" cy="0"/>
        </a:xfrm>
      </p:grpSpPr>
      <p:sp>
        <p:nvSpPr>
          <p:cNvPr id="427" name="Shape 42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blue">
    <p:bg>
      <p:bgPr>
        <a:solidFill>
          <a:srgbClr val="1A2836"/>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3600" u="none" cap="none" strike="noStrike">
                <a:solidFill>
                  <a:srgbClr val="FFFFFF"/>
                </a:solidFill>
                <a:latin typeface="Roboto Condensed"/>
                <a:ea typeface="Roboto Condensed"/>
                <a:cs typeface="Roboto Condensed"/>
                <a:sym typeface="Roboto Condensed"/>
              </a:defRPr>
            </a:lvl1pPr>
            <a:lvl2pPr indent="0" lvl="1"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indent="0" lvl="2"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indent="0" lvl="3"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indent="0" lvl="4"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indent="0" lvl="5"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indent="0" lvl="6"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indent="0" lvl="7"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indent="0" lvl="8" rtl="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p:txBody>
      </p:sp>
      <p:sp>
        <p:nvSpPr>
          <p:cNvPr id="62" name="Shape 6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63" name="Shape 63"/>
          <p:cNvGrpSpPr/>
          <p:nvPr/>
        </p:nvGrpSpPr>
        <p:grpSpPr>
          <a:xfrm rot="10800000">
            <a:off x="5685300" y="0"/>
            <a:ext cx="3458699" cy="2305800"/>
            <a:chOff x="803750" y="-275225"/>
            <a:chExt cx="3458699" cy="2305800"/>
          </a:xfrm>
        </p:grpSpPr>
        <p:grpSp>
          <p:nvGrpSpPr>
            <p:cNvPr id="64" name="Shape 64"/>
            <p:cNvGrpSpPr/>
            <p:nvPr/>
          </p:nvGrpSpPr>
          <p:grpSpPr>
            <a:xfrm>
              <a:off x="803750" y="-275225"/>
              <a:ext cx="3458699" cy="2305800"/>
              <a:chOff x="3274650" y="-614875"/>
              <a:chExt cx="3458699" cy="2305800"/>
            </a:xfrm>
          </p:grpSpPr>
          <p:sp>
            <p:nvSpPr>
              <p:cNvPr id="65" name="Shape 65"/>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Shape 66"/>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Shape 67"/>
              <p:cNvSpPr/>
              <p:nvPr/>
            </p:nvSpPr>
            <p:spPr>
              <a:xfrm>
                <a:off x="55804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Shape 68"/>
              <p:cNvSpPr/>
              <p:nvPr/>
            </p:nvSpPr>
            <p:spPr>
              <a:xfrm>
                <a:off x="3274650" y="-61487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Shape 69"/>
              <p:cNvSpPr/>
              <p:nvPr/>
            </p:nvSpPr>
            <p:spPr>
              <a:xfrm>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Shape 70"/>
              <p:cNvSpPr/>
              <p:nvPr/>
            </p:nvSpPr>
            <p:spPr>
              <a:xfrm rot="10800000">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Shape 71"/>
            <p:cNvGrpSpPr/>
            <p:nvPr/>
          </p:nvGrpSpPr>
          <p:grpSpPr>
            <a:xfrm>
              <a:off x="803750" y="-275225"/>
              <a:ext cx="3458699" cy="2305800"/>
              <a:chOff x="3274650" y="-614875"/>
              <a:chExt cx="3458699" cy="2305800"/>
            </a:xfrm>
          </p:grpSpPr>
          <p:sp>
            <p:nvSpPr>
              <p:cNvPr id="72" name="Shape 72"/>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Shape 73"/>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Shape 74"/>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Shape 75"/>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Shape 76"/>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Shape 77"/>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yellow">
    <p:bg>
      <p:bgPr>
        <a:solidFill>
          <a:srgbClr val="9A8219"/>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490250" y="450150"/>
            <a:ext cx="63678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Roboto Condensed"/>
              <a:buNone/>
              <a:defRPr b="0" i="0" sz="4800" u="none" cap="none" strike="noStrike">
                <a:solidFill>
                  <a:srgbClr val="FFFFFF"/>
                </a:solidFill>
                <a:latin typeface="Roboto Condensed"/>
                <a:ea typeface="Roboto Condensed"/>
                <a:cs typeface="Roboto Condensed"/>
                <a:sym typeface="Roboto Condensed"/>
              </a:defRPr>
            </a:lvl1pPr>
            <a:lvl2pPr indent="0" lvl="1"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indent="0" lvl="2"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indent="0" lvl="3"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indent="0" lvl="4"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indent="0" lvl="5"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indent="0" lvl="6"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indent="0" lvl="7"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indent="0" lvl="8"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p:txBody>
      </p:sp>
      <p:sp>
        <p:nvSpPr>
          <p:cNvPr id="80" name="Shape 8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81" name="Shape 81"/>
          <p:cNvGrpSpPr/>
          <p:nvPr/>
        </p:nvGrpSpPr>
        <p:grpSpPr>
          <a:xfrm>
            <a:off x="5685300" y="0"/>
            <a:ext cx="3458699" cy="2305800"/>
            <a:chOff x="5685300" y="0"/>
            <a:chExt cx="3458699" cy="2305800"/>
          </a:xfrm>
        </p:grpSpPr>
        <p:grpSp>
          <p:nvGrpSpPr>
            <p:cNvPr id="82" name="Shape 82"/>
            <p:cNvGrpSpPr/>
            <p:nvPr/>
          </p:nvGrpSpPr>
          <p:grpSpPr>
            <a:xfrm rot="10800000">
              <a:off x="5685300" y="0"/>
              <a:ext cx="3458699" cy="2305800"/>
              <a:chOff x="3274650" y="-614875"/>
              <a:chExt cx="3458699" cy="2305800"/>
            </a:xfrm>
          </p:grpSpPr>
          <p:sp>
            <p:nvSpPr>
              <p:cNvPr id="83" name="Shape 83"/>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Shape 84"/>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Shape 85"/>
              <p:cNvSpPr/>
              <p:nvPr/>
            </p:nvSpPr>
            <p:spPr>
              <a:xfrm>
                <a:off x="55804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Shape 86"/>
              <p:cNvSpPr/>
              <p:nvPr/>
            </p:nvSpPr>
            <p:spPr>
              <a:xfrm>
                <a:off x="3274650" y="-61487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Shape 87"/>
              <p:cNvSpPr/>
              <p:nvPr/>
            </p:nvSpPr>
            <p:spPr>
              <a:xfrm>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Shape 88"/>
              <p:cNvSpPr/>
              <p:nvPr/>
            </p:nvSpPr>
            <p:spPr>
              <a:xfrm rot="10800000">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Shape 89"/>
            <p:cNvGrpSpPr/>
            <p:nvPr/>
          </p:nvGrpSpPr>
          <p:grpSpPr>
            <a:xfrm rot="10800000">
              <a:off x="5685300" y="0"/>
              <a:ext cx="3458699" cy="2305800"/>
              <a:chOff x="3274650" y="-614875"/>
              <a:chExt cx="3458699" cy="2305800"/>
            </a:xfrm>
          </p:grpSpPr>
          <p:sp>
            <p:nvSpPr>
              <p:cNvPr id="90" name="Shape 90"/>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Shape 91"/>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Shape 92"/>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Shape 93"/>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Shape 94"/>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Shape 95"/>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6" name="Shape 96"/>
          <p:cNvGrpSpPr/>
          <p:nvPr/>
        </p:nvGrpSpPr>
        <p:grpSpPr>
          <a:xfrm rot="10800000">
            <a:off x="-48" y="3736819"/>
            <a:ext cx="2096663" cy="1397774"/>
            <a:chOff x="5685300" y="0"/>
            <a:chExt cx="3458699" cy="2305800"/>
          </a:xfrm>
        </p:grpSpPr>
        <p:grpSp>
          <p:nvGrpSpPr>
            <p:cNvPr id="97" name="Shape 97"/>
            <p:cNvGrpSpPr/>
            <p:nvPr/>
          </p:nvGrpSpPr>
          <p:grpSpPr>
            <a:xfrm rot="10800000">
              <a:off x="5685300" y="0"/>
              <a:ext cx="3458699" cy="2305800"/>
              <a:chOff x="3274650" y="-614875"/>
              <a:chExt cx="3458699" cy="2305800"/>
            </a:xfrm>
          </p:grpSpPr>
          <p:sp>
            <p:nvSpPr>
              <p:cNvPr id="98" name="Shape 98"/>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Shape 99"/>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Shape 100"/>
              <p:cNvSpPr/>
              <p:nvPr/>
            </p:nvSpPr>
            <p:spPr>
              <a:xfrm>
                <a:off x="55804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Shape 101"/>
              <p:cNvSpPr/>
              <p:nvPr/>
            </p:nvSpPr>
            <p:spPr>
              <a:xfrm>
                <a:off x="3274650" y="-61487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Shape 102"/>
              <p:cNvSpPr/>
              <p:nvPr/>
            </p:nvSpPr>
            <p:spPr>
              <a:xfrm>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Shape 103"/>
              <p:cNvSpPr/>
              <p:nvPr/>
            </p:nvSpPr>
            <p:spPr>
              <a:xfrm rot="10800000">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 name="Shape 104"/>
            <p:cNvGrpSpPr/>
            <p:nvPr/>
          </p:nvGrpSpPr>
          <p:grpSpPr>
            <a:xfrm rot="10800000">
              <a:off x="5685300" y="0"/>
              <a:ext cx="3458699" cy="2305800"/>
              <a:chOff x="3274650" y="-614875"/>
              <a:chExt cx="3458699" cy="2305800"/>
            </a:xfrm>
          </p:grpSpPr>
          <p:sp>
            <p:nvSpPr>
              <p:cNvPr id="105" name="Shape 105"/>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Shape 106"/>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Shape 107"/>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Shape 108"/>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Shape 109"/>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Shape 110"/>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111" name="Shape 111"/>
        <p:cNvGrpSpPr/>
        <p:nvPr/>
      </p:nvGrpSpPr>
      <p:grpSpPr>
        <a:xfrm>
          <a:off x="0" y="0"/>
          <a:ext cx="0" cy="0"/>
          <a:chOff x="0" y="0"/>
          <a:chExt cx="0" cy="0"/>
        </a:xfrm>
      </p:grpSpPr>
      <p:sp>
        <p:nvSpPr>
          <p:cNvPr id="112" name="Shape 112"/>
          <p:cNvSpPr/>
          <p:nvPr/>
        </p:nvSpPr>
        <p:spPr>
          <a:xfrm>
            <a:off x="0" y="-125"/>
            <a:ext cx="4572000" cy="5143499"/>
          </a:xfrm>
          <a:prstGeom prst="rect">
            <a:avLst/>
          </a:prstGeom>
          <a:solidFill>
            <a:srgbClr val="38383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Shape 113"/>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Shape 114"/>
          <p:cNvSpPr txBox="1"/>
          <p:nvPr>
            <p:ph type="title"/>
          </p:nvPr>
        </p:nvSpPr>
        <p:spPr>
          <a:xfrm>
            <a:off x="265500" y="724075"/>
            <a:ext cx="4045199" cy="14823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FFFFFF"/>
              </a:buClr>
              <a:buFont typeface="Roboto Condensed"/>
              <a:buNone/>
              <a:defRPr b="0" i="0" sz="4200" u="none" cap="none" strike="noStrike">
                <a:solidFill>
                  <a:srgbClr val="FFFFFF"/>
                </a:solidFill>
                <a:latin typeface="Roboto Condensed"/>
                <a:ea typeface="Roboto Condensed"/>
                <a:cs typeface="Roboto Condensed"/>
                <a:sym typeface="Roboto Condensed"/>
              </a:defRPr>
            </a:lvl1pPr>
            <a:lvl2pPr indent="0" lvl="1"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2pPr>
            <a:lvl3pPr indent="0" lvl="2"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3pPr>
            <a:lvl4pPr indent="0" lvl="3"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4pPr>
            <a:lvl5pPr indent="0" lvl="4"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5pPr>
            <a:lvl6pPr indent="0" lvl="5"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6pPr>
            <a:lvl7pPr indent="0" lvl="6"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7pPr>
            <a:lvl8pPr indent="0" lvl="7"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8pPr>
            <a:lvl9pPr indent="0" lvl="8"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9pPr>
          </a:lstStyle>
          <a:p/>
        </p:txBody>
      </p:sp>
      <p:sp>
        <p:nvSpPr>
          <p:cNvPr id="115" name="Shape 115"/>
          <p:cNvSpPr txBox="1"/>
          <p:nvPr>
            <p:ph idx="1" type="subTitle"/>
          </p:nvPr>
        </p:nvSpPr>
        <p:spPr>
          <a:xfrm>
            <a:off x="265500" y="2293975"/>
            <a:ext cx="4045199" cy="1235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D9D9D9"/>
              </a:buClr>
              <a:buFont typeface="Roboto"/>
              <a:buNone/>
              <a:defRPr b="0" i="0" sz="2100" u="none" cap="none" strike="noStrike">
                <a:solidFill>
                  <a:srgbClr val="D9D9D9"/>
                </a:solidFill>
                <a:latin typeface="Roboto"/>
                <a:ea typeface="Roboto"/>
                <a:cs typeface="Roboto"/>
                <a:sym typeface="Roboto"/>
              </a:defRPr>
            </a:lvl1pPr>
            <a:lvl2pPr indent="0" lvl="1" marL="4572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2pPr>
            <a:lvl3pPr indent="0" lvl="2" marL="9144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3pPr>
            <a:lvl4pPr indent="0" lvl="3" marL="13716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4pPr>
            <a:lvl5pPr indent="0" lvl="4" marL="18288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5pPr>
            <a:lvl6pPr indent="0" lvl="5" marL="22860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6pPr>
            <a:lvl7pPr indent="0" lvl="6" marL="27432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7pPr>
            <a:lvl8pPr indent="0" lvl="7" marL="32004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8pPr>
            <a:lvl9pPr indent="0" lvl="8" marL="3657600" marR="0" rtl="0" algn="ctr">
              <a:lnSpc>
                <a:spcPct val="100000"/>
              </a:lnSpc>
              <a:spcBef>
                <a:spcPts val="0"/>
              </a:spcBef>
              <a:spcAft>
                <a:spcPts val="0"/>
              </a:spcAft>
              <a:buClr>
                <a:schemeClr val="dk2"/>
              </a:buClr>
              <a:buFont typeface="Roboto"/>
              <a:buNone/>
              <a:defRPr b="0" i="0" sz="2100" u="none" cap="none" strike="noStrike">
                <a:solidFill>
                  <a:schemeClr val="dk2"/>
                </a:solidFill>
                <a:latin typeface="Roboto"/>
                <a:ea typeface="Roboto"/>
                <a:cs typeface="Roboto"/>
                <a:sym typeface="Roboto"/>
              </a:defRPr>
            </a:lvl9pPr>
          </a:lstStyle>
          <a:p/>
        </p:txBody>
      </p:sp>
      <p:sp>
        <p:nvSpPr>
          <p:cNvPr id="116" name="Shape 116"/>
          <p:cNvSpPr txBox="1"/>
          <p:nvPr>
            <p:ph idx="2" type="body"/>
          </p:nvPr>
        </p:nvSpPr>
        <p:spPr>
          <a:xfrm>
            <a:off x="4939500" y="724075"/>
            <a:ext cx="3837000" cy="3695099"/>
          </a:xfrm>
          <a:prstGeom prst="rect">
            <a:avLst/>
          </a:prstGeom>
          <a:noFill/>
          <a:ln>
            <a:noFill/>
          </a:ln>
        </p:spPr>
        <p:txBody>
          <a:bodyPr anchorCtr="0" anchor="ctr" bIns="91425" lIns="91425" rIns="91425" tIns="91425"/>
          <a:lstStyle>
            <a:lvl1pPr indent="114300" lvl="0" marL="0" marR="0" rtl="0" algn="l">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117" name="Shape 11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118" name="Shape 118"/>
          <p:cNvGrpSpPr/>
          <p:nvPr/>
        </p:nvGrpSpPr>
        <p:grpSpPr>
          <a:xfrm>
            <a:off x="0" y="2837700"/>
            <a:ext cx="3458699" cy="2305800"/>
            <a:chOff x="3274650" y="-614875"/>
            <a:chExt cx="3458699" cy="2305800"/>
          </a:xfrm>
        </p:grpSpPr>
        <p:sp>
          <p:nvSpPr>
            <p:cNvPr id="119" name="Shape 119"/>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Shape 120"/>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Shape 121"/>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Shape 122"/>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Shape 123"/>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Shape 124"/>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5" name="Shape 125"/>
        <p:cNvGrpSpPr/>
        <p:nvPr/>
      </p:nvGrpSpPr>
      <p:grpSpPr>
        <a:xfrm>
          <a:off x="0" y="0"/>
          <a:ext cx="0" cy="0"/>
          <a:chOff x="0" y="0"/>
          <a:chExt cx="0" cy="0"/>
        </a:xfrm>
      </p:grpSpPr>
      <p:sp>
        <p:nvSpPr>
          <p:cNvPr id="126" name="Shape 126"/>
          <p:cNvSpPr/>
          <p:nvPr/>
        </p:nvSpPr>
        <p:spPr>
          <a:xfrm>
            <a:off x="0" y="4958225"/>
            <a:ext cx="9144000" cy="185399"/>
          </a:xfrm>
          <a:prstGeom prst="rect">
            <a:avLst/>
          </a:prstGeom>
          <a:solidFill>
            <a:srgbClr val="383838"/>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127" name="Shape 127"/>
          <p:cNvGrpSpPr/>
          <p:nvPr/>
        </p:nvGrpSpPr>
        <p:grpSpPr>
          <a:xfrm flipH="1" rot="10800000">
            <a:off x="5685300" y="2837700"/>
            <a:ext cx="3458699" cy="2305800"/>
            <a:chOff x="5685300" y="0"/>
            <a:chExt cx="3458699" cy="2305800"/>
          </a:xfrm>
        </p:grpSpPr>
        <p:grpSp>
          <p:nvGrpSpPr>
            <p:cNvPr id="128" name="Shape 128"/>
            <p:cNvGrpSpPr/>
            <p:nvPr/>
          </p:nvGrpSpPr>
          <p:grpSpPr>
            <a:xfrm rot="10800000">
              <a:off x="5685300" y="0"/>
              <a:ext cx="3458699" cy="2305800"/>
              <a:chOff x="3274650" y="-614875"/>
              <a:chExt cx="3458699" cy="2305800"/>
            </a:xfrm>
          </p:grpSpPr>
          <p:sp>
            <p:nvSpPr>
              <p:cNvPr id="129" name="Shape 129"/>
              <p:cNvSpPr/>
              <p:nvPr/>
            </p:nvSpPr>
            <p:spPr>
              <a:xfrm rot="5400000">
                <a:off x="44275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Shape 130"/>
              <p:cNvSpPr/>
              <p:nvPr/>
            </p:nvSpPr>
            <p:spPr>
              <a:xfrm rot="-5400000">
                <a:off x="44275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Shape 131"/>
              <p:cNvSpPr/>
              <p:nvPr/>
            </p:nvSpPr>
            <p:spPr>
              <a:xfrm>
                <a:off x="55804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Shape 132"/>
              <p:cNvSpPr/>
              <p:nvPr/>
            </p:nvSpPr>
            <p:spPr>
              <a:xfrm>
                <a:off x="3274650" y="-61487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Shape 133"/>
              <p:cNvSpPr/>
              <p:nvPr/>
            </p:nvSpPr>
            <p:spPr>
              <a:xfrm>
                <a:off x="32746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Shape 134"/>
              <p:cNvSpPr/>
              <p:nvPr/>
            </p:nvSpPr>
            <p:spPr>
              <a:xfrm rot="10800000">
                <a:off x="3274650" y="538025"/>
                <a:ext cx="1152899" cy="1152899"/>
              </a:xfrm>
              <a:prstGeom prst="rtTriangle">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 name="Shape 135"/>
            <p:cNvGrpSpPr/>
            <p:nvPr/>
          </p:nvGrpSpPr>
          <p:grpSpPr>
            <a:xfrm rot="10800000">
              <a:off x="5685300" y="0"/>
              <a:ext cx="3458699" cy="2305800"/>
              <a:chOff x="3274650" y="-614875"/>
              <a:chExt cx="3458699" cy="2305800"/>
            </a:xfrm>
          </p:grpSpPr>
          <p:sp>
            <p:nvSpPr>
              <p:cNvPr id="136" name="Shape 136"/>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Shape 137"/>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Shape 138"/>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Shape 139"/>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Shape 140"/>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Shape 141"/>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
        <p:nvSpPr>
          <p:cNvPr id="142" name="Shape 142"/>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Roboto Condensed"/>
              <a:buNone/>
              <a:defRPr b="0" i="0" sz="2800" u="none" cap="none" strike="noStrike">
                <a:solidFill>
                  <a:schemeClr val="dk1"/>
                </a:solidFill>
                <a:latin typeface="Roboto Condensed"/>
                <a:ea typeface="Roboto Condensed"/>
                <a:cs typeface="Roboto Condensed"/>
                <a:sym typeface="Roboto Condensed"/>
              </a:defRPr>
            </a:lvl1pPr>
            <a:lvl2pPr indent="0" lvl="1">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indent="0" lvl="2">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indent="0" lvl="3">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indent="0" lvl="4">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indent="0" lvl="5">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indent="0" lvl="6">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indent="0" lvl="7">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indent="0" lvl="8">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p:txBody>
      </p:sp>
      <p:sp>
        <p:nvSpPr>
          <p:cNvPr id="143" name="Shape 143"/>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114300" lvl="0" marL="0" marR="0" rtl="0" algn="l">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144" name="Shape 14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3F3F3"/>
              </a:buClr>
              <a:buSzPct val="25000"/>
              <a:buFont typeface="Arial"/>
              <a:buNone/>
            </a:pPr>
            <a:fld id="{00000000-1234-1234-1234-123412341234}" type="slidenum">
              <a:rPr b="0" i="0" lang="en-US" sz="1400" u="none" cap="none" strike="noStrike">
                <a:solidFill>
                  <a:srgbClr val="F3F3F3"/>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gray">
    <p:bg>
      <p:bgPr>
        <a:solidFill>
          <a:srgbClr val="434343"/>
        </a:solidFill>
      </p:bgPr>
    </p:bg>
    <p:spTree>
      <p:nvGrpSpPr>
        <p:cNvPr id="145" name="Shape 145"/>
        <p:cNvGrpSpPr/>
        <p:nvPr/>
      </p:nvGrpSpPr>
      <p:grpSpPr>
        <a:xfrm>
          <a:off x="0" y="0"/>
          <a:ext cx="0" cy="0"/>
          <a:chOff x="0" y="0"/>
          <a:chExt cx="0" cy="0"/>
        </a:xfrm>
      </p:grpSpPr>
      <p:sp>
        <p:nvSpPr>
          <p:cNvPr id="146" name="Shape 146"/>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FFFFFF"/>
              </a:buClr>
              <a:buFont typeface="Roboto Condensed"/>
              <a:buNone/>
              <a:defRPr b="0" i="0" sz="5200" u="none" cap="none" strike="noStrike">
                <a:solidFill>
                  <a:srgbClr val="FFFFFF"/>
                </a:solidFill>
                <a:latin typeface="Roboto Condensed"/>
                <a:ea typeface="Roboto Condensed"/>
                <a:cs typeface="Roboto Condensed"/>
                <a:sym typeface="Roboto Condensed"/>
              </a:defRPr>
            </a:lvl1pPr>
            <a:lvl2pPr indent="0" lvl="1"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indent="0" lvl="2"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indent="0" lvl="3"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indent="0" lvl="4"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indent="0" lvl="5"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indent="0" lvl="6"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indent="0" lvl="7"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indent="0" lvl="8"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p:txBody>
      </p:sp>
      <p:sp>
        <p:nvSpPr>
          <p:cNvPr id="147" name="Shape 147"/>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B7B7B7"/>
              </a:buClr>
              <a:buFont typeface="Roboto"/>
              <a:buNone/>
              <a:defRPr b="0" i="0" sz="2800" u="none" cap="none" strike="noStrike">
                <a:solidFill>
                  <a:srgbClr val="B7B7B7"/>
                </a:solidFill>
                <a:latin typeface="Roboto"/>
                <a:ea typeface="Roboto"/>
                <a:cs typeface="Roboto"/>
                <a:sym typeface="Roboto"/>
              </a:defRPr>
            </a:lvl1pPr>
            <a:lvl2pPr indent="0" lvl="1" marL="457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2pPr>
            <a:lvl3pPr indent="0" lvl="2" marL="914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3pPr>
            <a:lvl4pPr indent="0" lvl="3" marL="1371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4pPr>
            <a:lvl5pPr indent="0" lvl="4" marL="18288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5pPr>
            <a:lvl6pPr indent="0" lvl="5" marL="22860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6pPr>
            <a:lvl7pPr indent="0" lvl="6" marL="2743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7pPr>
            <a:lvl8pPr indent="0" lvl="7" marL="3200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8pPr>
            <a:lvl9pPr indent="0" lvl="8" marL="3657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9pPr>
          </a:lstStyle>
          <a:p/>
        </p:txBody>
      </p:sp>
      <p:sp>
        <p:nvSpPr>
          <p:cNvPr id="148" name="Shape 14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149" name="Shape 149"/>
          <p:cNvGrpSpPr/>
          <p:nvPr/>
        </p:nvGrpSpPr>
        <p:grpSpPr>
          <a:xfrm rot="10800000">
            <a:off x="5685300" y="0"/>
            <a:ext cx="3458699" cy="2305800"/>
            <a:chOff x="3274650" y="-614875"/>
            <a:chExt cx="3458699" cy="2305800"/>
          </a:xfrm>
        </p:grpSpPr>
        <p:sp>
          <p:nvSpPr>
            <p:cNvPr id="150" name="Shape 150"/>
            <p:cNvSpPr/>
            <p:nvPr/>
          </p:nvSpPr>
          <p:spPr>
            <a:xfrm rot="5400000">
              <a:off x="4427550" y="538025"/>
              <a:ext cx="1152899" cy="1152899"/>
            </a:xfrm>
            <a:prstGeom prst="rtTriangle">
              <a:avLst/>
            </a:prstGeom>
            <a:solidFill>
              <a:srgbClr val="FFFFFF">
                <a:alpha val="1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Shape 151"/>
            <p:cNvSpPr/>
            <p:nvPr/>
          </p:nvSpPr>
          <p:spPr>
            <a:xfrm rot="-5400000">
              <a:off x="4427550" y="538025"/>
              <a:ext cx="1152899" cy="1152899"/>
            </a:xfrm>
            <a:prstGeom prst="rtTriangle">
              <a:avLst/>
            </a:prstGeom>
            <a:solidFill>
              <a:srgbClr val="FFFFFF">
                <a:alpha val="48627"/>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Shape 152"/>
            <p:cNvSpPr/>
            <p:nvPr/>
          </p:nvSpPr>
          <p:spPr>
            <a:xfrm>
              <a:off x="5580450" y="538025"/>
              <a:ext cx="1152899" cy="1152899"/>
            </a:xfrm>
            <a:prstGeom prst="rtTriangle">
              <a:avLst/>
            </a:prstGeom>
            <a:solidFill>
              <a:srgbClr val="000000">
                <a:alpha val="30196"/>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Shape 153"/>
            <p:cNvSpPr/>
            <p:nvPr/>
          </p:nvSpPr>
          <p:spPr>
            <a:xfrm>
              <a:off x="3274650" y="-614875"/>
              <a:ext cx="1152899" cy="1152899"/>
            </a:xfrm>
            <a:prstGeom prst="rtTriangle">
              <a:avLst/>
            </a:prstGeom>
            <a:solidFill>
              <a:srgbClr val="FFFFFF">
                <a:alpha val="2705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Shape 154"/>
            <p:cNvSpPr/>
            <p:nvPr/>
          </p:nvSpPr>
          <p:spPr>
            <a:xfrm>
              <a:off x="3274650" y="538025"/>
              <a:ext cx="1152899" cy="1152899"/>
            </a:xfrm>
            <a:prstGeom prst="rtTriangle">
              <a:avLst/>
            </a:prstGeom>
            <a:solidFill>
              <a:srgbClr val="000000">
                <a:alpha val="12549"/>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Shape 155"/>
            <p:cNvSpPr/>
            <p:nvPr/>
          </p:nvSpPr>
          <p:spPr>
            <a:xfrm rot="10800000">
              <a:off x="3274650" y="538025"/>
              <a:ext cx="1152899" cy="1152899"/>
            </a:xfrm>
            <a:prstGeom prst="rtTriangle">
              <a:avLst/>
            </a:prstGeom>
            <a:solidFill>
              <a:srgbClr val="000000">
                <a:alpha val="4156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blue">
    <p:bg>
      <p:bgPr>
        <a:solidFill>
          <a:srgbClr val="1A2836"/>
        </a:solidFill>
      </p:bgPr>
    </p:bg>
    <p:spTree>
      <p:nvGrpSpPr>
        <p:cNvPr id="156" name="Shape 156"/>
        <p:cNvGrpSpPr/>
        <p:nvPr/>
      </p:nvGrpSpPr>
      <p:grpSpPr>
        <a:xfrm>
          <a:off x="0" y="0"/>
          <a:ext cx="0" cy="0"/>
          <a:chOff x="0" y="0"/>
          <a:chExt cx="0" cy="0"/>
        </a:xfrm>
      </p:grpSpPr>
      <p:sp>
        <p:nvSpPr>
          <p:cNvPr id="157" name="Shape 157"/>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FFFFFF"/>
              </a:buClr>
              <a:buFont typeface="Roboto Condensed"/>
              <a:buNone/>
              <a:defRPr b="0" i="0" sz="5200" u="none" cap="none" strike="noStrike">
                <a:solidFill>
                  <a:srgbClr val="FFFFFF"/>
                </a:solidFill>
                <a:latin typeface="Roboto Condensed"/>
                <a:ea typeface="Roboto Condensed"/>
                <a:cs typeface="Roboto Condensed"/>
                <a:sym typeface="Roboto Condensed"/>
              </a:defRPr>
            </a:lvl1pPr>
            <a:lvl2pPr indent="0" lvl="1"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indent="0" lvl="2"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indent="0" lvl="3"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indent="0" lvl="4"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indent="0" lvl="5"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indent="0" lvl="6"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indent="0" lvl="7"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indent="0" lvl="8"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p:txBody>
      </p:sp>
      <p:sp>
        <p:nvSpPr>
          <p:cNvPr id="158" name="Shape 158"/>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B7B7B7"/>
              </a:buClr>
              <a:buFont typeface="Roboto"/>
              <a:buNone/>
              <a:defRPr b="0" i="0" sz="2800" u="none" cap="none" strike="noStrike">
                <a:solidFill>
                  <a:srgbClr val="B7B7B7"/>
                </a:solidFill>
                <a:latin typeface="Roboto"/>
                <a:ea typeface="Roboto"/>
                <a:cs typeface="Roboto"/>
                <a:sym typeface="Roboto"/>
              </a:defRPr>
            </a:lvl1pPr>
            <a:lvl2pPr indent="0" lvl="1" marL="457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2pPr>
            <a:lvl3pPr indent="0" lvl="2" marL="914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3pPr>
            <a:lvl4pPr indent="0" lvl="3" marL="1371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4pPr>
            <a:lvl5pPr indent="0" lvl="4" marL="18288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5pPr>
            <a:lvl6pPr indent="0" lvl="5" marL="22860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6pPr>
            <a:lvl7pPr indent="0" lvl="6" marL="2743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7pPr>
            <a:lvl8pPr indent="0" lvl="7" marL="3200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8pPr>
            <a:lvl9pPr indent="0" lvl="8" marL="3657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9pPr>
          </a:lstStyle>
          <a:p/>
        </p:txBody>
      </p:sp>
      <p:sp>
        <p:nvSpPr>
          <p:cNvPr id="159" name="Shape 15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160" name="Shape 160"/>
          <p:cNvGrpSpPr/>
          <p:nvPr/>
        </p:nvGrpSpPr>
        <p:grpSpPr>
          <a:xfrm rot="10800000">
            <a:off x="5685300" y="0"/>
            <a:ext cx="3458699" cy="2305800"/>
            <a:chOff x="803750" y="-275225"/>
            <a:chExt cx="3458699" cy="2305800"/>
          </a:xfrm>
        </p:grpSpPr>
        <p:grpSp>
          <p:nvGrpSpPr>
            <p:cNvPr id="161" name="Shape 161"/>
            <p:cNvGrpSpPr/>
            <p:nvPr/>
          </p:nvGrpSpPr>
          <p:grpSpPr>
            <a:xfrm>
              <a:off x="803750" y="-275225"/>
              <a:ext cx="3458699" cy="2305800"/>
              <a:chOff x="3274650" y="-614875"/>
              <a:chExt cx="3458699" cy="2305800"/>
            </a:xfrm>
          </p:grpSpPr>
          <p:sp>
            <p:nvSpPr>
              <p:cNvPr id="162" name="Shape 162"/>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3" name="Shape 163"/>
              <p:cNvSpPr/>
              <p:nvPr/>
            </p:nvSpPr>
            <p:spPr>
              <a:xfrm rot="-5400000">
                <a:off x="44275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4" name="Shape 164"/>
              <p:cNvSpPr/>
              <p:nvPr/>
            </p:nvSpPr>
            <p:spPr>
              <a:xfrm>
                <a:off x="55804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5" name="Shape 165"/>
              <p:cNvSpPr/>
              <p:nvPr/>
            </p:nvSpPr>
            <p:spPr>
              <a:xfrm>
                <a:off x="3274650" y="-61487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6" name="Shape 166"/>
              <p:cNvSpPr/>
              <p:nvPr/>
            </p:nvSpPr>
            <p:spPr>
              <a:xfrm>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7" name="Shape 167"/>
              <p:cNvSpPr/>
              <p:nvPr/>
            </p:nvSpPr>
            <p:spPr>
              <a:xfrm rot="10800000">
                <a:off x="3274650" y="538025"/>
                <a:ext cx="1152899" cy="1152899"/>
              </a:xfrm>
              <a:prstGeom prst="rtTriangle">
                <a:avLst/>
              </a:prstGeom>
              <a:solidFill>
                <a:srgbClr val="80C7FF"/>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 name="Shape 168"/>
            <p:cNvGrpSpPr/>
            <p:nvPr/>
          </p:nvGrpSpPr>
          <p:grpSpPr>
            <a:xfrm>
              <a:off x="803750" y="-275225"/>
              <a:ext cx="3458699" cy="2305800"/>
              <a:chOff x="3274650" y="-614875"/>
              <a:chExt cx="3458699" cy="2305800"/>
            </a:xfrm>
          </p:grpSpPr>
          <p:sp>
            <p:nvSpPr>
              <p:cNvPr id="169" name="Shape 169"/>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0" name="Shape 170"/>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Shape 171"/>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Shape 172"/>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3" name="Shape 173"/>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Shape 174"/>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yellow">
    <p:bg>
      <p:bgPr>
        <a:solidFill>
          <a:srgbClr val="9A8219"/>
        </a:solidFill>
      </p:bgPr>
    </p:bg>
    <p:spTree>
      <p:nvGrpSpPr>
        <p:cNvPr id="175" name="Shape 175"/>
        <p:cNvGrpSpPr/>
        <p:nvPr/>
      </p:nvGrpSpPr>
      <p:grpSpPr>
        <a:xfrm>
          <a:off x="0" y="0"/>
          <a:ext cx="0" cy="0"/>
          <a:chOff x="0" y="0"/>
          <a:chExt cx="0" cy="0"/>
        </a:xfrm>
      </p:grpSpPr>
      <p:sp>
        <p:nvSpPr>
          <p:cNvPr id="176" name="Shape 176"/>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FFFFFF"/>
              </a:buClr>
              <a:buFont typeface="Roboto Condensed"/>
              <a:buNone/>
              <a:defRPr b="0" i="0" sz="5200" u="none" cap="none" strike="noStrike">
                <a:solidFill>
                  <a:srgbClr val="FFFFFF"/>
                </a:solidFill>
                <a:latin typeface="Roboto Condensed"/>
                <a:ea typeface="Roboto Condensed"/>
                <a:cs typeface="Roboto Condensed"/>
                <a:sym typeface="Roboto Condensed"/>
              </a:defRPr>
            </a:lvl1pPr>
            <a:lvl2pPr indent="0" lvl="1"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indent="0" lvl="2"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indent="0" lvl="3"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indent="0" lvl="4"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indent="0" lvl="5"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indent="0" lvl="6"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indent="0" lvl="7"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indent="0" lvl="8" rtl="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p:txBody>
      </p:sp>
      <p:sp>
        <p:nvSpPr>
          <p:cNvPr id="177" name="Shape 177"/>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EFEFEF"/>
              </a:buClr>
              <a:buFont typeface="Roboto"/>
              <a:buNone/>
              <a:defRPr b="0" i="0" sz="2800" u="none" cap="none" strike="noStrike">
                <a:solidFill>
                  <a:srgbClr val="EFEFEF"/>
                </a:solidFill>
                <a:latin typeface="Roboto"/>
                <a:ea typeface="Roboto"/>
                <a:cs typeface="Roboto"/>
                <a:sym typeface="Roboto"/>
              </a:defRPr>
            </a:lvl1pPr>
            <a:lvl2pPr indent="0" lvl="1" marL="457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2pPr>
            <a:lvl3pPr indent="0" lvl="2" marL="914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3pPr>
            <a:lvl4pPr indent="0" lvl="3" marL="1371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4pPr>
            <a:lvl5pPr indent="0" lvl="4" marL="18288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5pPr>
            <a:lvl6pPr indent="0" lvl="5" marL="22860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6pPr>
            <a:lvl7pPr indent="0" lvl="6" marL="27432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7pPr>
            <a:lvl8pPr indent="0" lvl="7" marL="32004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8pPr>
            <a:lvl9pPr indent="0" lvl="8" marL="3657600" marR="0" rtl="0" algn="ctr">
              <a:lnSpc>
                <a:spcPct val="100000"/>
              </a:lnSpc>
              <a:spcBef>
                <a:spcPts val="0"/>
              </a:spcBef>
              <a:spcAft>
                <a:spcPts val="0"/>
              </a:spcAft>
              <a:buClr>
                <a:schemeClr val="dk2"/>
              </a:buClr>
              <a:buFont typeface="Roboto"/>
              <a:buNone/>
              <a:defRPr b="0" i="0" sz="2800" u="none" cap="none" strike="noStrike">
                <a:solidFill>
                  <a:schemeClr val="dk2"/>
                </a:solidFill>
                <a:latin typeface="Roboto"/>
                <a:ea typeface="Roboto"/>
                <a:cs typeface="Roboto"/>
                <a:sym typeface="Roboto"/>
              </a:defRPr>
            </a:lvl9pPr>
          </a:lstStyle>
          <a:p/>
        </p:txBody>
      </p:sp>
      <p:sp>
        <p:nvSpPr>
          <p:cNvPr id="178" name="Shape 17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grpSp>
        <p:nvGrpSpPr>
          <p:cNvPr id="179" name="Shape 179"/>
          <p:cNvGrpSpPr/>
          <p:nvPr/>
        </p:nvGrpSpPr>
        <p:grpSpPr>
          <a:xfrm>
            <a:off x="5685300" y="0"/>
            <a:ext cx="3458699" cy="2305800"/>
            <a:chOff x="5685300" y="0"/>
            <a:chExt cx="3458699" cy="2305800"/>
          </a:xfrm>
        </p:grpSpPr>
        <p:grpSp>
          <p:nvGrpSpPr>
            <p:cNvPr id="180" name="Shape 180"/>
            <p:cNvGrpSpPr/>
            <p:nvPr/>
          </p:nvGrpSpPr>
          <p:grpSpPr>
            <a:xfrm rot="10800000">
              <a:off x="5685300" y="0"/>
              <a:ext cx="3458699" cy="2305800"/>
              <a:chOff x="3274650" y="-614875"/>
              <a:chExt cx="3458699" cy="2305800"/>
            </a:xfrm>
          </p:grpSpPr>
          <p:sp>
            <p:nvSpPr>
              <p:cNvPr id="181" name="Shape 181"/>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2" name="Shape 182"/>
              <p:cNvSpPr/>
              <p:nvPr/>
            </p:nvSpPr>
            <p:spPr>
              <a:xfrm rot="-5400000">
                <a:off x="44275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3" name="Shape 183"/>
              <p:cNvSpPr/>
              <p:nvPr/>
            </p:nvSpPr>
            <p:spPr>
              <a:xfrm>
                <a:off x="55804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4" name="Shape 184"/>
              <p:cNvSpPr/>
              <p:nvPr/>
            </p:nvSpPr>
            <p:spPr>
              <a:xfrm>
                <a:off x="3274650" y="-61487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5" name="Shape 185"/>
              <p:cNvSpPr/>
              <p:nvPr/>
            </p:nvSpPr>
            <p:spPr>
              <a:xfrm>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Shape 186"/>
              <p:cNvSpPr/>
              <p:nvPr/>
            </p:nvSpPr>
            <p:spPr>
              <a:xfrm rot="10800000">
                <a:off x="3274650" y="538025"/>
                <a:ext cx="1152899" cy="1152899"/>
              </a:xfrm>
              <a:prstGeom prst="rtTriangle">
                <a:avLst/>
              </a:prstGeom>
              <a:solidFill>
                <a:srgbClr val="FFE50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 name="Shape 187"/>
            <p:cNvGrpSpPr/>
            <p:nvPr/>
          </p:nvGrpSpPr>
          <p:grpSpPr>
            <a:xfrm rot="10800000">
              <a:off x="5685300" y="0"/>
              <a:ext cx="3458699" cy="2305800"/>
              <a:chOff x="3274650" y="-614875"/>
              <a:chExt cx="3458699" cy="2305800"/>
            </a:xfrm>
          </p:grpSpPr>
          <p:sp>
            <p:nvSpPr>
              <p:cNvPr id="188" name="Shape 188"/>
              <p:cNvSpPr/>
              <p:nvPr/>
            </p:nvSpPr>
            <p:spPr>
              <a:xfrm rot="5400000">
                <a:off x="4427550" y="538025"/>
                <a:ext cx="1152899" cy="1152899"/>
              </a:xfrm>
              <a:prstGeom prst="rtTriangle">
                <a:avLst/>
              </a:prstGeom>
              <a:solidFill>
                <a:srgbClr val="000000">
                  <a:alpha val="6274"/>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Shape 189"/>
              <p:cNvSpPr/>
              <p:nvPr/>
            </p:nvSpPr>
            <p:spPr>
              <a:xfrm rot="-5400000">
                <a:off x="4427550" y="538025"/>
                <a:ext cx="1152899" cy="1152899"/>
              </a:xfrm>
              <a:prstGeom prst="rtTriangle">
                <a:avLst/>
              </a:prstGeom>
              <a:solidFill>
                <a:srgbClr val="000000">
                  <a:alpha val="30588"/>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0" name="Shape 190"/>
              <p:cNvSpPr/>
              <p:nvPr/>
            </p:nvSpPr>
            <p:spPr>
              <a:xfrm>
                <a:off x="5580450" y="538025"/>
                <a:ext cx="1152899" cy="1152899"/>
              </a:xfrm>
              <a:prstGeom prst="rtTriangle">
                <a:avLst/>
              </a:prstGeom>
              <a:solidFill>
                <a:srgbClr val="000000">
                  <a:alpha val="5882"/>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1" name="Shape 191"/>
              <p:cNvSpPr/>
              <p:nvPr/>
            </p:nvSpPr>
            <p:spPr>
              <a:xfrm>
                <a:off x="3274650" y="-614875"/>
                <a:ext cx="1152899" cy="1152899"/>
              </a:xfrm>
              <a:prstGeom prst="rtTriangle">
                <a:avLst/>
              </a:prstGeom>
              <a:solidFill>
                <a:srgbClr val="000000">
                  <a:alpha val="5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2" name="Shape 192"/>
              <p:cNvSpPr/>
              <p:nvPr/>
            </p:nvSpPr>
            <p:spPr>
              <a:xfrm>
                <a:off x="3274650" y="538025"/>
                <a:ext cx="1152899" cy="1152899"/>
              </a:xfrm>
              <a:prstGeom prst="rtTriangle">
                <a:avLst/>
              </a:prstGeom>
              <a:solidFill>
                <a:srgbClr val="FFFFFF">
                  <a:alpha val="3921"/>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3" name="Shape 193"/>
              <p:cNvSpPr/>
              <p:nvPr/>
            </p:nvSpPr>
            <p:spPr>
              <a:xfrm rot="10800000">
                <a:off x="3274650" y="538025"/>
                <a:ext cx="1152899" cy="1152899"/>
              </a:xfrm>
              <a:prstGeom prst="rtTriangle">
                <a:avLst/>
              </a:prstGeom>
              <a:solidFill>
                <a:srgbClr val="000000">
                  <a:alpha val="3098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Roboto Condensed"/>
              <a:buNone/>
              <a:defRPr b="0" i="0" sz="2800" u="none" cap="none" strike="noStrike">
                <a:solidFill>
                  <a:schemeClr val="dk1"/>
                </a:solidFill>
                <a:latin typeface="Roboto Condensed"/>
                <a:ea typeface="Roboto Condensed"/>
                <a:cs typeface="Roboto Condensed"/>
                <a:sym typeface="Roboto Condensed"/>
              </a:defRPr>
            </a:lvl1pPr>
            <a:lvl2pPr indent="0" lvl="1">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indent="0" lvl="2">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indent="0" lvl="3">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indent="0" lvl="4">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indent="0" lvl="5">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indent="0" lvl="6">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indent="0" lvl="7">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indent="0" lvl="8">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114300" lvl="0" marL="0" marR="0" rtl="0" algn="l">
              <a:lnSpc>
                <a:spcPct val="115000"/>
              </a:lnSpc>
              <a:spcBef>
                <a:spcPts val="0"/>
              </a:spcBef>
              <a:spcAft>
                <a:spcPts val="1600"/>
              </a:spcAft>
              <a:buClr>
                <a:schemeClr val="dk2"/>
              </a:buClr>
              <a:buSzPct val="100000"/>
              <a:buFont typeface="Roboto"/>
              <a:buChar char="￮"/>
              <a:defRPr b="0" i="0" sz="1800" u="none" cap="none" strike="noStrike">
                <a:solidFill>
                  <a:schemeClr val="dk2"/>
                </a:solidFill>
                <a:latin typeface="Roboto"/>
                <a:ea typeface="Roboto"/>
                <a:cs typeface="Roboto"/>
                <a:sym typeface="Roboto"/>
              </a:defRPr>
            </a:lvl1pPr>
            <a:lvl2pPr indent="88900" lvl="1" marL="457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2pPr>
            <a:lvl3pPr indent="88900" lvl="2" marL="914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3pPr>
            <a:lvl4pPr indent="88900" lvl="3" marL="1371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4pPr>
            <a:lvl5pPr indent="88900" lvl="4" marL="18288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5pPr>
            <a:lvl6pPr indent="88900" lvl="5" marL="22860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6pPr>
            <a:lvl7pPr indent="88900" lvl="6" marL="27432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7pPr>
            <a:lvl8pPr indent="88900" lvl="7" marL="32004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8pPr>
            <a:lvl9pPr indent="88900" lvl="8" marL="3657600" marR="0" rtl="0" algn="l">
              <a:lnSpc>
                <a:spcPct val="115000"/>
              </a:lnSpc>
              <a:spcBef>
                <a:spcPts val="0"/>
              </a:spcBef>
              <a:spcAft>
                <a:spcPts val="1600"/>
              </a:spcAft>
              <a:buClr>
                <a:schemeClr val="dk2"/>
              </a:buClr>
              <a:buSzPct val="100000"/>
              <a:buFont typeface="Roboto"/>
              <a:buChar char="￮"/>
              <a:defRPr b="0" i="0" sz="1400" u="none" cap="none" strike="noStrike">
                <a:solidFill>
                  <a:schemeClr val="dk2"/>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Roboto Condensed"/>
              <a:buNone/>
            </a:pPr>
            <a:r>
              <a:rPr lang="en-US" sz="3000"/>
              <a:t>Sensory Rewriting, Part 2</a:t>
            </a:r>
          </a:p>
        </p:txBody>
      </p:sp>
      <p:sp>
        <p:nvSpPr>
          <p:cNvPr id="486" name="Shape 486"/>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69850" lvl="0" rtl="0">
              <a:spcBef>
                <a:spcPts val="0"/>
              </a:spcBef>
              <a:spcAft>
                <a:spcPts val="0"/>
              </a:spcAft>
              <a:buClr>
                <a:schemeClr val="dk1"/>
              </a:buClr>
              <a:buSzPct val="55000"/>
              <a:buFont typeface="Arial"/>
              <a:buNone/>
            </a:pPr>
            <a:r>
              <a:rPr lang="en-US" sz="2000">
                <a:solidFill>
                  <a:srgbClr val="333333"/>
                </a:solidFill>
                <a:latin typeface="Arial"/>
                <a:ea typeface="Arial"/>
                <a:cs typeface="Arial"/>
                <a:sym typeface="Arial"/>
              </a:rPr>
              <a:t>On the blank paper provided, use the descriptive sentences you wrote from pg. 3 as inspiration to rewrite “The Dinner Party” by Mona Gardner. You may take creative license with this rewritten story, choosing to keep as much or as little of the original descriptions, adding your own where you see fit. For this rewritten version, there are two requirements:</a:t>
            </a:r>
          </a:p>
          <a:p>
            <a:pPr indent="-69850" lvl="0" rtl="0">
              <a:spcBef>
                <a:spcPts val="0"/>
              </a:spcBef>
              <a:spcAft>
                <a:spcPts val="0"/>
              </a:spcAft>
              <a:buClr>
                <a:schemeClr val="dk1"/>
              </a:buClr>
              <a:buSzPct val="55000"/>
              <a:buFont typeface="Arial"/>
              <a:buNone/>
            </a:pPr>
            <a:r>
              <a:t/>
            </a:r>
            <a:endParaRPr sz="2000">
              <a:solidFill>
                <a:srgbClr val="333333"/>
              </a:solidFill>
              <a:latin typeface="Arial"/>
              <a:ea typeface="Arial"/>
              <a:cs typeface="Arial"/>
              <a:sym typeface="Arial"/>
            </a:endParaRPr>
          </a:p>
          <a:p>
            <a:pPr indent="-69850" lvl="0" rtl="0">
              <a:spcBef>
                <a:spcPts val="0"/>
              </a:spcBef>
              <a:spcAft>
                <a:spcPts val="0"/>
              </a:spcAft>
              <a:buClr>
                <a:schemeClr val="dk1"/>
              </a:buClr>
              <a:buSzPct val="55000"/>
              <a:buFont typeface="Arial"/>
              <a:buNone/>
            </a:pPr>
            <a:r>
              <a:rPr lang="en-US" sz="2000">
                <a:solidFill>
                  <a:srgbClr val="333333"/>
                </a:solidFill>
                <a:latin typeface="Arial"/>
                <a:ea typeface="Arial"/>
                <a:cs typeface="Arial"/>
                <a:sym typeface="Arial"/>
              </a:rPr>
              <a:t>-the basic plot structure should remain similar</a:t>
            </a:r>
          </a:p>
          <a:p>
            <a:pPr indent="-69850" lvl="0" rtl="0">
              <a:spcBef>
                <a:spcPts val="0"/>
              </a:spcBef>
              <a:spcAft>
                <a:spcPts val="0"/>
              </a:spcAft>
              <a:buClr>
                <a:schemeClr val="dk1"/>
              </a:buClr>
              <a:buSzPct val="55000"/>
              <a:buFont typeface="Arial"/>
              <a:buNone/>
            </a:pPr>
            <a:r>
              <a:t/>
            </a:r>
            <a:endParaRPr sz="2000">
              <a:solidFill>
                <a:srgbClr val="333333"/>
              </a:solidFill>
              <a:latin typeface="Arial"/>
              <a:ea typeface="Arial"/>
              <a:cs typeface="Arial"/>
              <a:sym typeface="Arial"/>
            </a:endParaRPr>
          </a:p>
          <a:p>
            <a:pPr indent="-69850" lvl="0" rtl="0">
              <a:spcBef>
                <a:spcPts val="0"/>
              </a:spcBef>
              <a:spcAft>
                <a:spcPts val="0"/>
              </a:spcAft>
              <a:buClr>
                <a:schemeClr val="dk1"/>
              </a:buClr>
              <a:buSzPct val="55000"/>
              <a:buFont typeface="Arial"/>
              <a:buNone/>
            </a:pPr>
            <a:r>
              <a:rPr lang="en-US" sz="2000">
                <a:solidFill>
                  <a:srgbClr val="333333"/>
                </a:solidFill>
                <a:latin typeface="Arial"/>
                <a:ea typeface="Arial"/>
                <a:cs typeface="Arial"/>
                <a:sym typeface="Arial"/>
              </a:rPr>
              <a:t>-the length should be comparable</a:t>
            </a:r>
          </a:p>
          <a:p>
            <a:pPr indent="0" lvl="0" marL="0" marR="0" rtl="0" algn="l">
              <a:lnSpc>
                <a:spcPct val="115000"/>
              </a:lnSpc>
              <a:spcBef>
                <a:spcPts val="0"/>
              </a:spcBef>
              <a:spcAft>
                <a:spcPts val="0"/>
              </a:spcAft>
              <a:buClr>
                <a:schemeClr val="dk2"/>
              </a:buClr>
              <a:buSzPct val="25000"/>
              <a:buFont typeface="Roboto"/>
              <a:buNone/>
            </a:pPr>
            <a:r>
              <a:t/>
            </a:r>
            <a:endParaRPr sz="200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Roboto Condensed"/>
              <a:buNone/>
            </a:pPr>
            <a:r>
              <a:rPr lang="en-US"/>
              <a:t>Consider the following questions. . .</a:t>
            </a:r>
          </a:p>
        </p:txBody>
      </p:sp>
      <p:sp>
        <p:nvSpPr>
          <p:cNvPr id="437" name="Shape 437"/>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69850" lvl="0" rtl="0">
              <a:spcBef>
                <a:spcPts val="0"/>
              </a:spcBef>
              <a:spcAft>
                <a:spcPts val="0"/>
              </a:spcAft>
              <a:buClr>
                <a:schemeClr val="dk1"/>
              </a:buClr>
              <a:buSzPct val="45833"/>
              <a:buFont typeface="Arial"/>
              <a:buNone/>
            </a:pPr>
            <a:r>
              <a:t/>
            </a:r>
            <a:endParaRPr i="1" sz="2400">
              <a:solidFill>
                <a:srgbClr val="333333"/>
              </a:solidFill>
              <a:latin typeface="Arial"/>
              <a:ea typeface="Arial"/>
              <a:cs typeface="Arial"/>
              <a:sym typeface="Arial"/>
            </a:endParaRPr>
          </a:p>
          <a:p>
            <a:pPr indent="-69850" lvl="0" rtl="0">
              <a:spcBef>
                <a:spcPts val="0"/>
              </a:spcBef>
              <a:spcAft>
                <a:spcPts val="0"/>
              </a:spcAft>
              <a:buClr>
                <a:schemeClr val="dk1"/>
              </a:buClr>
              <a:buSzPct val="36666"/>
              <a:buFont typeface="Arial"/>
              <a:buNone/>
            </a:pPr>
            <a:r>
              <a:rPr i="1" lang="en-US" sz="3000">
                <a:solidFill>
                  <a:srgbClr val="333333"/>
                </a:solidFill>
                <a:latin typeface="Arial"/>
                <a:ea typeface="Arial"/>
                <a:cs typeface="Arial"/>
                <a:sym typeface="Arial"/>
              </a:rPr>
              <a:t>What makes writing appealing to a reader? </a:t>
            </a:r>
          </a:p>
          <a:p>
            <a:pPr indent="-69850" lvl="0" rtl="0">
              <a:spcBef>
                <a:spcPts val="0"/>
              </a:spcBef>
              <a:spcAft>
                <a:spcPts val="0"/>
              </a:spcAft>
              <a:buClr>
                <a:schemeClr val="dk1"/>
              </a:buClr>
              <a:buSzPct val="36666"/>
              <a:buFont typeface="Arial"/>
              <a:buNone/>
            </a:pPr>
            <a:r>
              <a:t/>
            </a:r>
            <a:endParaRPr i="1" sz="3000">
              <a:solidFill>
                <a:srgbClr val="333333"/>
              </a:solidFill>
              <a:latin typeface="Arial"/>
              <a:ea typeface="Arial"/>
              <a:cs typeface="Arial"/>
              <a:sym typeface="Arial"/>
            </a:endParaRPr>
          </a:p>
          <a:p>
            <a:pPr indent="-69850" lvl="0" rtl="0">
              <a:spcBef>
                <a:spcPts val="0"/>
              </a:spcBef>
              <a:spcAft>
                <a:spcPts val="0"/>
              </a:spcAft>
              <a:buClr>
                <a:schemeClr val="dk1"/>
              </a:buClr>
              <a:buSzPct val="36666"/>
              <a:buFont typeface="Arial"/>
              <a:buNone/>
            </a:pPr>
            <a:r>
              <a:rPr i="1" lang="en-US" sz="3000">
                <a:solidFill>
                  <a:srgbClr val="333333"/>
                </a:solidFill>
                <a:latin typeface="Arial"/>
                <a:ea typeface="Arial"/>
                <a:cs typeface="Arial"/>
                <a:sym typeface="Arial"/>
              </a:rPr>
              <a:t>How can we, as writers, paint a picture in our readers' minds? </a:t>
            </a:r>
            <a:r>
              <a:rPr i="1" lang="en-US" sz="2400">
                <a:solidFill>
                  <a:srgbClr val="333333"/>
                </a:solidFill>
                <a:latin typeface="Arial"/>
                <a:ea typeface="Arial"/>
                <a:cs typeface="Arial"/>
                <a:sym typeface="Arial"/>
              </a:rPr>
              <a:t> </a:t>
            </a:r>
          </a:p>
          <a:p>
            <a:pPr indent="-69850" lvl="0" rtl="0">
              <a:spcBef>
                <a:spcPts val="0"/>
              </a:spcBef>
              <a:spcAft>
                <a:spcPts val="0"/>
              </a:spcAft>
              <a:buClr>
                <a:schemeClr val="dk1"/>
              </a:buClr>
              <a:buSzPct val="100000"/>
              <a:buFont typeface="Arial"/>
              <a:buNone/>
            </a:pPr>
            <a:r>
              <a:t/>
            </a:r>
            <a:endParaRPr i="1" sz="1050">
              <a:solidFill>
                <a:srgbClr val="333333"/>
              </a:solidFill>
              <a:latin typeface="Arial"/>
              <a:ea typeface="Arial"/>
              <a:cs typeface="Arial"/>
              <a:sym typeface="Arial"/>
            </a:endParaRPr>
          </a:p>
          <a:p>
            <a:pPr indent="0" lvl="0" marL="0" marR="0" rtl="0" algn="l">
              <a:lnSpc>
                <a:spcPct val="115000"/>
              </a:lnSpc>
              <a:spcBef>
                <a:spcPts val="0"/>
              </a:spcBef>
              <a:spcAft>
                <a:spcPts val="0"/>
              </a:spcAft>
              <a:buClr>
                <a:schemeClr val="dk2"/>
              </a:buClr>
              <a:buSzPct val="25000"/>
              <a:buFont typeface="Roboto"/>
              <a:buNone/>
            </a:pPr>
            <a:r>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idx="2" type="body"/>
          </p:nvPr>
        </p:nvSpPr>
        <p:spPr>
          <a:xfrm>
            <a:off x="4939500" y="326975"/>
            <a:ext cx="4014600" cy="4092300"/>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chemeClr val="dk2"/>
              </a:buClr>
              <a:buSzPct val="25000"/>
              <a:buFont typeface="Roboto"/>
              <a:buNone/>
            </a:pPr>
            <a:r>
              <a:rPr b="1" lang="en-US"/>
              <a:t>Describe TASTE in 5 words/phrases</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1.</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2.</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3.</a:t>
            </a:r>
          </a:p>
          <a:p>
            <a:pPr indent="0" lvl="0" marL="0" marR="0" rtl="0" algn="l">
              <a:lnSpc>
                <a:spcPct val="115000"/>
              </a:lnSpc>
              <a:spcBef>
                <a:spcPts val="0"/>
              </a:spcBef>
              <a:spcAft>
                <a:spcPts val="0"/>
              </a:spcAft>
              <a:buClr>
                <a:schemeClr val="dk2"/>
              </a:buClr>
              <a:buSzPct val="25000"/>
              <a:buFont typeface="Roboto"/>
              <a:buNone/>
            </a:pPr>
            <a:r>
              <a:rPr lang="en-US"/>
              <a:t> </a:t>
            </a:r>
          </a:p>
          <a:p>
            <a:pPr indent="0" lvl="0" marL="0" marR="0" rtl="0" algn="l">
              <a:lnSpc>
                <a:spcPct val="115000"/>
              </a:lnSpc>
              <a:spcBef>
                <a:spcPts val="0"/>
              </a:spcBef>
              <a:spcAft>
                <a:spcPts val="0"/>
              </a:spcAft>
              <a:buClr>
                <a:schemeClr val="dk2"/>
              </a:buClr>
              <a:buSzPct val="25000"/>
              <a:buFont typeface="Roboto"/>
              <a:buNone/>
            </a:pPr>
            <a:r>
              <a:rPr lang="en-US"/>
              <a:t>4.</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5.</a:t>
            </a:r>
          </a:p>
        </p:txBody>
      </p:sp>
      <p:pic>
        <p:nvPicPr>
          <p:cNvPr id="443" name="Shape 443"/>
          <p:cNvPicPr preferRelativeResize="0"/>
          <p:nvPr/>
        </p:nvPicPr>
        <p:blipFill>
          <a:blip r:embed="rId3">
            <a:alphaModFix/>
          </a:blip>
          <a:stretch>
            <a:fillRect/>
          </a:stretch>
        </p:blipFill>
        <p:spPr>
          <a:xfrm>
            <a:off x="190875" y="833750"/>
            <a:ext cx="4249124" cy="34760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idx="2" type="body"/>
          </p:nvPr>
        </p:nvSpPr>
        <p:spPr>
          <a:xfrm>
            <a:off x="4939500" y="326975"/>
            <a:ext cx="4014600" cy="4092300"/>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chemeClr val="dk2"/>
              </a:buClr>
              <a:buSzPct val="25000"/>
              <a:buFont typeface="Roboto"/>
              <a:buNone/>
            </a:pPr>
            <a:r>
              <a:rPr b="1" lang="en-US"/>
              <a:t>Describe SIGHT in 5 words/phrases</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1.</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2.</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3.</a:t>
            </a:r>
          </a:p>
          <a:p>
            <a:pPr indent="0" lvl="0" marL="0" marR="0" rtl="0" algn="l">
              <a:lnSpc>
                <a:spcPct val="115000"/>
              </a:lnSpc>
              <a:spcBef>
                <a:spcPts val="0"/>
              </a:spcBef>
              <a:spcAft>
                <a:spcPts val="0"/>
              </a:spcAft>
              <a:buClr>
                <a:schemeClr val="dk2"/>
              </a:buClr>
              <a:buSzPct val="25000"/>
              <a:buFont typeface="Roboto"/>
              <a:buNone/>
            </a:pPr>
            <a:r>
              <a:rPr lang="en-US"/>
              <a:t> </a:t>
            </a:r>
          </a:p>
          <a:p>
            <a:pPr indent="0" lvl="0" marL="0" marR="0" rtl="0" algn="l">
              <a:lnSpc>
                <a:spcPct val="115000"/>
              </a:lnSpc>
              <a:spcBef>
                <a:spcPts val="0"/>
              </a:spcBef>
              <a:spcAft>
                <a:spcPts val="0"/>
              </a:spcAft>
              <a:buClr>
                <a:schemeClr val="dk2"/>
              </a:buClr>
              <a:buSzPct val="25000"/>
              <a:buFont typeface="Roboto"/>
              <a:buNone/>
            </a:pPr>
            <a:r>
              <a:rPr lang="en-US"/>
              <a:t>4.</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5.</a:t>
            </a:r>
          </a:p>
        </p:txBody>
      </p:sp>
      <p:pic>
        <p:nvPicPr>
          <p:cNvPr id="449" name="Shape 449"/>
          <p:cNvPicPr preferRelativeResize="0"/>
          <p:nvPr/>
        </p:nvPicPr>
        <p:blipFill>
          <a:blip r:embed="rId3">
            <a:alphaModFix/>
          </a:blip>
          <a:stretch>
            <a:fillRect/>
          </a:stretch>
        </p:blipFill>
        <p:spPr>
          <a:xfrm>
            <a:off x="62874" y="1145975"/>
            <a:ext cx="4401525" cy="2946501"/>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sp>
        <p:nvSpPr>
          <p:cNvPr id="454" name="Shape 454"/>
          <p:cNvSpPr txBox="1"/>
          <p:nvPr>
            <p:ph idx="2" type="body"/>
          </p:nvPr>
        </p:nvSpPr>
        <p:spPr>
          <a:xfrm>
            <a:off x="4939500" y="326975"/>
            <a:ext cx="4014600" cy="4092300"/>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chemeClr val="dk2"/>
              </a:buClr>
              <a:buSzPct val="25000"/>
              <a:buFont typeface="Roboto"/>
              <a:buNone/>
            </a:pPr>
            <a:r>
              <a:rPr b="1" lang="en-US"/>
              <a:t>Describe SMELL in 5 words/phrases</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1.</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2.</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3.</a:t>
            </a:r>
          </a:p>
          <a:p>
            <a:pPr indent="0" lvl="0" marL="0" marR="0" rtl="0" algn="l">
              <a:lnSpc>
                <a:spcPct val="115000"/>
              </a:lnSpc>
              <a:spcBef>
                <a:spcPts val="0"/>
              </a:spcBef>
              <a:spcAft>
                <a:spcPts val="0"/>
              </a:spcAft>
              <a:buClr>
                <a:schemeClr val="dk2"/>
              </a:buClr>
              <a:buSzPct val="25000"/>
              <a:buFont typeface="Roboto"/>
              <a:buNone/>
            </a:pPr>
            <a:r>
              <a:rPr lang="en-US"/>
              <a:t> </a:t>
            </a:r>
          </a:p>
          <a:p>
            <a:pPr indent="0" lvl="0" marL="0" marR="0" rtl="0" algn="l">
              <a:lnSpc>
                <a:spcPct val="115000"/>
              </a:lnSpc>
              <a:spcBef>
                <a:spcPts val="0"/>
              </a:spcBef>
              <a:spcAft>
                <a:spcPts val="0"/>
              </a:spcAft>
              <a:buClr>
                <a:schemeClr val="dk2"/>
              </a:buClr>
              <a:buSzPct val="25000"/>
              <a:buFont typeface="Roboto"/>
              <a:buNone/>
            </a:pPr>
            <a:r>
              <a:rPr lang="en-US"/>
              <a:t>4.</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5.</a:t>
            </a:r>
          </a:p>
        </p:txBody>
      </p:sp>
      <p:pic>
        <p:nvPicPr>
          <p:cNvPr id="455" name="Shape 455"/>
          <p:cNvPicPr preferRelativeResize="0"/>
          <p:nvPr/>
        </p:nvPicPr>
        <p:blipFill>
          <a:blip r:embed="rId3">
            <a:alphaModFix/>
          </a:blip>
          <a:stretch>
            <a:fillRect/>
          </a:stretch>
        </p:blipFill>
        <p:spPr>
          <a:xfrm>
            <a:off x="0" y="1219849"/>
            <a:ext cx="4513149" cy="2537374"/>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idx="2" type="body"/>
          </p:nvPr>
        </p:nvSpPr>
        <p:spPr>
          <a:xfrm>
            <a:off x="4939500" y="326975"/>
            <a:ext cx="4014600" cy="4092300"/>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chemeClr val="dk2"/>
              </a:buClr>
              <a:buSzPct val="25000"/>
              <a:buFont typeface="Roboto"/>
              <a:buNone/>
            </a:pPr>
            <a:r>
              <a:rPr b="1" lang="en-US"/>
              <a:t>Describe TOUCH in 5 words/phrases</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1.</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2.</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3.</a:t>
            </a:r>
          </a:p>
          <a:p>
            <a:pPr indent="0" lvl="0" marL="0" marR="0" rtl="0" algn="l">
              <a:lnSpc>
                <a:spcPct val="115000"/>
              </a:lnSpc>
              <a:spcBef>
                <a:spcPts val="0"/>
              </a:spcBef>
              <a:spcAft>
                <a:spcPts val="0"/>
              </a:spcAft>
              <a:buClr>
                <a:schemeClr val="dk2"/>
              </a:buClr>
              <a:buSzPct val="25000"/>
              <a:buFont typeface="Roboto"/>
              <a:buNone/>
            </a:pPr>
            <a:r>
              <a:rPr lang="en-US"/>
              <a:t> </a:t>
            </a:r>
          </a:p>
          <a:p>
            <a:pPr indent="0" lvl="0" marL="0" marR="0" rtl="0" algn="l">
              <a:lnSpc>
                <a:spcPct val="115000"/>
              </a:lnSpc>
              <a:spcBef>
                <a:spcPts val="0"/>
              </a:spcBef>
              <a:spcAft>
                <a:spcPts val="0"/>
              </a:spcAft>
              <a:buClr>
                <a:schemeClr val="dk2"/>
              </a:buClr>
              <a:buSzPct val="25000"/>
              <a:buFont typeface="Roboto"/>
              <a:buNone/>
            </a:pPr>
            <a:r>
              <a:rPr lang="en-US"/>
              <a:t>4.</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5.</a:t>
            </a:r>
          </a:p>
        </p:txBody>
      </p:sp>
      <p:pic>
        <p:nvPicPr>
          <p:cNvPr id="461" name="Shape 461"/>
          <p:cNvPicPr preferRelativeResize="0"/>
          <p:nvPr/>
        </p:nvPicPr>
        <p:blipFill>
          <a:blip r:embed="rId3">
            <a:alphaModFix/>
          </a:blip>
          <a:stretch>
            <a:fillRect/>
          </a:stretch>
        </p:blipFill>
        <p:spPr>
          <a:xfrm>
            <a:off x="120425" y="1057099"/>
            <a:ext cx="4239625" cy="31833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idx="2" type="body"/>
          </p:nvPr>
        </p:nvSpPr>
        <p:spPr>
          <a:xfrm>
            <a:off x="4939500" y="326975"/>
            <a:ext cx="4014600" cy="4092300"/>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chemeClr val="dk2"/>
              </a:buClr>
              <a:buSzPct val="25000"/>
              <a:buFont typeface="Roboto"/>
              <a:buNone/>
            </a:pPr>
            <a:r>
              <a:rPr b="1" lang="en-US"/>
              <a:t>Describe SOUND in 5 words/phrases</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1.</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2.</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3.</a:t>
            </a:r>
          </a:p>
          <a:p>
            <a:pPr indent="0" lvl="0" marL="0" marR="0" rtl="0" algn="l">
              <a:lnSpc>
                <a:spcPct val="115000"/>
              </a:lnSpc>
              <a:spcBef>
                <a:spcPts val="0"/>
              </a:spcBef>
              <a:spcAft>
                <a:spcPts val="0"/>
              </a:spcAft>
              <a:buClr>
                <a:schemeClr val="dk2"/>
              </a:buClr>
              <a:buSzPct val="25000"/>
              <a:buFont typeface="Roboto"/>
              <a:buNone/>
            </a:pPr>
            <a:r>
              <a:rPr lang="en-US"/>
              <a:t> </a:t>
            </a:r>
          </a:p>
          <a:p>
            <a:pPr indent="0" lvl="0" marL="0" marR="0" rtl="0" algn="l">
              <a:lnSpc>
                <a:spcPct val="115000"/>
              </a:lnSpc>
              <a:spcBef>
                <a:spcPts val="0"/>
              </a:spcBef>
              <a:spcAft>
                <a:spcPts val="0"/>
              </a:spcAft>
              <a:buClr>
                <a:schemeClr val="dk2"/>
              </a:buClr>
              <a:buSzPct val="25000"/>
              <a:buFont typeface="Roboto"/>
              <a:buNone/>
            </a:pPr>
            <a:r>
              <a:rPr lang="en-US"/>
              <a:t>4.</a:t>
            </a:r>
          </a:p>
          <a:p>
            <a:pPr indent="0" lvl="0" marL="0" marR="0" rtl="0" algn="l">
              <a:lnSpc>
                <a:spcPct val="115000"/>
              </a:lnSpc>
              <a:spcBef>
                <a:spcPts val="0"/>
              </a:spcBef>
              <a:spcAft>
                <a:spcPts val="0"/>
              </a:spcAft>
              <a:buClr>
                <a:schemeClr val="dk2"/>
              </a:buClr>
              <a:buSzPct val="25000"/>
              <a:buFont typeface="Roboto"/>
              <a:buNone/>
            </a:pPr>
            <a:r>
              <a:t/>
            </a:r>
            <a:endParaRPr/>
          </a:p>
          <a:p>
            <a:pPr indent="0" lvl="0" marL="0" marR="0" rtl="0" algn="l">
              <a:lnSpc>
                <a:spcPct val="115000"/>
              </a:lnSpc>
              <a:spcBef>
                <a:spcPts val="0"/>
              </a:spcBef>
              <a:spcAft>
                <a:spcPts val="0"/>
              </a:spcAft>
              <a:buClr>
                <a:schemeClr val="dk2"/>
              </a:buClr>
              <a:buSzPct val="25000"/>
              <a:buFont typeface="Roboto"/>
              <a:buNone/>
            </a:pPr>
            <a:r>
              <a:rPr lang="en-US"/>
              <a:t>5.</a:t>
            </a:r>
          </a:p>
        </p:txBody>
      </p:sp>
      <p:pic>
        <p:nvPicPr>
          <p:cNvPr id="467" name="Shape 467"/>
          <p:cNvPicPr preferRelativeResize="0"/>
          <p:nvPr/>
        </p:nvPicPr>
        <p:blipFill>
          <a:blip r:embed="rId3">
            <a:alphaModFix/>
          </a:blip>
          <a:stretch>
            <a:fillRect/>
          </a:stretch>
        </p:blipFill>
        <p:spPr>
          <a:xfrm>
            <a:off x="336525" y="201799"/>
            <a:ext cx="3888949" cy="469434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69850" lvl="0" rtl="0">
              <a:spcBef>
                <a:spcPts val="0"/>
              </a:spcBef>
              <a:spcAft>
                <a:spcPts val="0"/>
              </a:spcAft>
              <a:buClr>
                <a:schemeClr val="dk1"/>
              </a:buClr>
              <a:buSzPct val="45833"/>
              <a:buFont typeface="Arial"/>
              <a:buNone/>
            </a:pPr>
            <a:r>
              <a:t/>
            </a:r>
            <a:endParaRPr i="1" sz="2400">
              <a:solidFill>
                <a:srgbClr val="333333"/>
              </a:solidFill>
              <a:latin typeface="Arial"/>
              <a:ea typeface="Arial"/>
              <a:cs typeface="Arial"/>
              <a:sym typeface="Arial"/>
            </a:endParaRPr>
          </a:p>
          <a:p>
            <a:pPr indent="-69850" lvl="0" rtl="0">
              <a:spcBef>
                <a:spcPts val="0"/>
              </a:spcBef>
              <a:spcAft>
                <a:spcPts val="0"/>
              </a:spcAft>
              <a:buClr>
                <a:schemeClr val="dk1"/>
              </a:buClr>
              <a:buSzPct val="45833"/>
              <a:buFont typeface="Arial"/>
              <a:buNone/>
            </a:pPr>
            <a:r>
              <a:t/>
            </a:r>
            <a:endParaRPr i="1" sz="2400">
              <a:solidFill>
                <a:srgbClr val="333333"/>
              </a:solidFill>
              <a:latin typeface="Arial"/>
              <a:ea typeface="Arial"/>
              <a:cs typeface="Arial"/>
              <a:sym typeface="Arial"/>
            </a:endParaRPr>
          </a:p>
          <a:p>
            <a:pPr indent="-69850" lvl="0" rtl="0">
              <a:spcBef>
                <a:spcPts val="0"/>
              </a:spcBef>
              <a:spcAft>
                <a:spcPts val="0"/>
              </a:spcAft>
              <a:buClr>
                <a:schemeClr val="dk1"/>
              </a:buClr>
              <a:buSzPct val="100000"/>
              <a:buFont typeface="Arial"/>
              <a:buNone/>
            </a:pPr>
            <a:r>
              <a:t/>
            </a:r>
            <a:endParaRPr i="1" sz="1050">
              <a:solidFill>
                <a:srgbClr val="333333"/>
              </a:solidFill>
              <a:latin typeface="Arial"/>
              <a:ea typeface="Arial"/>
              <a:cs typeface="Arial"/>
              <a:sym typeface="Arial"/>
            </a:endParaRPr>
          </a:p>
          <a:p>
            <a:pPr indent="0" lvl="0" marL="0" marR="0" rtl="0" algn="l">
              <a:lnSpc>
                <a:spcPct val="115000"/>
              </a:lnSpc>
              <a:spcBef>
                <a:spcPts val="0"/>
              </a:spcBef>
              <a:spcAft>
                <a:spcPts val="0"/>
              </a:spcAft>
              <a:buClr>
                <a:schemeClr val="dk2"/>
              </a:buClr>
              <a:buSzPct val="25000"/>
              <a:buFont typeface="Roboto"/>
              <a:buNone/>
            </a:pPr>
            <a:r>
              <a:t/>
            </a:r>
            <a:endParaRPr/>
          </a:p>
        </p:txBody>
      </p:sp>
      <p:graphicFrame>
        <p:nvGraphicFramePr>
          <p:cNvPr id="473" name="Shape 473"/>
          <p:cNvGraphicFramePr/>
          <p:nvPr/>
        </p:nvGraphicFramePr>
        <p:xfrm>
          <a:off x="342600" y="1286075"/>
          <a:ext cx="3000000" cy="3000000"/>
        </p:xfrm>
        <a:graphic>
          <a:graphicData uri="http://schemas.openxmlformats.org/drawingml/2006/table">
            <a:tbl>
              <a:tblPr>
                <a:noFill/>
                <a:tableStyleId>{5321A534-7525-4CC2-9E78-C35E15098870}</a:tableStyleId>
              </a:tblPr>
              <a:tblGrid>
                <a:gridCol w="4248275"/>
                <a:gridCol w="4248275"/>
              </a:tblGrid>
              <a:tr h="3293025">
                <a:tc>
                  <a:txBody>
                    <a:bodyPr>
                      <a:noAutofit/>
                    </a:bodyPr>
                    <a:lstStyle/>
                    <a:p>
                      <a:pPr lvl="0">
                        <a:spcBef>
                          <a:spcPts val="0"/>
                        </a:spcBef>
                        <a:buNone/>
                      </a:pPr>
                      <a:r>
                        <a:rPr i="1" lang="en-US" sz="2400"/>
                        <a:t>Example:</a:t>
                      </a:r>
                    </a:p>
                    <a:p>
                      <a:pPr lvl="0">
                        <a:spcBef>
                          <a:spcPts val="0"/>
                        </a:spcBef>
                        <a:buNone/>
                      </a:pPr>
                      <a:r>
                        <a:rPr lang="en-US" sz="2400"/>
                        <a:t>The old man stood in the grass and relaxed as the sun went down.</a:t>
                      </a:r>
                    </a:p>
                  </a:txBody>
                  <a:tcPr marT="91425" marB="91425" marR="91425" marL="91425"/>
                </a:tc>
                <a:tc>
                  <a:txBody>
                    <a:bodyPr>
                      <a:noAutofit/>
                    </a:bodyPr>
                    <a:lstStyle/>
                    <a:p>
                      <a:pPr lvl="0">
                        <a:spcBef>
                          <a:spcPts val="0"/>
                        </a:spcBef>
                        <a:buNone/>
                      </a:pPr>
                      <a:r>
                        <a:t/>
                      </a:r>
                      <a:endParaRPr sz="2400"/>
                    </a:p>
                    <a:p>
                      <a:pPr lvl="0">
                        <a:spcBef>
                          <a:spcPts val="0"/>
                        </a:spcBef>
                        <a:buNone/>
                      </a:pPr>
                      <a:r>
                        <a:rPr lang="en-US" sz="2400"/>
                        <a:t>The grass caressed his feet and smile softened his eyes. A hot puff of air brushed against his wrinkled cheek as the sky paled yellow, then crimson, and within a breath, electric indigo.</a:t>
                      </a:r>
                    </a:p>
                  </a:txBody>
                  <a:tcPr marT="91425" marB="91425" marR="91425" marL="91425"/>
                </a:tc>
              </a:tr>
            </a:tbl>
          </a:graphicData>
        </a:graphic>
      </p:graphicFrame>
      <p:sp>
        <p:nvSpPr>
          <p:cNvPr id="474" name="Shape 4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US"/>
              <a:t>Sensory Rewriting, Part 1</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Roboto Condensed"/>
              <a:buNone/>
            </a:pPr>
            <a:r>
              <a:rPr lang="en-US" sz="3000"/>
              <a:t>“The Dinner Party”</a:t>
            </a:r>
          </a:p>
        </p:txBody>
      </p:sp>
      <p:sp>
        <p:nvSpPr>
          <p:cNvPr id="480" name="Shape 480"/>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69850" lvl="0" rtl="0">
              <a:spcBef>
                <a:spcPts val="0"/>
              </a:spcBef>
              <a:spcAft>
                <a:spcPts val="0"/>
              </a:spcAft>
              <a:buClr>
                <a:schemeClr val="dk1"/>
              </a:buClr>
              <a:buSzPct val="45833"/>
              <a:buFont typeface="Arial"/>
              <a:buNone/>
            </a:pPr>
            <a:r>
              <a:t/>
            </a:r>
            <a:endParaRPr i="1" sz="2400">
              <a:solidFill>
                <a:srgbClr val="333333"/>
              </a:solidFill>
              <a:latin typeface="Arial"/>
              <a:ea typeface="Arial"/>
              <a:cs typeface="Arial"/>
              <a:sym typeface="Arial"/>
            </a:endParaRPr>
          </a:p>
          <a:p>
            <a:pPr indent="-419100" lvl="0" marL="457200" rtl="0">
              <a:spcBef>
                <a:spcPts val="0"/>
              </a:spcBef>
              <a:spcAft>
                <a:spcPts val="0"/>
              </a:spcAft>
              <a:buClr>
                <a:srgbClr val="333333"/>
              </a:buClr>
              <a:buSzPct val="100000"/>
              <a:buFont typeface="Arial"/>
              <a:buAutoNum type="arabicPeriod"/>
            </a:pPr>
            <a:r>
              <a:rPr lang="en-US" sz="3000">
                <a:solidFill>
                  <a:srgbClr val="333333"/>
                </a:solidFill>
                <a:latin typeface="Arial"/>
                <a:ea typeface="Arial"/>
                <a:cs typeface="Arial"/>
                <a:sym typeface="Arial"/>
              </a:rPr>
              <a:t>What makes the style of this short story either appealing and/or not appealing to the reader?</a:t>
            </a:r>
          </a:p>
          <a:p>
            <a:pPr indent="-419100" lvl="0" marL="457200" rtl="0">
              <a:spcBef>
                <a:spcPts val="0"/>
              </a:spcBef>
              <a:spcAft>
                <a:spcPts val="0"/>
              </a:spcAft>
              <a:buClr>
                <a:srgbClr val="333333"/>
              </a:buClr>
              <a:buSzPct val="100000"/>
              <a:buFont typeface="Arial"/>
              <a:buAutoNum type="arabicPeriod"/>
            </a:pPr>
            <a:r>
              <a:rPr lang="en-US" sz="3000">
                <a:solidFill>
                  <a:srgbClr val="333333"/>
                </a:solidFill>
                <a:latin typeface="Arial"/>
                <a:ea typeface="Arial"/>
                <a:cs typeface="Arial"/>
                <a:sym typeface="Arial"/>
              </a:rPr>
              <a:t>How could you,as a writer, paint a clearer picture of specific elements in the story?</a:t>
            </a:r>
          </a:p>
          <a:p>
            <a:pPr indent="-69850" lvl="0" rtl="0">
              <a:spcBef>
                <a:spcPts val="0"/>
              </a:spcBef>
              <a:spcAft>
                <a:spcPts val="0"/>
              </a:spcAft>
              <a:buClr>
                <a:schemeClr val="dk1"/>
              </a:buClr>
              <a:buSzPct val="100000"/>
              <a:buFont typeface="Arial"/>
              <a:buNone/>
            </a:pPr>
            <a:r>
              <a:t/>
            </a:r>
            <a:endParaRPr i="1" sz="1050">
              <a:solidFill>
                <a:srgbClr val="333333"/>
              </a:solidFill>
              <a:latin typeface="Arial"/>
              <a:ea typeface="Arial"/>
              <a:cs typeface="Arial"/>
              <a:sym typeface="Arial"/>
            </a:endParaRPr>
          </a:p>
          <a:p>
            <a:pPr indent="0" lvl="0" marL="0" marR="0" rtl="0" algn="l">
              <a:lnSpc>
                <a:spcPct val="115000"/>
              </a:lnSpc>
              <a:spcBef>
                <a:spcPts val="0"/>
              </a:spcBef>
              <a:spcAft>
                <a:spcPts val="0"/>
              </a:spcAft>
              <a:buClr>
                <a:schemeClr val="dk2"/>
              </a:buClr>
              <a:buSzPct val="25000"/>
              <a:buFont typeface="Roboto"/>
              <a:buNone/>
            </a:pPr>
            <a:r>
              <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K20 Center General 2016">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