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5"/>
  </p:notesMasterIdLst>
  <p:sldIdLst>
    <p:sldId id="256" r:id="rId2"/>
    <p:sldId id="257" r:id="rId3"/>
    <p:sldId id="268" r:id="rId4"/>
    <p:sldId id="269" r:id="rId5"/>
    <p:sldId id="260" r:id="rId6"/>
    <p:sldId id="270" r:id="rId7"/>
    <p:sldId id="271" r:id="rId8"/>
    <p:sldId id="273" r:id="rId9"/>
    <p:sldId id="274" r:id="rId10"/>
    <p:sldId id="275" r:id="rId11"/>
    <p:sldId id="276" r:id="rId12"/>
    <p:sldId id="267" r:id="rId13"/>
    <p:sldId id="27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veat" pitchFamily="2" charset="77"/>
      <p:regular r:id="rId20"/>
      <p:bold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3B434-DF42-4F81-87C1-CA222E582C66}" v="465" dt="2020-01-08T18:42:26.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9"/>
    <p:restoredTop sz="86427" autoAdjust="0"/>
  </p:normalViewPr>
  <p:slideViewPr>
    <p:cSldViewPr snapToGrid="0">
      <p:cViewPr varScale="1">
        <p:scale>
          <a:sx n="158" d="100"/>
          <a:sy n="158" d="100"/>
        </p:scale>
        <p:origin x="192" y="4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59A3B434-DF42-4F81-87C1-CA222E582C66}"/>
    <pc:docChg chg="undo custSel addSld delSld modSld sldOrd">
      <pc:chgData name="Taylor Thurston" userId="10285e41d43c4120" providerId="LiveId" clId="{59A3B434-DF42-4F81-87C1-CA222E582C66}" dt="2020-01-08T18:44:07.042" v="4787" actId="1076"/>
      <pc:docMkLst>
        <pc:docMk/>
      </pc:docMkLst>
      <pc:sldChg chg="modSp">
        <pc:chgData name="Taylor Thurston" userId="10285e41d43c4120" providerId="LiveId" clId="{59A3B434-DF42-4F81-87C1-CA222E582C66}" dt="2020-01-06T21:41:21.244" v="31" actId="20577"/>
        <pc:sldMkLst>
          <pc:docMk/>
          <pc:sldMk cId="0" sldId="257"/>
        </pc:sldMkLst>
        <pc:spChg chg="mod">
          <ac:chgData name="Taylor Thurston" userId="10285e41d43c4120" providerId="LiveId" clId="{59A3B434-DF42-4F81-87C1-CA222E582C66}" dt="2020-01-06T21:41:16.352" v="30" actId="20577"/>
          <ac:spMkLst>
            <pc:docMk/>
            <pc:sldMk cId="0" sldId="257"/>
            <ac:spMk id="65" creationId="{00000000-0000-0000-0000-000000000000}"/>
          </ac:spMkLst>
        </pc:spChg>
        <pc:spChg chg="mod">
          <ac:chgData name="Taylor Thurston" userId="10285e41d43c4120" providerId="LiveId" clId="{59A3B434-DF42-4F81-87C1-CA222E582C66}" dt="2020-01-06T21:41:21.244" v="31" actId="20577"/>
          <ac:spMkLst>
            <pc:docMk/>
            <pc:sldMk cId="0" sldId="257"/>
            <ac:spMk id="66" creationId="{00000000-0000-0000-0000-000000000000}"/>
          </ac:spMkLst>
        </pc:spChg>
      </pc:sldChg>
      <pc:sldChg chg="modSp del">
        <pc:chgData name="Taylor Thurston" userId="10285e41d43c4120" providerId="LiveId" clId="{59A3B434-DF42-4F81-87C1-CA222E582C66}" dt="2020-01-07T04:49:56.444" v="347" actId="2696"/>
        <pc:sldMkLst>
          <pc:docMk/>
          <pc:sldMk cId="0" sldId="258"/>
        </pc:sldMkLst>
        <pc:spChg chg="mod">
          <ac:chgData name="Taylor Thurston" userId="10285e41d43c4120" providerId="LiveId" clId="{59A3B434-DF42-4F81-87C1-CA222E582C66}" dt="2020-01-07T04:49:06.473" v="225" actId="12"/>
          <ac:spMkLst>
            <pc:docMk/>
            <pc:sldMk cId="0" sldId="258"/>
            <ac:spMk id="72" creationId="{00000000-0000-0000-0000-000000000000}"/>
          </ac:spMkLst>
        </pc:spChg>
      </pc:sldChg>
      <pc:sldChg chg="addSp delSp modSp del">
        <pc:chgData name="Taylor Thurston" userId="10285e41d43c4120" providerId="LiveId" clId="{59A3B434-DF42-4F81-87C1-CA222E582C66}" dt="2020-01-07T04:57:14.857" v="502" actId="2696"/>
        <pc:sldMkLst>
          <pc:docMk/>
          <pc:sldMk cId="0" sldId="259"/>
        </pc:sldMkLst>
        <pc:spChg chg="mod">
          <ac:chgData name="Taylor Thurston" userId="10285e41d43c4120" providerId="LiveId" clId="{59A3B434-DF42-4F81-87C1-CA222E582C66}" dt="2020-01-06T21:41:43.313" v="73" actId="20577"/>
          <ac:spMkLst>
            <pc:docMk/>
            <pc:sldMk cId="0" sldId="259"/>
            <ac:spMk id="78" creationId="{00000000-0000-0000-0000-000000000000}"/>
          </ac:spMkLst>
        </pc:spChg>
        <pc:spChg chg="mod">
          <ac:chgData name="Taylor Thurston" userId="10285e41d43c4120" providerId="LiveId" clId="{59A3B434-DF42-4F81-87C1-CA222E582C66}" dt="2020-01-06T21:41:56.031" v="75" actId="1076"/>
          <ac:spMkLst>
            <pc:docMk/>
            <pc:sldMk cId="0" sldId="259"/>
            <ac:spMk id="80" creationId="{00000000-0000-0000-0000-000000000000}"/>
          </ac:spMkLst>
        </pc:spChg>
        <pc:graphicFrameChg chg="add mod modGraphic">
          <ac:chgData name="Taylor Thurston" userId="10285e41d43c4120" providerId="LiveId" clId="{59A3B434-DF42-4F81-87C1-CA222E582C66}" dt="2020-01-06T21:45:49.906" v="170" actId="1076"/>
          <ac:graphicFrameMkLst>
            <pc:docMk/>
            <pc:sldMk cId="0" sldId="259"/>
            <ac:graphicFrameMk id="7" creationId="{F5374595-7909-47B4-8442-CA7C6537180B}"/>
          </ac:graphicFrameMkLst>
        </pc:graphicFrameChg>
        <pc:graphicFrameChg chg="add del mod">
          <ac:chgData name="Taylor Thurston" userId="10285e41d43c4120" providerId="LiveId" clId="{59A3B434-DF42-4F81-87C1-CA222E582C66}" dt="2020-01-06T21:43:53.976" v="82"/>
          <ac:graphicFrameMkLst>
            <pc:docMk/>
            <pc:sldMk cId="0" sldId="259"/>
            <ac:graphicFrameMk id="9" creationId="{C1FEE3EC-8A2B-41F1-8FC4-B93459EE459A}"/>
          </ac:graphicFrameMkLst>
        </pc:graphicFrameChg>
      </pc:sldChg>
      <pc:sldChg chg="addSp delSp modSp modNotesTx">
        <pc:chgData name="Taylor Thurston" userId="10285e41d43c4120" providerId="LiveId" clId="{59A3B434-DF42-4F81-87C1-CA222E582C66}" dt="2020-01-07T19:28:46.516" v="4565" actId="20577"/>
        <pc:sldMkLst>
          <pc:docMk/>
          <pc:sldMk cId="0" sldId="260"/>
        </pc:sldMkLst>
        <pc:spChg chg="add mod">
          <ac:chgData name="Taylor Thurston" userId="10285e41d43c4120" providerId="LiveId" clId="{59A3B434-DF42-4F81-87C1-CA222E582C66}" dt="2020-01-07T13:31:12.979" v="559" actId="14100"/>
          <ac:spMkLst>
            <pc:docMk/>
            <pc:sldMk cId="0" sldId="260"/>
            <ac:spMk id="2" creationId="{2EB312A8-4892-4490-BE99-3A99F129C54B}"/>
          </ac:spMkLst>
        </pc:spChg>
        <pc:spChg chg="add mod">
          <ac:chgData name="Taylor Thurston" userId="10285e41d43c4120" providerId="LiveId" clId="{59A3B434-DF42-4F81-87C1-CA222E582C66}" dt="2020-01-07T13:38:59.747" v="1105" actId="14100"/>
          <ac:spMkLst>
            <pc:docMk/>
            <pc:sldMk cId="0" sldId="260"/>
            <ac:spMk id="10" creationId="{4A5650AF-B7EE-4009-804B-BE56C2C26888}"/>
          </ac:spMkLst>
        </pc:spChg>
        <pc:spChg chg="del">
          <ac:chgData name="Taylor Thurston" userId="10285e41d43c4120" providerId="LiveId" clId="{59A3B434-DF42-4F81-87C1-CA222E582C66}" dt="2020-01-07T13:29:57.286" v="540" actId="478"/>
          <ac:spMkLst>
            <pc:docMk/>
            <pc:sldMk cId="0" sldId="260"/>
            <ac:spMk id="95" creationId="{00000000-0000-0000-0000-000000000000}"/>
          </ac:spMkLst>
        </pc:spChg>
        <pc:spChg chg="del mod">
          <ac:chgData name="Taylor Thurston" userId="10285e41d43c4120" providerId="LiveId" clId="{59A3B434-DF42-4F81-87C1-CA222E582C66}" dt="2020-01-07T13:35:52.589" v="984" actId="478"/>
          <ac:spMkLst>
            <pc:docMk/>
            <pc:sldMk cId="0" sldId="260"/>
            <ac:spMk id="97" creationId="{00000000-0000-0000-0000-000000000000}"/>
          </ac:spMkLst>
        </pc:spChg>
        <pc:picChg chg="add del mod modCrop">
          <ac:chgData name="Taylor Thurston" userId="10285e41d43c4120" providerId="LiveId" clId="{59A3B434-DF42-4F81-87C1-CA222E582C66}" dt="2020-01-07T05:00:54.042" v="512" actId="478"/>
          <ac:picMkLst>
            <pc:docMk/>
            <pc:sldMk cId="0" sldId="260"/>
            <ac:picMk id="3" creationId="{6B353BD3-404E-484F-9767-1B823496031C}"/>
          </ac:picMkLst>
        </pc:picChg>
        <pc:picChg chg="add mod">
          <ac:chgData name="Taylor Thurston" userId="10285e41d43c4120" providerId="LiveId" clId="{59A3B434-DF42-4F81-87C1-CA222E582C66}" dt="2020-01-07T13:30:09.235" v="541" actId="1076"/>
          <ac:picMkLst>
            <pc:docMk/>
            <pc:sldMk cId="0" sldId="260"/>
            <ac:picMk id="4" creationId="{063E6BA6-B0EB-4F47-9C73-39204860B464}"/>
          </ac:picMkLst>
        </pc:picChg>
        <pc:picChg chg="add del">
          <ac:chgData name="Taylor Thurston" userId="10285e41d43c4120" providerId="LiveId" clId="{59A3B434-DF42-4F81-87C1-CA222E582C66}" dt="2020-01-07T04:59:39.288" v="504"/>
          <ac:picMkLst>
            <pc:docMk/>
            <pc:sldMk cId="0" sldId="260"/>
            <ac:picMk id="7" creationId="{31889603-88EF-4D43-86B2-570C8048DD32}"/>
          </ac:picMkLst>
        </pc:picChg>
        <pc:picChg chg="del">
          <ac:chgData name="Taylor Thurston" userId="10285e41d43c4120" providerId="LiveId" clId="{59A3B434-DF42-4F81-87C1-CA222E582C66}" dt="2020-01-07T05:00:13.467" v="511" actId="478"/>
          <ac:picMkLst>
            <pc:docMk/>
            <pc:sldMk cId="0" sldId="260"/>
            <ac:picMk id="96" creationId="{00000000-0000-0000-0000-000000000000}"/>
          </ac:picMkLst>
        </pc:picChg>
      </pc:sldChg>
      <pc:sldChg chg="delSp del">
        <pc:chgData name="Taylor Thurston" userId="10285e41d43c4120" providerId="LiveId" clId="{59A3B434-DF42-4F81-87C1-CA222E582C66}" dt="2020-01-07T13:54:49.328" v="1461" actId="2696"/>
        <pc:sldMkLst>
          <pc:docMk/>
          <pc:sldMk cId="0" sldId="261"/>
        </pc:sldMkLst>
        <pc:picChg chg="del">
          <ac:chgData name="Taylor Thurston" userId="10285e41d43c4120" providerId="LiveId" clId="{59A3B434-DF42-4F81-87C1-CA222E582C66}" dt="2020-01-07T04:48:37.760" v="223" actId="478"/>
          <ac:picMkLst>
            <pc:docMk/>
            <pc:sldMk cId="0" sldId="261"/>
            <ac:picMk id="105" creationId="{00000000-0000-0000-0000-000000000000}"/>
          </ac:picMkLst>
        </pc:picChg>
      </pc:sldChg>
      <pc:sldChg chg="addSp delSp modSp del">
        <pc:chgData name="Taylor Thurston" userId="10285e41d43c4120" providerId="LiveId" clId="{59A3B434-DF42-4F81-87C1-CA222E582C66}" dt="2020-01-07T14:06:18.516" v="1932" actId="2696"/>
        <pc:sldMkLst>
          <pc:docMk/>
          <pc:sldMk cId="0" sldId="262"/>
        </pc:sldMkLst>
        <pc:spChg chg="add mod">
          <ac:chgData name="Taylor Thurston" userId="10285e41d43c4120" providerId="LiveId" clId="{59A3B434-DF42-4F81-87C1-CA222E582C66}" dt="2020-01-07T04:27:40.139" v="181" actId="1076"/>
          <ac:spMkLst>
            <pc:docMk/>
            <pc:sldMk cId="0" sldId="262"/>
            <ac:spMk id="4" creationId="{1B8C3C73-98A1-4D5A-89D6-FFA4EDFE282E}"/>
          </ac:spMkLst>
        </pc:spChg>
        <pc:spChg chg="del">
          <ac:chgData name="Taylor Thurston" userId="10285e41d43c4120" providerId="LiveId" clId="{59A3B434-DF42-4F81-87C1-CA222E582C66}" dt="2020-01-07T04:25:39.352" v="179" actId="478"/>
          <ac:spMkLst>
            <pc:docMk/>
            <pc:sldMk cId="0" sldId="262"/>
            <ac:spMk id="115" creationId="{00000000-0000-0000-0000-000000000000}"/>
          </ac:spMkLst>
        </pc:spChg>
        <pc:spChg chg="del">
          <ac:chgData name="Taylor Thurston" userId="10285e41d43c4120" providerId="LiveId" clId="{59A3B434-DF42-4F81-87C1-CA222E582C66}" dt="2020-01-07T04:25:39.352" v="179" actId="478"/>
          <ac:spMkLst>
            <pc:docMk/>
            <pc:sldMk cId="0" sldId="262"/>
            <ac:spMk id="116" creationId="{00000000-0000-0000-0000-000000000000}"/>
          </ac:spMkLst>
        </pc:spChg>
        <pc:picChg chg="add mod">
          <ac:chgData name="Taylor Thurston" userId="10285e41d43c4120" providerId="LiveId" clId="{59A3B434-DF42-4F81-87C1-CA222E582C66}" dt="2020-01-07T04:25:31.637" v="178" actId="1076"/>
          <ac:picMkLst>
            <pc:docMk/>
            <pc:sldMk cId="0" sldId="262"/>
            <ac:picMk id="3" creationId="{BCA6C7EC-2B61-46E1-A5C9-8F63547E93AE}"/>
          </ac:picMkLst>
        </pc:picChg>
        <pc:picChg chg="del">
          <ac:chgData name="Taylor Thurston" userId="10285e41d43c4120" providerId="LiveId" clId="{59A3B434-DF42-4F81-87C1-CA222E582C66}" dt="2020-01-07T04:25:39.352" v="179" actId="478"/>
          <ac:picMkLst>
            <pc:docMk/>
            <pc:sldMk cId="0" sldId="262"/>
            <ac:picMk id="114" creationId="{00000000-0000-0000-0000-000000000000}"/>
          </ac:picMkLst>
        </pc:picChg>
      </pc:sldChg>
      <pc:sldChg chg="addSp delSp modSp del">
        <pc:chgData name="Taylor Thurston" userId="10285e41d43c4120" providerId="LiveId" clId="{59A3B434-DF42-4F81-87C1-CA222E582C66}" dt="2020-01-07T15:01:33.625" v="2484" actId="47"/>
        <pc:sldMkLst>
          <pc:docMk/>
          <pc:sldMk cId="0" sldId="263"/>
        </pc:sldMkLst>
        <pc:spChg chg="add del mod">
          <ac:chgData name="Taylor Thurston" userId="10285e41d43c4120" providerId="LiveId" clId="{59A3B434-DF42-4F81-87C1-CA222E582C66}" dt="2020-01-07T14:19:36.429" v="2237" actId="478"/>
          <ac:spMkLst>
            <pc:docMk/>
            <pc:sldMk cId="0" sldId="263"/>
            <ac:spMk id="4" creationId="{11DF5B68-6DA6-4D50-A451-26FAA67B4832}"/>
          </ac:spMkLst>
        </pc:spChg>
        <pc:spChg chg="add del mod">
          <ac:chgData name="Taylor Thurston" userId="10285e41d43c4120" providerId="LiveId" clId="{59A3B434-DF42-4F81-87C1-CA222E582C66}" dt="2020-01-07T14:19:38.439" v="2238" actId="478"/>
          <ac:spMkLst>
            <pc:docMk/>
            <pc:sldMk cId="0" sldId="263"/>
            <ac:spMk id="6" creationId="{C6BB0461-82AA-4273-9C8C-CF97EE050A49}"/>
          </ac:spMkLst>
        </pc:spChg>
        <pc:spChg chg="add">
          <ac:chgData name="Taylor Thurston" userId="10285e41d43c4120" providerId="LiveId" clId="{59A3B434-DF42-4F81-87C1-CA222E582C66}" dt="2020-01-07T14:16:57.430" v="2066"/>
          <ac:spMkLst>
            <pc:docMk/>
            <pc:sldMk cId="0" sldId="263"/>
            <ac:spMk id="11" creationId="{7FC6EA8B-7327-4069-91D8-9A0440FC36F4}"/>
          </ac:spMkLst>
        </pc:spChg>
        <pc:spChg chg="add">
          <ac:chgData name="Taylor Thurston" userId="10285e41d43c4120" providerId="LiveId" clId="{59A3B434-DF42-4F81-87C1-CA222E582C66}" dt="2020-01-07T14:16:57.430" v="2066"/>
          <ac:spMkLst>
            <pc:docMk/>
            <pc:sldMk cId="0" sldId="263"/>
            <ac:spMk id="12" creationId="{EA5BDF7E-3D64-4C66-9730-4F7201629C40}"/>
          </ac:spMkLst>
        </pc:spChg>
        <pc:spChg chg="del">
          <ac:chgData name="Taylor Thurston" userId="10285e41d43c4120" providerId="LiveId" clId="{59A3B434-DF42-4F81-87C1-CA222E582C66}" dt="2020-01-07T14:19:11.899" v="2235" actId="478"/>
          <ac:spMkLst>
            <pc:docMk/>
            <pc:sldMk cId="0" sldId="263"/>
            <ac:spMk id="122" creationId="{00000000-0000-0000-0000-000000000000}"/>
          </ac:spMkLst>
        </pc:spChg>
        <pc:spChg chg="del">
          <ac:chgData name="Taylor Thurston" userId="10285e41d43c4120" providerId="LiveId" clId="{59A3B434-DF42-4F81-87C1-CA222E582C66}" dt="2020-01-07T14:19:15.925" v="2236" actId="478"/>
          <ac:spMkLst>
            <pc:docMk/>
            <pc:sldMk cId="0" sldId="263"/>
            <ac:spMk id="123" creationId="{00000000-0000-0000-0000-000000000000}"/>
          </ac:spMkLst>
        </pc:spChg>
        <pc:spChg chg="del">
          <ac:chgData name="Taylor Thurston" userId="10285e41d43c4120" providerId="LiveId" clId="{59A3B434-DF42-4F81-87C1-CA222E582C66}" dt="2020-01-07T14:20:15.035" v="2248" actId="478"/>
          <ac:spMkLst>
            <pc:docMk/>
            <pc:sldMk cId="0" sldId="263"/>
            <ac:spMk id="124" creationId="{00000000-0000-0000-0000-000000000000}"/>
          </ac:spMkLst>
        </pc:spChg>
        <pc:spChg chg="del">
          <ac:chgData name="Taylor Thurston" userId="10285e41d43c4120" providerId="LiveId" clId="{59A3B434-DF42-4F81-87C1-CA222E582C66}" dt="2020-01-07T14:19:44.529" v="2241" actId="478"/>
          <ac:spMkLst>
            <pc:docMk/>
            <pc:sldMk cId="0" sldId="263"/>
            <ac:spMk id="125" creationId="{00000000-0000-0000-0000-000000000000}"/>
          </ac:spMkLst>
        </pc:spChg>
        <pc:spChg chg="del">
          <ac:chgData name="Taylor Thurston" userId="10285e41d43c4120" providerId="LiveId" clId="{59A3B434-DF42-4F81-87C1-CA222E582C66}" dt="2020-01-07T14:19:41.076" v="2239" actId="478"/>
          <ac:spMkLst>
            <pc:docMk/>
            <pc:sldMk cId="0" sldId="263"/>
            <ac:spMk id="126" creationId="{00000000-0000-0000-0000-000000000000}"/>
          </ac:spMkLst>
        </pc:spChg>
        <pc:spChg chg="del">
          <ac:chgData name="Taylor Thurston" userId="10285e41d43c4120" providerId="LiveId" clId="{59A3B434-DF42-4F81-87C1-CA222E582C66}" dt="2020-01-07T14:19:42.955" v="2240" actId="478"/>
          <ac:spMkLst>
            <pc:docMk/>
            <pc:sldMk cId="0" sldId="263"/>
            <ac:spMk id="127" creationId="{00000000-0000-0000-0000-000000000000}"/>
          </ac:spMkLst>
        </pc:spChg>
        <pc:grpChg chg="mod">
          <ac:chgData name="Taylor Thurston" userId="10285e41d43c4120" providerId="LiveId" clId="{59A3B434-DF42-4F81-87C1-CA222E582C66}" dt="2020-01-07T14:36:34.628" v="2288" actId="18245"/>
          <ac:grpSpMkLst>
            <pc:docMk/>
            <pc:sldMk cId="0" sldId="263"/>
            <ac:grpSpMk id="7" creationId="{939FDE62-13CD-43BC-BD29-C1A22A073EA0}"/>
          </ac:grpSpMkLst>
        </pc:grpChg>
        <pc:grpChg chg="add del mod">
          <ac:chgData name="Taylor Thurston" userId="10285e41d43c4120" providerId="LiveId" clId="{59A3B434-DF42-4F81-87C1-CA222E582C66}" dt="2020-01-07T14:16:59.284" v="2067" actId="478"/>
          <ac:grpSpMkLst>
            <pc:docMk/>
            <pc:sldMk cId="0" sldId="263"/>
            <ac:grpSpMk id="10" creationId="{5E5C95A9-753A-46E5-A580-8329D6EB1B5D}"/>
          </ac:grpSpMkLst>
        </pc:grpChg>
        <pc:graphicFrameChg chg="add del mod">
          <ac:chgData name="Taylor Thurston" userId="10285e41d43c4120" providerId="LiveId" clId="{59A3B434-DF42-4F81-87C1-CA222E582C66}" dt="2020-01-07T14:36:34.628" v="2288" actId="18245"/>
          <ac:graphicFrameMkLst>
            <pc:docMk/>
            <pc:sldMk cId="0" sldId="263"/>
            <ac:graphicFrameMk id="2" creationId="{E505AF8C-2478-4A9C-A55C-3861DF5BA550}"/>
          </ac:graphicFrameMkLst>
        </pc:graphicFrameChg>
        <pc:graphicFrameChg chg="add mod">
          <ac:chgData name="Taylor Thurston" userId="10285e41d43c4120" providerId="LiveId" clId="{59A3B434-DF42-4F81-87C1-CA222E582C66}" dt="2020-01-07T14:20:03.346" v="2244" actId="1076"/>
          <ac:graphicFrameMkLst>
            <pc:docMk/>
            <pc:sldMk cId="0" sldId="263"/>
            <ac:graphicFrameMk id="13" creationId="{6A628DE5-E43A-47B4-A3B7-44BCC205C995}"/>
          </ac:graphicFrameMkLst>
        </pc:graphicFrameChg>
        <pc:graphicFrameChg chg="add mod">
          <ac:chgData name="Taylor Thurston" userId="10285e41d43c4120" providerId="LiveId" clId="{59A3B434-DF42-4F81-87C1-CA222E582C66}" dt="2020-01-07T14:20:07.225" v="2245" actId="1076"/>
          <ac:graphicFrameMkLst>
            <pc:docMk/>
            <pc:sldMk cId="0" sldId="263"/>
            <ac:graphicFrameMk id="14" creationId="{8B0287EA-58DC-4B24-9D00-FFF7118F606D}"/>
          </ac:graphicFrameMkLst>
        </pc:graphicFrameChg>
        <pc:graphicFrameChg chg="add mod">
          <ac:chgData name="Taylor Thurston" userId="10285e41d43c4120" providerId="LiveId" clId="{59A3B434-DF42-4F81-87C1-CA222E582C66}" dt="2020-01-07T14:19:53.800" v="2242" actId="1076"/>
          <ac:graphicFrameMkLst>
            <pc:docMk/>
            <pc:sldMk cId="0" sldId="263"/>
            <ac:graphicFrameMk id="15" creationId="{050B5F06-709D-4777-915D-50EB3D6AB485}"/>
          </ac:graphicFrameMkLst>
        </pc:graphicFrameChg>
      </pc:sldChg>
      <pc:sldChg chg="addSp delSp modSp del">
        <pc:chgData name="Taylor Thurston" userId="10285e41d43c4120" providerId="LiveId" clId="{59A3B434-DF42-4F81-87C1-CA222E582C66}" dt="2020-01-07T15:21:46.655" v="2654" actId="47"/>
        <pc:sldMkLst>
          <pc:docMk/>
          <pc:sldMk cId="0" sldId="264"/>
        </pc:sldMkLst>
        <pc:spChg chg="add mod">
          <ac:chgData name="Taylor Thurston" userId="10285e41d43c4120" providerId="LiveId" clId="{59A3B434-DF42-4F81-87C1-CA222E582C66}" dt="2020-01-07T04:37:24.289" v="201" actId="1076"/>
          <ac:spMkLst>
            <pc:docMk/>
            <pc:sldMk cId="0" sldId="264"/>
            <ac:spMk id="6" creationId="{7DFC6559-01A3-4BD9-A5DB-4D1E8A88EC6E}"/>
          </ac:spMkLst>
        </pc:spChg>
        <pc:spChg chg="mod">
          <ac:chgData name="Taylor Thurston" userId="10285e41d43c4120" providerId="LiveId" clId="{59A3B434-DF42-4F81-87C1-CA222E582C66}" dt="2020-01-07T04:33:51.845" v="182" actId="1076"/>
          <ac:spMkLst>
            <pc:docMk/>
            <pc:sldMk cId="0" sldId="264"/>
            <ac:spMk id="133" creationId="{00000000-0000-0000-0000-000000000000}"/>
          </ac:spMkLst>
        </pc:spChg>
        <pc:picChg chg="add del mod">
          <ac:chgData name="Taylor Thurston" userId="10285e41d43c4120" providerId="LiveId" clId="{59A3B434-DF42-4F81-87C1-CA222E582C66}" dt="2020-01-07T04:35:30.717" v="190" actId="478"/>
          <ac:picMkLst>
            <pc:docMk/>
            <pc:sldMk cId="0" sldId="264"/>
            <ac:picMk id="3" creationId="{5B41F94D-A8BB-43AB-A724-FA02B97C9DA7}"/>
          </ac:picMkLst>
        </pc:picChg>
        <pc:picChg chg="add mod">
          <ac:chgData name="Taylor Thurston" userId="10285e41d43c4120" providerId="LiveId" clId="{59A3B434-DF42-4F81-87C1-CA222E582C66}" dt="2020-01-07T04:35:47.952" v="199" actId="688"/>
          <ac:picMkLst>
            <pc:docMk/>
            <pc:sldMk cId="0" sldId="264"/>
            <ac:picMk id="5" creationId="{EC703E49-396B-4B1F-B4FA-1113DDF5D362}"/>
          </ac:picMkLst>
        </pc:picChg>
        <pc:picChg chg="add del">
          <ac:chgData name="Taylor Thurston" userId="10285e41d43c4120" providerId="LiveId" clId="{59A3B434-DF42-4F81-87C1-CA222E582C66}" dt="2020-01-07T15:19:14.409" v="2616"/>
          <ac:picMkLst>
            <pc:docMk/>
            <pc:sldMk cId="0" sldId="264"/>
            <ac:picMk id="10" creationId="{411C2E55-1709-4394-9C75-E0DEC5182B38}"/>
          </ac:picMkLst>
        </pc:picChg>
        <pc:picChg chg="add del">
          <ac:chgData name="Taylor Thurston" userId="10285e41d43c4120" providerId="LiveId" clId="{59A3B434-DF42-4F81-87C1-CA222E582C66}" dt="2020-01-07T15:19:14.409" v="2616"/>
          <ac:picMkLst>
            <pc:docMk/>
            <pc:sldMk cId="0" sldId="264"/>
            <ac:picMk id="11" creationId="{EFD44609-5419-4840-B45D-DA3547F250F6}"/>
          </ac:picMkLst>
        </pc:picChg>
        <pc:picChg chg="add del mod">
          <ac:chgData name="Taylor Thurston" userId="10285e41d43c4120" providerId="LiveId" clId="{59A3B434-DF42-4F81-87C1-CA222E582C66}" dt="2020-01-07T15:19:13.966" v="2615"/>
          <ac:picMkLst>
            <pc:docMk/>
            <pc:sldMk cId="0" sldId="264"/>
            <ac:picMk id="12" creationId="{CA286DA0-50DA-4E8D-ADFD-4BE5CCFC7977}"/>
          </ac:picMkLst>
        </pc:picChg>
        <pc:picChg chg="add del mod">
          <ac:chgData name="Taylor Thurston" userId="10285e41d43c4120" providerId="LiveId" clId="{59A3B434-DF42-4F81-87C1-CA222E582C66}" dt="2020-01-07T15:19:13.966" v="2615"/>
          <ac:picMkLst>
            <pc:docMk/>
            <pc:sldMk cId="0" sldId="264"/>
            <ac:picMk id="13" creationId="{8AC282C2-498C-4CC9-A5E8-8B7AF58D9200}"/>
          </ac:picMkLst>
        </pc:picChg>
        <pc:picChg chg="del mod">
          <ac:chgData name="Taylor Thurston" userId="10285e41d43c4120" providerId="LiveId" clId="{59A3B434-DF42-4F81-87C1-CA222E582C66}" dt="2020-01-07T04:33:58.861" v="187" actId="478"/>
          <ac:picMkLst>
            <pc:docMk/>
            <pc:sldMk cId="0" sldId="264"/>
            <ac:picMk id="134" creationId="{00000000-0000-0000-0000-000000000000}"/>
          </ac:picMkLst>
        </pc:picChg>
      </pc:sldChg>
      <pc:sldChg chg="del">
        <pc:chgData name="Taylor Thurston" userId="10285e41d43c4120" providerId="LiveId" clId="{59A3B434-DF42-4F81-87C1-CA222E582C66}" dt="2020-01-07T15:23:29.365" v="2685" actId="47"/>
        <pc:sldMkLst>
          <pc:docMk/>
          <pc:sldMk cId="0" sldId="265"/>
        </pc:sldMkLst>
      </pc:sldChg>
      <pc:sldChg chg="addSp delSp modSp del">
        <pc:chgData name="Taylor Thurston" userId="10285e41d43c4120" providerId="LiveId" clId="{59A3B434-DF42-4F81-87C1-CA222E582C66}" dt="2020-01-07T19:09:29.401" v="2850" actId="2696"/>
        <pc:sldMkLst>
          <pc:docMk/>
          <pc:sldMk cId="0" sldId="266"/>
        </pc:sldMkLst>
        <pc:spChg chg="add mod">
          <ac:chgData name="Taylor Thurston" userId="10285e41d43c4120" providerId="LiveId" clId="{59A3B434-DF42-4F81-87C1-CA222E582C66}" dt="2020-01-07T15:27:59.827" v="2761" actId="14100"/>
          <ac:spMkLst>
            <pc:docMk/>
            <pc:sldMk cId="0" sldId="266"/>
            <ac:spMk id="6" creationId="{6CDD2459-B762-4266-8246-EF388154A47D}"/>
          </ac:spMkLst>
        </pc:spChg>
        <pc:spChg chg="mod">
          <ac:chgData name="Taylor Thurston" userId="10285e41d43c4120" providerId="LiveId" clId="{59A3B434-DF42-4F81-87C1-CA222E582C66}" dt="2020-01-07T16:11:21.546" v="2762" actId="1076"/>
          <ac:spMkLst>
            <pc:docMk/>
            <pc:sldMk cId="0" sldId="266"/>
            <ac:spMk id="146" creationId="{00000000-0000-0000-0000-000000000000}"/>
          </ac:spMkLst>
        </pc:spChg>
        <pc:picChg chg="add del mod">
          <ac:chgData name="Taylor Thurston" userId="10285e41d43c4120" providerId="LiveId" clId="{59A3B434-DF42-4F81-87C1-CA222E582C66}" dt="2020-01-07T04:43:33.183" v="205" actId="478"/>
          <ac:picMkLst>
            <pc:docMk/>
            <pc:sldMk cId="0" sldId="266"/>
            <ac:picMk id="3" creationId="{86A4DDD9-B03E-4197-A894-87EB2CD0CF48}"/>
          </ac:picMkLst>
        </pc:picChg>
        <pc:picChg chg="add del mod">
          <ac:chgData name="Taylor Thurston" userId="10285e41d43c4120" providerId="LiveId" clId="{59A3B434-DF42-4F81-87C1-CA222E582C66}" dt="2020-01-07T04:45:15.272" v="218" actId="478"/>
          <ac:picMkLst>
            <pc:docMk/>
            <pc:sldMk cId="0" sldId="266"/>
            <ac:picMk id="5" creationId="{B44E7BFA-3D24-4791-BDC5-197D409D9EDF}"/>
          </ac:picMkLst>
        </pc:picChg>
        <pc:picChg chg="del">
          <ac:chgData name="Taylor Thurston" userId="10285e41d43c4120" providerId="LiveId" clId="{59A3B434-DF42-4F81-87C1-CA222E582C66}" dt="2020-01-07T04:43:35.720" v="206" actId="478"/>
          <ac:picMkLst>
            <pc:docMk/>
            <pc:sldMk cId="0" sldId="266"/>
            <ac:picMk id="148" creationId="{00000000-0000-0000-0000-000000000000}"/>
          </ac:picMkLst>
        </pc:picChg>
        <pc:picChg chg="add mod">
          <ac:chgData name="Taylor Thurston" userId="10285e41d43c4120" providerId="LiveId" clId="{59A3B434-DF42-4F81-87C1-CA222E582C66}" dt="2020-01-07T15:24:48.226" v="2706" actId="14100"/>
          <ac:picMkLst>
            <pc:docMk/>
            <pc:sldMk cId="0" sldId="266"/>
            <ac:picMk id="2050" creationId="{AA6FF712-8606-4D90-87A7-C34EC5F8111D}"/>
          </ac:picMkLst>
        </pc:picChg>
      </pc:sldChg>
      <pc:sldChg chg="addSp delSp">
        <pc:chgData name="Taylor Thurston" userId="10285e41d43c4120" providerId="LiveId" clId="{59A3B434-DF42-4F81-87C1-CA222E582C66}" dt="2020-01-07T04:48:16.345" v="222" actId="478"/>
        <pc:sldMkLst>
          <pc:docMk/>
          <pc:sldMk cId="0" sldId="267"/>
        </pc:sldMkLst>
        <pc:picChg chg="del">
          <ac:chgData name="Taylor Thurston" userId="10285e41d43c4120" providerId="LiveId" clId="{59A3B434-DF42-4F81-87C1-CA222E582C66}" dt="2020-01-07T04:48:16.345" v="222" actId="478"/>
          <ac:picMkLst>
            <pc:docMk/>
            <pc:sldMk cId="0" sldId="267"/>
            <ac:picMk id="155" creationId="{00000000-0000-0000-0000-000000000000}"/>
          </ac:picMkLst>
        </pc:picChg>
        <pc:picChg chg="add del">
          <ac:chgData name="Taylor Thurston" userId="10285e41d43c4120" providerId="LiveId" clId="{59A3B434-DF42-4F81-87C1-CA222E582C66}" dt="2020-01-07T04:44:45.241" v="213" actId="478"/>
          <ac:picMkLst>
            <pc:docMk/>
            <pc:sldMk cId="0" sldId="267"/>
            <ac:picMk id="1026" creationId="{2B63CA35-9B32-4B2C-A155-56E47F8438FE}"/>
          </ac:picMkLst>
        </pc:picChg>
      </pc:sldChg>
      <pc:sldChg chg="modSp add">
        <pc:chgData name="Taylor Thurston" userId="10285e41d43c4120" providerId="LiveId" clId="{59A3B434-DF42-4F81-87C1-CA222E582C66}" dt="2020-01-07T04:49:51.026" v="346" actId="114"/>
        <pc:sldMkLst>
          <pc:docMk/>
          <pc:sldMk cId="2937657488" sldId="268"/>
        </pc:sldMkLst>
        <pc:spChg chg="mod">
          <ac:chgData name="Taylor Thurston" userId="10285e41d43c4120" providerId="LiveId" clId="{59A3B434-DF42-4F81-87C1-CA222E582C66}" dt="2020-01-07T04:49:14.426" v="244" actId="20577"/>
          <ac:spMkLst>
            <pc:docMk/>
            <pc:sldMk cId="2937657488" sldId="268"/>
            <ac:spMk id="2" creationId="{E97EDDD2-0943-421D-8E50-E8ABF8C00293}"/>
          </ac:spMkLst>
        </pc:spChg>
        <pc:spChg chg="mod">
          <ac:chgData name="Taylor Thurston" userId="10285e41d43c4120" providerId="LiveId" clId="{59A3B434-DF42-4F81-87C1-CA222E582C66}" dt="2020-01-07T04:49:51.026" v="346" actId="114"/>
          <ac:spMkLst>
            <pc:docMk/>
            <pc:sldMk cId="2937657488" sldId="268"/>
            <ac:spMk id="3" creationId="{E529A973-F75F-4637-8D3A-033476F64EE9}"/>
          </ac:spMkLst>
        </pc:spChg>
      </pc:sldChg>
      <pc:sldChg chg="addSp delSp modSp add">
        <pc:chgData name="Taylor Thurston" userId="10285e41d43c4120" providerId="LiveId" clId="{59A3B434-DF42-4F81-87C1-CA222E582C66}" dt="2020-01-08T15:31:39.850" v="4653" actId="2711"/>
        <pc:sldMkLst>
          <pc:docMk/>
          <pc:sldMk cId="737861893" sldId="269"/>
        </pc:sldMkLst>
        <pc:spChg chg="mod">
          <ac:chgData name="Taylor Thurston" userId="10285e41d43c4120" providerId="LiveId" clId="{59A3B434-DF42-4F81-87C1-CA222E582C66}" dt="2020-01-07T04:50:15.760" v="372" actId="20577"/>
          <ac:spMkLst>
            <pc:docMk/>
            <pc:sldMk cId="737861893" sldId="269"/>
            <ac:spMk id="2" creationId="{08C13CD4-298E-486F-A085-0F8DCF9B66B7}"/>
          </ac:spMkLst>
        </pc:spChg>
        <pc:spChg chg="mod">
          <ac:chgData name="Taylor Thurston" userId="10285e41d43c4120" providerId="LiveId" clId="{59A3B434-DF42-4F81-87C1-CA222E582C66}" dt="2020-01-07T04:50:59.649" v="453" actId="207"/>
          <ac:spMkLst>
            <pc:docMk/>
            <pc:sldMk cId="737861893" sldId="269"/>
            <ac:spMk id="3" creationId="{8A2EB591-69D5-43B4-A287-3DA87EF64266}"/>
          </ac:spMkLst>
        </pc:spChg>
        <pc:spChg chg="add del mod">
          <ac:chgData name="Taylor Thurston" userId="10285e41d43c4120" providerId="LiveId" clId="{59A3B434-DF42-4F81-87C1-CA222E582C66}" dt="2020-01-08T15:26:41.605" v="4576" actId="478"/>
          <ac:spMkLst>
            <pc:docMk/>
            <pc:sldMk cId="737861893" sldId="269"/>
            <ac:spMk id="5" creationId="{626B3353-A2F9-4402-AA9A-9A32E8272302}"/>
          </ac:spMkLst>
        </pc:spChg>
        <pc:spChg chg="add del mod">
          <ac:chgData name="Taylor Thurston" userId="10285e41d43c4120" providerId="LiveId" clId="{59A3B434-DF42-4F81-87C1-CA222E582C66}" dt="2020-01-08T15:26:56.392" v="4580" actId="478"/>
          <ac:spMkLst>
            <pc:docMk/>
            <pc:sldMk cId="737861893" sldId="269"/>
            <ac:spMk id="6" creationId="{892784C4-E87B-422F-954A-EC8DB54C3ADF}"/>
          </ac:spMkLst>
        </pc:spChg>
        <pc:spChg chg="add mod">
          <ac:chgData name="Taylor Thurston" userId="10285e41d43c4120" providerId="LiveId" clId="{59A3B434-DF42-4F81-87C1-CA222E582C66}" dt="2020-01-08T15:30:40.419" v="4645" actId="208"/>
          <ac:spMkLst>
            <pc:docMk/>
            <pc:sldMk cId="737861893" sldId="269"/>
            <ac:spMk id="7" creationId="{6C954EBE-F69A-42B0-9455-D87BB09B7D04}"/>
          </ac:spMkLst>
        </pc:spChg>
        <pc:spChg chg="add mod">
          <ac:chgData name="Taylor Thurston" userId="10285e41d43c4120" providerId="LiveId" clId="{59A3B434-DF42-4F81-87C1-CA222E582C66}" dt="2020-01-08T15:31:15.504" v="4651" actId="108"/>
          <ac:spMkLst>
            <pc:docMk/>
            <pc:sldMk cId="737861893" sldId="269"/>
            <ac:spMk id="8" creationId="{1FFB4372-81B3-45AF-A7B4-0A8FD94A74B7}"/>
          </ac:spMkLst>
        </pc:spChg>
        <pc:spChg chg="add mod">
          <ac:chgData name="Taylor Thurston" userId="10285e41d43c4120" providerId="LiveId" clId="{59A3B434-DF42-4F81-87C1-CA222E582C66}" dt="2020-01-08T15:31:09.989" v="4650" actId="207"/>
          <ac:spMkLst>
            <pc:docMk/>
            <pc:sldMk cId="737861893" sldId="269"/>
            <ac:spMk id="9" creationId="{C7D67174-C3A5-4381-A41F-320A259BFAFE}"/>
          </ac:spMkLst>
        </pc:spChg>
        <pc:spChg chg="add mod">
          <ac:chgData name="Taylor Thurston" userId="10285e41d43c4120" providerId="LiveId" clId="{59A3B434-DF42-4F81-87C1-CA222E582C66}" dt="2020-01-08T15:30:48.755" v="4646" actId="208"/>
          <ac:spMkLst>
            <pc:docMk/>
            <pc:sldMk cId="737861893" sldId="269"/>
            <ac:spMk id="10" creationId="{2D70EE4B-4856-40B7-80A3-3D63FC9815B6}"/>
          </ac:spMkLst>
        </pc:spChg>
        <pc:spChg chg="add mod">
          <ac:chgData name="Taylor Thurston" userId="10285e41d43c4120" providerId="LiveId" clId="{59A3B434-DF42-4F81-87C1-CA222E582C66}" dt="2020-01-08T15:31:19.249" v="4652" actId="108"/>
          <ac:spMkLst>
            <pc:docMk/>
            <pc:sldMk cId="737861893" sldId="269"/>
            <ac:spMk id="11" creationId="{D52E96EC-3470-4D84-8248-ECD8F33066A5}"/>
          </ac:spMkLst>
        </pc:spChg>
        <pc:spChg chg="add mod">
          <ac:chgData name="Taylor Thurston" userId="10285e41d43c4120" providerId="LiveId" clId="{59A3B434-DF42-4F81-87C1-CA222E582C66}" dt="2020-01-08T15:30:32.161" v="4643" actId="208"/>
          <ac:spMkLst>
            <pc:docMk/>
            <pc:sldMk cId="737861893" sldId="269"/>
            <ac:spMk id="12" creationId="{E47CE526-08A7-472F-AF28-ECDC2C8A0156}"/>
          </ac:spMkLst>
        </pc:spChg>
        <pc:spChg chg="add del mod">
          <ac:chgData name="Taylor Thurston" userId="10285e41d43c4120" providerId="LiveId" clId="{59A3B434-DF42-4F81-87C1-CA222E582C66}" dt="2020-01-08T15:30:22.220" v="4641" actId="478"/>
          <ac:spMkLst>
            <pc:docMk/>
            <pc:sldMk cId="737861893" sldId="269"/>
            <ac:spMk id="13" creationId="{D5F2B76B-68B6-42E8-9079-EEABC62A3F11}"/>
          </ac:spMkLst>
        </pc:spChg>
        <pc:graphicFrameChg chg="add mod modGraphic">
          <ac:chgData name="Taylor Thurston" userId="10285e41d43c4120" providerId="LiveId" clId="{59A3B434-DF42-4F81-87C1-CA222E582C66}" dt="2020-01-08T15:31:39.850" v="4653" actId="2711"/>
          <ac:graphicFrameMkLst>
            <pc:docMk/>
            <pc:sldMk cId="737861893" sldId="269"/>
            <ac:graphicFrameMk id="4" creationId="{141317F8-AF5E-40DF-9F92-DF3065737A7B}"/>
          </ac:graphicFrameMkLst>
        </pc:graphicFrameChg>
        <pc:graphicFrameChg chg="add del mod">
          <ac:chgData name="Taylor Thurston" userId="10285e41d43c4120" providerId="LiveId" clId="{59A3B434-DF42-4F81-87C1-CA222E582C66}" dt="2020-01-07T13:28:04.333" v="529"/>
          <ac:graphicFrameMkLst>
            <pc:docMk/>
            <pc:sldMk cId="737861893" sldId="269"/>
            <ac:graphicFrameMk id="5" creationId="{8B20106F-E210-4B27-9CF6-D67571FB4844}"/>
          </ac:graphicFrameMkLst>
        </pc:graphicFrameChg>
      </pc:sldChg>
      <pc:sldChg chg="addSp delSp modSp add ord">
        <pc:chgData name="Taylor Thurston" userId="10285e41d43c4120" providerId="LiveId" clId="{59A3B434-DF42-4F81-87C1-CA222E582C66}" dt="2020-01-07T13:55:48.091" v="1504" actId="114"/>
        <pc:sldMkLst>
          <pc:docMk/>
          <pc:sldMk cId="3217403433" sldId="270"/>
        </pc:sldMkLst>
        <pc:spChg chg="mod">
          <ac:chgData name="Taylor Thurston" userId="10285e41d43c4120" providerId="LiveId" clId="{59A3B434-DF42-4F81-87C1-CA222E582C66}" dt="2020-01-07T13:55:48.091" v="1504" actId="114"/>
          <ac:spMkLst>
            <pc:docMk/>
            <pc:sldMk cId="3217403433" sldId="270"/>
            <ac:spMk id="2" creationId="{BCAC5457-25B3-4FB2-95D7-4C8BFAADADC0}"/>
          </ac:spMkLst>
        </pc:spChg>
        <pc:spChg chg="mod">
          <ac:chgData name="Taylor Thurston" userId="10285e41d43c4120" providerId="LiveId" clId="{59A3B434-DF42-4F81-87C1-CA222E582C66}" dt="2020-01-07T13:55:35.064" v="1502" actId="20577"/>
          <ac:spMkLst>
            <pc:docMk/>
            <pc:sldMk cId="3217403433" sldId="270"/>
            <ac:spMk id="3" creationId="{923A8695-D23C-428D-819D-1A0ABDEAF9EC}"/>
          </ac:spMkLst>
        </pc:spChg>
        <pc:spChg chg="add del">
          <ac:chgData name="Taylor Thurston" userId="10285e41d43c4120" providerId="LiveId" clId="{59A3B434-DF42-4F81-87C1-CA222E582C66}" dt="2020-01-07T13:44:45.544" v="1272" actId="478"/>
          <ac:spMkLst>
            <pc:docMk/>
            <pc:sldMk cId="3217403433" sldId="270"/>
            <ac:spMk id="4" creationId="{0364E6D6-F1D7-47FE-81D2-4A966A7C640A}"/>
          </ac:spMkLst>
        </pc:spChg>
      </pc:sldChg>
      <pc:sldChg chg="addSp modSp add">
        <pc:chgData name="Taylor Thurston" userId="10285e41d43c4120" providerId="LiveId" clId="{59A3B434-DF42-4F81-87C1-CA222E582C66}" dt="2020-01-07T19:27:30.926" v="4361" actId="1076"/>
        <pc:sldMkLst>
          <pc:docMk/>
          <pc:sldMk cId="2090507490" sldId="271"/>
        </pc:sldMkLst>
        <pc:spChg chg="mod">
          <ac:chgData name="Taylor Thurston" userId="10285e41d43c4120" providerId="LiveId" clId="{59A3B434-DF42-4F81-87C1-CA222E582C66}" dt="2020-01-07T19:25:33.013" v="4307" actId="1076"/>
          <ac:spMkLst>
            <pc:docMk/>
            <pc:sldMk cId="2090507490" sldId="271"/>
            <ac:spMk id="2" creationId="{8E8E7317-6DA1-4460-9186-9ABB6709E502}"/>
          </ac:spMkLst>
        </pc:spChg>
        <pc:spChg chg="mod">
          <ac:chgData name="Taylor Thurston" userId="10285e41d43c4120" providerId="LiveId" clId="{59A3B434-DF42-4F81-87C1-CA222E582C66}" dt="2020-01-07T19:27:19.574" v="4359" actId="20577"/>
          <ac:spMkLst>
            <pc:docMk/>
            <pc:sldMk cId="2090507490" sldId="271"/>
            <ac:spMk id="3" creationId="{EC616109-FAF1-47D7-9E96-003E18D01719}"/>
          </ac:spMkLst>
        </pc:spChg>
        <pc:spChg chg="mod">
          <ac:chgData name="Taylor Thurston" userId="10285e41d43c4120" providerId="LiveId" clId="{59A3B434-DF42-4F81-87C1-CA222E582C66}" dt="2020-01-07T19:25:54.388" v="4313" actId="1076"/>
          <ac:spMkLst>
            <pc:docMk/>
            <pc:sldMk cId="2090507490" sldId="271"/>
            <ac:spMk id="4" creationId="{1AB446B3-8DDD-4F5E-AAB6-E0E4455FC06D}"/>
          </ac:spMkLst>
        </pc:spChg>
        <pc:spChg chg="add mod">
          <ac:chgData name="Taylor Thurston" userId="10285e41d43c4120" providerId="LiveId" clId="{59A3B434-DF42-4F81-87C1-CA222E582C66}" dt="2020-01-07T14:05:47.530" v="1931" actId="1076"/>
          <ac:spMkLst>
            <pc:docMk/>
            <pc:sldMk cId="2090507490" sldId="271"/>
            <ac:spMk id="6" creationId="{3DAC713A-5522-4293-80DE-D750CA4434DC}"/>
          </ac:spMkLst>
        </pc:spChg>
        <pc:picChg chg="add mod">
          <ac:chgData name="Taylor Thurston" userId="10285e41d43c4120" providerId="LiveId" clId="{59A3B434-DF42-4F81-87C1-CA222E582C66}" dt="2020-01-07T19:27:30.926" v="4361" actId="1076"/>
          <ac:picMkLst>
            <pc:docMk/>
            <pc:sldMk cId="2090507490" sldId="271"/>
            <ac:picMk id="5" creationId="{9D67BB7D-AC87-4BFE-A2BF-49B6F445D85C}"/>
          </ac:picMkLst>
        </pc:picChg>
      </pc:sldChg>
      <pc:sldChg chg="add del">
        <pc:chgData name="Taylor Thurston" userId="10285e41d43c4120" providerId="LiveId" clId="{59A3B434-DF42-4F81-87C1-CA222E582C66}" dt="2020-01-07T15:01:33.625" v="2484" actId="47"/>
        <pc:sldMkLst>
          <pc:docMk/>
          <pc:sldMk cId="1212896560" sldId="272"/>
        </pc:sldMkLst>
      </pc:sldChg>
      <pc:sldChg chg="addSp delSp modSp add ord modNotesTx">
        <pc:chgData name="Taylor Thurston" userId="10285e41d43c4120" providerId="LiveId" clId="{59A3B434-DF42-4F81-87C1-CA222E582C66}" dt="2020-01-08T17:46:36.691" v="4662" actId="208"/>
        <pc:sldMkLst>
          <pc:docMk/>
          <pc:sldMk cId="293070891" sldId="273"/>
        </pc:sldMkLst>
        <pc:spChg chg="del mod">
          <ac:chgData name="Taylor Thurston" userId="10285e41d43c4120" providerId="LiveId" clId="{59A3B434-DF42-4F81-87C1-CA222E582C66}" dt="2020-01-08T17:41:25.010" v="4656" actId="478"/>
          <ac:spMkLst>
            <pc:docMk/>
            <pc:sldMk cId="293070891" sldId="273"/>
            <ac:spMk id="2" creationId="{F5E98454-DA2B-45A4-9468-3DAB7E4F3715}"/>
          </ac:spMkLst>
        </pc:spChg>
        <pc:spChg chg="del">
          <ac:chgData name="Taylor Thurston" userId="10285e41d43c4120" providerId="LiveId" clId="{59A3B434-DF42-4F81-87C1-CA222E582C66}" dt="2020-01-08T17:40:42.082" v="4655" actId="478"/>
          <ac:spMkLst>
            <pc:docMk/>
            <pc:sldMk cId="293070891" sldId="273"/>
            <ac:spMk id="3" creationId="{A60AF528-FEC8-41B6-80F2-F6078EFF6D3B}"/>
          </ac:spMkLst>
        </pc:spChg>
        <pc:spChg chg="del">
          <ac:chgData name="Taylor Thurston" userId="10285e41d43c4120" providerId="LiveId" clId="{59A3B434-DF42-4F81-87C1-CA222E582C66}" dt="2020-01-08T17:40:40.334" v="4654" actId="478"/>
          <ac:spMkLst>
            <pc:docMk/>
            <pc:sldMk cId="293070891" sldId="273"/>
            <ac:spMk id="4" creationId="{6773A65E-1195-401E-B688-EC31E79ACBC4}"/>
          </ac:spMkLst>
        </pc:spChg>
        <pc:spChg chg="add del mod">
          <ac:chgData name="Taylor Thurston" userId="10285e41d43c4120" providerId="LiveId" clId="{59A3B434-DF42-4F81-87C1-CA222E582C66}" dt="2020-01-08T17:41:28.071" v="4657" actId="478"/>
          <ac:spMkLst>
            <pc:docMk/>
            <pc:sldMk cId="293070891" sldId="273"/>
            <ac:spMk id="6" creationId="{B66EA219-48D2-410A-A325-C986EB284233}"/>
          </ac:spMkLst>
        </pc:spChg>
        <pc:spChg chg="mod topLvl">
          <ac:chgData name="Taylor Thurston" userId="10285e41d43c4120" providerId="LiveId" clId="{59A3B434-DF42-4F81-87C1-CA222E582C66}" dt="2020-01-08T17:46:36.691" v="4662" actId="208"/>
          <ac:spMkLst>
            <pc:docMk/>
            <pc:sldMk cId="293070891" sldId="273"/>
            <ac:spMk id="7" creationId="{F43014D9-DA8A-42E9-B9C0-446CB63D8753}"/>
          </ac:spMkLst>
        </pc:spChg>
        <pc:spChg chg="mod ord topLvl">
          <ac:chgData name="Taylor Thurston" userId="10285e41d43c4120" providerId="LiveId" clId="{59A3B434-DF42-4F81-87C1-CA222E582C66}" dt="2020-01-08T17:46:36.691" v="4662" actId="208"/>
          <ac:spMkLst>
            <pc:docMk/>
            <pc:sldMk cId="293070891" sldId="273"/>
            <ac:spMk id="8" creationId="{1E17645E-2A3C-466C-8D42-DA741DCCF023}"/>
          </ac:spMkLst>
        </pc:spChg>
        <pc:spChg chg="mod topLvl">
          <ac:chgData name="Taylor Thurston" userId="10285e41d43c4120" providerId="LiveId" clId="{59A3B434-DF42-4F81-87C1-CA222E582C66}" dt="2020-01-08T17:46:36.691" v="4662" actId="208"/>
          <ac:spMkLst>
            <pc:docMk/>
            <pc:sldMk cId="293070891" sldId="273"/>
            <ac:spMk id="9" creationId="{F551D48E-4D85-417A-940F-10F60AA5FC95}"/>
          </ac:spMkLst>
        </pc:spChg>
        <pc:spChg chg="mod topLvl">
          <ac:chgData name="Taylor Thurston" userId="10285e41d43c4120" providerId="LiveId" clId="{59A3B434-DF42-4F81-87C1-CA222E582C66}" dt="2020-01-08T17:46:36.691" v="4662" actId="208"/>
          <ac:spMkLst>
            <pc:docMk/>
            <pc:sldMk cId="293070891" sldId="273"/>
            <ac:spMk id="11" creationId="{23453DDE-0B12-4E99-8781-907F940B9C08}"/>
          </ac:spMkLst>
        </pc:spChg>
        <pc:spChg chg="mod topLvl">
          <ac:chgData name="Taylor Thurston" userId="10285e41d43c4120" providerId="LiveId" clId="{59A3B434-DF42-4F81-87C1-CA222E582C66}" dt="2020-01-08T17:46:36.691" v="4662" actId="208"/>
          <ac:spMkLst>
            <pc:docMk/>
            <pc:sldMk cId="293070891" sldId="273"/>
            <ac:spMk id="12" creationId="{7CF61EB3-621A-45B5-8D6A-54D23569A018}"/>
          </ac:spMkLst>
        </pc:spChg>
        <pc:spChg chg="mod topLvl">
          <ac:chgData name="Taylor Thurston" userId="10285e41d43c4120" providerId="LiveId" clId="{59A3B434-DF42-4F81-87C1-CA222E582C66}" dt="2020-01-08T17:46:36.691" v="4662" actId="208"/>
          <ac:spMkLst>
            <pc:docMk/>
            <pc:sldMk cId="293070891" sldId="273"/>
            <ac:spMk id="13" creationId="{2E1F6FEF-F1F1-4C77-BA61-4FD670787264}"/>
          </ac:spMkLst>
        </pc:spChg>
        <pc:spChg chg="mod topLvl">
          <ac:chgData name="Taylor Thurston" userId="10285e41d43c4120" providerId="LiveId" clId="{59A3B434-DF42-4F81-87C1-CA222E582C66}" dt="2020-01-08T17:46:36.691" v="4662" actId="208"/>
          <ac:spMkLst>
            <pc:docMk/>
            <pc:sldMk cId="293070891" sldId="273"/>
            <ac:spMk id="15" creationId="{AAD05320-A079-4435-A742-86D05AA59EC2}"/>
          </ac:spMkLst>
        </pc:spChg>
        <pc:spChg chg="mod topLvl">
          <ac:chgData name="Taylor Thurston" userId="10285e41d43c4120" providerId="LiveId" clId="{59A3B434-DF42-4F81-87C1-CA222E582C66}" dt="2020-01-08T17:46:36.691" v="4662" actId="208"/>
          <ac:spMkLst>
            <pc:docMk/>
            <pc:sldMk cId="293070891" sldId="273"/>
            <ac:spMk id="16" creationId="{1F41E3C6-76C5-4C5C-885E-F48EB7DFB49F}"/>
          </ac:spMkLst>
        </pc:spChg>
        <pc:spChg chg="mod topLvl">
          <ac:chgData name="Taylor Thurston" userId="10285e41d43c4120" providerId="LiveId" clId="{59A3B434-DF42-4F81-87C1-CA222E582C66}" dt="2020-01-08T17:46:36.691" v="4662" actId="208"/>
          <ac:spMkLst>
            <pc:docMk/>
            <pc:sldMk cId="293070891" sldId="273"/>
            <ac:spMk id="17" creationId="{3EC2D727-6BCB-4EDC-B7E1-1B914A92751C}"/>
          </ac:spMkLst>
        </pc:spChg>
        <pc:spChg chg="mod topLvl">
          <ac:chgData name="Taylor Thurston" userId="10285e41d43c4120" providerId="LiveId" clId="{59A3B434-DF42-4F81-87C1-CA222E582C66}" dt="2020-01-08T17:46:36.691" v="4662" actId="208"/>
          <ac:spMkLst>
            <pc:docMk/>
            <pc:sldMk cId="293070891" sldId="273"/>
            <ac:spMk id="19" creationId="{6177698C-B66B-48DA-8FF5-B6F329CFB2E7}"/>
          </ac:spMkLst>
        </pc:spChg>
        <pc:spChg chg="mod topLvl">
          <ac:chgData name="Taylor Thurston" userId="10285e41d43c4120" providerId="LiveId" clId="{59A3B434-DF42-4F81-87C1-CA222E582C66}" dt="2020-01-08T17:46:36.691" v="4662" actId="208"/>
          <ac:spMkLst>
            <pc:docMk/>
            <pc:sldMk cId="293070891" sldId="273"/>
            <ac:spMk id="20" creationId="{6B93734C-0CF0-467C-850B-6F3017F0548B}"/>
          </ac:spMkLst>
        </pc:spChg>
        <pc:spChg chg="mod topLvl">
          <ac:chgData name="Taylor Thurston" userId="10285e41d43c4120" providerId="LiveId" clId="{59A3B434-DF42-4F81-87C1-CA222E582C66}" dt="2020-01-08T17:46:36.691" v="4662" actId="208"/>
          <ac:spMkLst>
            <pc:docMk/>
            <pc:sldMk cId="293070891" sldId="273"/>
            <ac:spMk id="21" creationId="{6FB0DD8E-EFA1-4F31-BA38-D18EBF321992}"/>
          </ac:spMkLst>
        </pc:spChg>
        <pc:spChg chg="add mod">
          <ac:chgData name="Taylor Thurston" userId="10285e41d43c4120" providerId="LiveId" clId="{59A3B434-DF42-4F81-87C1-CA222E582C66}" dt="2020-01-08T17:41:57.410" v="4660" actId="14100"/>
          <ac:spMkLst>
            <pc:docMk/>
            <pc:sldMk cId="293070891" sldId="273"/>
            <ac:spMk id="22" creationId="{2D8F0913-3DB3-45AD-B179-56852211FB79}"/>
          </ac:spMkLst>
        </pc:spChg>
        <pc:grpChg chg="del mod">
          <ac:chgData name="Taylor Thurston" userId="10285e41d43c4120" providerId="LiveId" clId="{59A3B434-DF42-4F81-87C1-CA222E582C66}" dt="2020-01-07T14:57:41.395" v="2324" actId="165"/>
          <ac:grpSpMkLst>
            <pc:docMk/>
            <pc:sldMk cId="293070891" sldId="273"/>
            <ac:grpSpMk id="6" creationId="{DDFD04E6-DFA8-481B-9A9D-D094424F74DA}"/>
          </ac:grpSpMkLst>
        </pc:grpChg>
        <pc:grpChg chg="add del mod">
          <ac:chgData name="Taylor Thurston" userId="10285e41d43c4120" providerId="LiveId" clId="{59A3B434-DF42-4F81-87C1-CA222E582C66}" dt="2020-01-07T14:57:41.395" v="2324" actId="165"/>
          <ac:grpSpMkLst>
            <pc:docMk/>
            <pc:sldMk cId="293070891" sldId="273"/>
            <ac:grpSpMk id="10" creationId="{10619048-0815-4F19-9211-165C8168BA36}"/>
          </ac:grpSpMkLst>
        </pc:grpChg>
        <pc:grpChg chg="add del mod">
          <ac:chgData name="Taylor Thurston" userId="10285e41d43c4120" providerId="LiveId" clId="{59A3B434-DF42-4F81-87C1-CA222E582C66}" dt="2020-01-07T14:57:41.395" v="2324" actId="165"/>
          <ac:grpSpMkLst>
            <pc:docMk/>
            <pc:sldMk cId="293070891" sldId="273"/>
            <ac:grpSpMk id="14" creationId="{A2F1E208-8886-404D-AE61-F22FC98BA924}"/>
          </ac:grpSpMkLst>
        </pc:grpChg>
        <pc:grpChg chg="add del mod">
          <ac:chgData name="Taylor Thurston" userId="10285e41d43c4120" providerId="LiveId" clId="{59A3B434-DF42-4F81-87C1-CA222E582C66}" dt="2020-01-07T14:57:41.395" v="2324" actId="165"/>
          <ac:grpSpMkLst>
            <pc:docMk/>
            <pc:sldMk cId="293070891" sldId="273"/>
            <ac:grpSpMk id="18" creationId="{B2F4EF73-A72D-4887-8C1D-A05D0F1E71DC}"/>
          </ac:grpSpMkLst>
        </pc:grpChg>
        <pc:graphicFrameChg chg="add del">
          <ac:chgData name="Taylor Thurston" userId="10285e41d43c4120" providerId="LiveId" clId="{59A3B434-DF42-4F81-87C1-CA222E582C66}" dt="2020-01-07T14:29:40.368" v="2282" actId="18245"/>
          <ac:graphicFrameMkLst>
            <pc:docMk/>
            <pc:sldMk cId="293070891" sldId="273"/>
            <ac:graphicFrameMk id="5" creationId="{F20F4D48-23DA-4B6C-9A0D-0388E671A329}"/>
          </ac:graphicFrameMkLst>
        </pc:graphicFrameChg>
      </pc:sldChg>
      <pc:sldChg chg="addSp modSp add ord">
        <pc:chgData name="Taylor Thurston" userId="10285e41d43c4120" providerId="LiveId" clId="{59A3B434-DF42-4F81-87C1-CA222E582C66}" dt="2020-01-07T21:57:12.205" v="4570" actId="20577"/>
        <pc:sldMkLst>
          <pc:docMk/>
          <pc:sldMk cId="2363109164" sldId="274"/>
        </pc:sldMkLst>
        <pc:spChg chg="mod">
          <ac:chgData name="Taylor Thurston" userId="10285e41d43c4120" providerId="LiveId" clId="{59A3B434-DF42-4F81-87C1-CA222E582C66}" dt="2020-01-07T15:04:19.377" v="2516" actId="20577"/>
          <ac:spMkLst>
            <pc:docMk/>
            <pc:sldMk cId="2363109164" sldId="274"/>
            <ac:spMk id="2" creationId="{02BCA24F-0F76-455C-B38B-B002D5FA30B3}"/>
          </ac:spMkLst>
        </pc:spChg>
        <pc:spChg chg="mod">
          <ac:chgData name="Taylor Thurston" userId="10285e41d43c4120" providerId="LiveId" clId="{59A3B434-DF42-4F81-87C1-CA222E582C66}" dt="2020-01-07T21:57:12.205" v="4570" actId="20577"/>
          <ac:spMkLst>
            <pc:docMk/>
            <pc:sldMk cId="2363109164" sldId="274"/>
            <ac:spMk id="3" creationId="{4D0ADAA3-01B7-4C8D-B86B-0A2613D5F2CD}"/>
          </ac:spMkLst>
        </pc:spChg>
        <pc:spChg chg="add mod">
          <ac:chgData name="Taylor Thurston" userId="10285e41d43c4120" providerId="LiveId" clId="{59A3B434-DF42-4F81-87C1-CA222E582C66}" dt="2020-01-07T15:20:02.932" v="2623" actId="114"/>
          <ac:spMkLst>
            <pc:docMk/>
            <pc:sldMk cId="2363109164" sldId="274"/>
            <ac:spMk id="5" creationId="{38DFDFD7-48C6-4659-BA2A-6B86C665BB0D}"/>
          </ac:spMkLst>
        </pc:spChg>
        <pc:picChg chg="add mod">
          <ac:chgData name="Taylor Thurston" userId="10285e41d43c4120" providerId="LiveId" clId="{59A3B434-DF42-4F81-87C1-CA222E582C66}" dt="2020-01-07T15:20:28.127" v="2651" actId="1036"/>
          <ac:picMkLst>
            <pc:docMk/>
            <pc:sldMk cId="2363109164" sldId="274"/>
            <ac:picMk id="4" creationId="{59824565-3FE9-4672-8C72-812B181D1418}"/>
          </ac:picMkLst>
        </pc:picChg>
        <pc:picChg chg="add mod">
          <ac:chgData name="Taylor Thurston" userId="10285e41d43c4120" providerId="LiveId" clId="{59A3B434-DF42-4F81-87C1-CA222E582C66}" dt="2020-01-07T15:21:33.702" v="2652" actId="1076"/>
          <ac:picMkLst>
            <pc:docMk/>
            <pc:sldMk cId="2363109164" sldId="274"/>
            <ac:picMk id="6" creationId="{B976056A-A452-4A15-8092-23EACCDFE520}"/>
          </ac:picMkLst>
        </pc:picChg>
        <pc:picChg chg="add mod ord">
          <ac:chgData name="Taylor Thurston" userId="10285e41d43c4120" providerId="LiveId" clId="{59A3B434-DF42-4F81-87C1-CA222E582C66}" dt="2020-01-07T15:20:28.127" v="2651" actId="1036"/>
          <ac:picMkLst>
            <pc:docMk/>
            <pc:sldMk cId="2363109164" sldId="274"/>
            <ac:picMk id="7" creationId="{3303CFF3-CDC7-4280-ADC5-0B4DBB9E9D40}"/>
          </ac:picMkLst>
        </pc:picChg>
      </pc:sldChg>
      <pc:sldChg chg="modSp add">
        <pc:chgData name="Taylor Thurston" userId="10285e41d43c4120" providerId="LiveId" clId="{59A3B434-DF42-4F81-87C1-CA222E582C66}" dt="2020-01-07T22:01:36.004" v="4571" actId="20577"/>
        <pc:sldMkLst>
          <pc:docMk/>
          <pc:sldMk cId="4251256701" sldId="275"/>
        </pc:sldMkLst>
        <pc:spChg chg="mod">
          <ac:chgData name="Taylor Thurston" userId="10285e41d43c4120" providerId="LiveId" clId="{59A3B434-DF42-4F81-87C1-CA222E582C66}" dt="2020-01-07T15:21:58.518" v="2681" actId="20577"/>
          <ac:spMkLst>
            <pc:docMk/>
            <pc:sldMk cId="4251256701" sldId="275"/>
            <ac:spMk id="2" creationId="{02BCA24F-0F76-455C-B38B-B002D5FA30B3}"/>
          </ac:spMkLst>
        </pc:spChg>
        <pc:spChg chg="mod">
          <ac:chgData name="Taylor Thurston" userId="10285e41d43c4120" providerId="LiveId" clId="{59A3B434-DF42-4F81-87C1-CA222E582C66}" dt="2020-01-07T22:01:36.004" v="4571" actId="20577"/>
          <ac:spMkLst>
            <pc:docMk/>
            <pc:sldMk cId="4251256701" sldId="275"/>
            <ac:spMk id="3" creationId="{4D0ADAA3-01B7-4C8D-B86B-0A2613D5F2CD}"/>
          </ac:spMkLst>
        </pc:spChg>
        <pc:picChg chg="ord">
          <ac:chgData name="Taylor Thurston" userId="10285e41d43c4120" providerId="LiveId" clId="{59A3B434-DF42-4F81-87C1-CA222E582C66}" dt="2020-01-07T15:22:56.594" v="2683" actId="166"/>
          <ac:picMkLst>
            <pc:docMk/>
            <pc:sldMk cId="4251256701" sldId="275"/>
            <ac:picMk id="4" creationId="{59824565-3FE9-4672-8C72-812B181D1418}"/>
          </ac:picMkLst>
        </pc:picChg>
        <pc:picChg chg="mod">
          <ac:chgData name="Taylor Thurston" userId="10285e41d43c4120" providerId="LiveId" clId="{59A3B434-DF42-4F81-87C1-CA222E582C66}" dt="2020-01-07T19:21:32.925" v="3849" actId="1076"/>
          <ac:picMkLst>
            <pc:docMk/>
            <pc:sldMk cId="4251256701" sldId="275"/>
            <ac:picMk id="6" creationId="{B976056A-A452-4A15-8092-23EACCDFE520}"/>
          </ac:picMkLst>
        </pc:picChg>
        <pc:picChg chg="mod ord">
          <ac:chgData name="Taylor Thurston" userId="10285e41d43c4120" providerId="LiveId" clId="{59A3B434-DF42-4F81-87C1-CA222E582C66}" dt="2020-01-07T19:21:26.475" v="3848" actId="1076"/>
          <ac:picMkLst>
            <pc:docMk/>
            <pc:sldMk cId="4251256701" sldId="275"/>
            <ac:picMk id="7" creationId="{3303CFF3-CDC7-4280-ADC5-0B4DBB9E9D40}"/>
          </ac:picMkLst>
        </pc:picChg>
      </pc:sldChg>
      <pc:sldChg chg="addSp delSp modSp add ord">
        <pc:chgData name="Taylor Thurston" userId="10285e41d43c4120" providerId="LiveId" clId="{59A3B434-DF42-4F81-87C1-CA222E582C66}" dt="2020-01-08T18:44:07.042" v="4787" actId="1076"/>
        <pc:sldMkLst>
          <pc:docMk/>
          <pc:sldMk cId="1350363788" sldId="276"/>
        </pc:sldMkLst>
        <pc:spChg chg="mod">
          <ac:chgData name="Taylor Thurston" userId="10285e41d43c4120" providerId="LiveId" clId="{59A3B434-DF42-4F81-87C1-CA222E582C66}" dt="2020-01-07T15:26:27.138" v="2730" actId="20577"/>
          <ac:spMkLst>
            <pc:docMk/>
            <pc:sldMk cId="1350363788" sldId="276"/>
            <ac:spMk id="2" creationId="{A041C0D8-EA6D-4523-89F4-CD7689015D1A}"/>
          </ac:spMkLst>
        </pc:spChg>
        <pc:spChg chg="mod">
          <ac:chgData name="Taylor Thurston" userId="10285e41d43c4120" providerId="LiveId" clId="{59A3B434-DF42-4F81-87C1-CA222E582C66}" dt="2020-01-07T19:12:32.123" v="3132" actId="20577"/>
          <ac:spMkLst>
            <pc:docMk/>
            <pc:sldMk cId="1350363788" sldId="276"/>
            <ac:spMk id="3" creationId="{72F36E16-2884-4700-BD00-6294FEC9EB4C}"/>
          </ac:spMkLst>
        </pc:spChg>
        <pc:spChg chg="del">
          <ac:chgData name="Taylor Thurston" userId="10285e41d43c4120" providerId="LiveId" clId="{59A3B434-DF42-4F81-87C1-CA222E582C66}" dt="2020-01-07T19:08:39.339" v="2837" actId="478"/>
          <ac:spMkLst>
            <pc:docMk/>
            <pc:sldMk cId="1350363788" sldId="276"/>
            <ac:spMk id="4" creationId="{2801E3C4-C20F-43AC-A39D-55D3CBEF4BC4}"/>
          </ac:spMkLst>
        </pc:spChg>
        <pc:spChg chg="add del mod">
          <ac:chgData name="Taylor Thurston" userId="10285e41d43c4120" providerId="LiveId" clId="{59A3B434-DF42-4F81-87C1-CA222E582C66}" dt="2020-01-07T19:08:15.340" v="2831" actId="478"/>
          <ac:spMkLst>
            <pc:docMk/>
            <pc:sldMk cId="1350363788" sldId="276"/>
            <ac:spMk id="6" creationId="{E4D1AE24-93F5-4248-81D0-30176A344876}"/>
          </ac:spMkLst>
        </pc:spChg>
        <pc:spChg chg="add mod">
          <ac:chgData name="Taylor Thurston" userId="10285e41d43c4120" providerId="LiveId" clId="{59A3B434-DF42-4F81-87C1-CA222E582C66}" dt="2020-01-07T19:08:33.062" v="2836" actId="14100"/>
          <ac:spMkLst>
            <pc:docMk/>
            <pc:sldMk cId="1350363788" sldId="276"/>
            <ac:spMk id="7" creationId="{ED8BCD59-0313-45FB-A548-BD6FA2E4E0D5}"/>
          </ac:spMkLst>
        </pc:spChg>
        <pc:picChg chg="add mod">
          <ac:chgData name="Taylor Thurston" userId="10285e41d43c4120" providerId="LiveId" clId="{59A3B434-DF42-4F81-87C1-CA222E582C66}" dt="2020-01-08T18:42:26.717" v="4682" actId="14100"/>
          <ac:picMkLst>
            <pc:docMk/>
            <pc:sldMk cId="1350363788" sldId="276"/>
            <ac:picMk id="5" creationId="{9FE12FF2-E73A-46DE-8E48-98302972B0AB}"/>
          </ac:picMkLst>
        </pc:picChg>
        <pc:picChg chg="add mod modCrop">
          <ac:chgData name="Taylor Thurston" userId="10285e41d43c4120" providerId="LiveId" clId="{59A3B434-DF42-4F81-87C1-CA222E582C66}" dt="2020-01-08T18:44:07.042" v="4787" actId="1076"/>
          <ac:picMkLst>
            <pc:docMk/>
            <pc:sldMk cId="1350363788" sldId="276"/>
            <ac:picMk id="6" creationId="{DBA4D763-CFF7-401E-8384-7AEC5212A75C}"/>
          </ac:picMkLst>
        </pc:picChg>
      </pc:sldChg>
      <pc:sldChg chg="addSp delSp modSp add">
        <pc:chgData name="Taylor Thurston" userId="10285e41d43c4120" providerId="LiveId" clId="{59A3B434-DF42-4F81-87C1-CA222E582C66}" dt="2020-01-07T19:23:30.598" v="3883" actId="478"/>
        <pc:sldMkLst>
          <pc:docMk/>
          <pc:sldMk cId="2719910391" sldId="277"/>
        </pc:sldMkLst>
        <pc:spChg chg="mod">
          <ac:chgData name="Taylor Thurston" userId="10285e41d43c4120" providerId="LiveId" clId="{59A3B434-DF42-4F81-87C1-CA222E582C66}" dt="2020-01-07T19:10:47.573" v="2875" actId="20577"/>
          <ac:spMkLst>
            <pc:docMk/>
            <pc:sldMk cId="2719910391" sldId="277"/>
            <ac:spMk id="2" creationId="{11316D2B-9F2C-4AA0-BEE4-CCDFE9A2A3DE}"/>
          </ac:spMkLst>
        </pc:spChg>
        <pc:spChg chg="mod">
          <ac:chgData name="Taylor Thurston" userId="10285e41d43c4120" providerId="LiveId" clId="{59A3B434-DF42-4F81-87C1-CA222E582C66}" dt="2020-01-07T19:23:14.963" v="3880" actId="14100"/>
          <ac:spMkLst>
            <pc:docMk/>
            <pc:sldMk cId="2719910391" sldId="277"/>
            <ac:spMk id="3" creationId="{3E889690-20B7-4427-B7D3-B51474A541E6}"/>
          </ac:spMkLst>
        </pc:spChg>
        <pc:spChg chg="del">
          <ac:chgData name="Taylor Thurston" userId="10285e41d43c4120" providerId="LiveId" clId="{59A3B434-DF42-4F81-87C1-CA222E582C66}" dt="2020-01-07T19:12:54.053" v="3135" actId="478"/>
          <ac:spMkLst>
            <pc:docMk/>
            <pc:sldMk cId="2719910391" sldId="277"/>
            <ac:spMk id="4" creationId="{A5D8EBA5-8487-4747-B7A5-9CF21F451C3D}"/>
          </ac:spMkLst>
        </pc:spChg>
        <pc:spChg chg="add del mod">
          <ac:chgData name="Taylor Thurston" userId="10285e41d43c4120" providerId="LiveId" clId="{59A3B434-DF42-4F81-87C1-CA222E582C66}" dt="2020-01-07T19:23:30.598" v="3883" actId="478"/>
          <ac:spMkLst>
            <pc:docMk/>
            <pc:sldMk cId="2719910391" sldId="277"/>
            <ac:spMk id="6" creationId="{BCB21E90-8982-417A-916F-4192CCF76CAA}"/>
          </ac:spMkLst>
        </pc:spChg>
        <pc:picChg chg="add mod modCrop">
          <ac:chgData name="Taylor Thurston" userId="10285e41d43c4120" providerId="LiveId" clId="{59A3B434-DF42-4F81-87C1-CA222E582C66}" dt="2020-01-07T19:23:23.774" v="3882" actId="1076"/>
          <ac:picMkLst>
            <pc:docMk/>
            <pc:sldMk cId="2719910391" sldId="277"/>
            <ac:picMk id="5" creationId="{B9E07D98-DDD0-4C55-8BFF-89F9ED8C31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QCDPkGjMBr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f92fe45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f92fe45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371570ee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371570ee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the book to your class. Or, if a physical copy is not available, use the online reading linked </a:t>
            </a:r>
            <a:r>
              <a:rPr lang="en-US"/>
              <a:t>above:</a:t>
            </a:r>
            <a:r>
              <a:rPr lang="en"/>
              <a:t> </a:t>
            </a:r>
            <a:r>
              <a:rPr lang="en-US" dirty="0">
                <a:hlinkClick r:id="rId3"/>
              </a:rPr>
              <a:t>https://www.youtube.com/watch?v=QCDPkGjMBro</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Explain that one half of the sentence is the “condition” and the other half is the result of the condition. For example, “If you speed down the highway” is the condition, and “you might get a ticket” is the result.</a:t>
            </a:r>
          </a:p>
          <a:p>
            <a:endParaRPr lang="en-US" dirty="0"/>
          </a:p>
        </p:txBody>
      </p:sp>
    </p:spTree>
    <p:extLst>
      <p:ext uri="{BB962C8B-B14F-4D97-AF65-F5344CB8AC3E}">
        <p14:creationId xmlns:p14="http://schemas.microsoft.com/office/powerpoint/2010/main" val="178544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07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939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f92fe450e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f92fe450e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1" name="Google Shape;41;p11"/>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2" name="Google Shape;42;p11"/>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8" name="Google Shape;48;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1" name="Google Shape;5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2" name="Google Shape;52;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5" name="Google Shape;5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6" name="Google Shape;56;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 name="Google Shape;16;p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4" name="Google Shape;24;p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5" name="Google Shape;25;p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29" name="Google Shape;29;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pic>
        <p:nvPicPr>
          <p:cNvPr id="31" name="Google Shape;31;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rtl="0">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6" name="Google Shape;36;p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7" name="Google Shape;37;p10"/>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CDPkGjMB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A24F-0F76-455C-B38B-B002D5FA30B3}"/>
              </a:ext>
            </a:extLst>
          </p:cNvPr>
          <p:cNvSpPr>
            <a:spLocks noGrp="1"/>
          </p:cNvSpPr>
          <p:nvPr>
            <p:ph type="title"/>
          </p:nvPr>
        </p:nvSpPr>
        <p:spPr/>
        <p:txBody>
          <a:bodyPr/>
          <a:lstStyle/>
          <a:p>
            <a:r>
              <a:rPr lang="en-US" dirty="0"/>
              <a:t>On Your Own:</a:t>
            </a:r>
          </a:p>
        </p:txBody>
      </p:sp>
      <p:sp>
        <p:nvSpPr>
          <p:cNvPr id="3" name="Text Placeholder 2">
            <a:extLst>
              <a:ext uri="{FF2B5EF4-FFF2-40B4-BE49-F238E27FC236}">
                <a16:creationId xmlns:a16="http://schemas.microsoft.com/office/drawing/2014/main" id="{4D0ADAA3-01B7-4C8D-B86B-0A2613D5F2CD}"/>
              </a:ext>
            </a:extLst>
          </p:cNvPr>
          <p:cNvSpPr>
            <a:spLocks noGrp="1"/>
          </p:cNvSpPr>
          <p:nvPr>
            <p:ph type="body" idx="1"/>
          </p:nvPr>
        </p:nvSpPr>
        <p:spPr>
          <a:xfrm>
            <a:off x="457200" y="1451610"/>
            <a:ext cx="8229600" cy="3291900"/>
          </a:xfrm>
        </p:spPr>
        <p:txBody>
          <a:bodyPr/>
          <a:lstStyle/>
          <a:p>
            <a:pPr lvl="0"/>
            <a:r>
              <a:rPr lang="en-US" dirty="0"/>
              <a:t>Complete the handout by writing your own </a:t>
            </a:r>
            <a:r>
              <a:rPr lang="en-US"/>
              <a:t>conditional sentences.</a:t>
            </a:r>
            <a:endParaRPr lang="en-US" dirty="0"/>
          </a:p>
        </p:txBody>
      </p:sp>
      <p:sp>
        <p:nvSpPr>
          <p:cNvPr id="5" name="Rectangle 4">
            <a:extLst>
              <a:ext uri="{FF2B5EF4-FFF2-40B4-BE49-F238E27FC236}">
                <a16:creationId xmlns:a16="http://schemas.microsoft.com/office/drawing/2014/main" id="{38DFDFD7-48C6-4659-BA2A-6B86C665BB0D}"/>
              </a:ext>
            </a:extLst>
          </p:cNvPr>
          <p:cNvSpPr/>
          <p:nvPr/>
        </p:nvSpPr>
        <p:spPr>
          <a:xfrm>
            <a:off x="2351793" y="4818159"/>
            <a:ext cx="4129201" cy="200055"/>
          </a:xfrm>
          <a:prstGeom prst="rect">
            <a:avLst/>
          </a:prstGeom>
        </p:spPr>
        <p:txBody>
          <a:bodyPr wrap="square">
            <a:spAutoFit/>
          </a:bodyPr>
          <a:lstStyle/>
          <a:p>
            <a:pPr algn="ctr"/>
            <a:r>
              <a:rPr lang="en-US" sz="700" dirty="0" err="1">
                <a:solidFill>
                  <a:schemeClr val="bg1">
                    <a:lumMod val="50000"/>
                  </a:schemeClr>
                </a:solidFill>
                <a:latin typeface="Calibri" panose="020F0502020204030204" pitchFamily="34" charset="0"/>
                <a:cs typeface="Calibri" panose="020F0502020204030204" pitchFamily="34" charset="0"/>
              </a:rPr>
              <a:t>Freepik</a:t>
            </a:r>
            <a:r>
              <a:rPr lang="en-US" sz="700" dirty="0">
                <a:solidFill>
                  <a:schemeClr val="bg1">
                    <a:lumMod val="50000"/>
                  </a:schemeClr>
                </a:solidFill>
                <a:latin typeface="Calibri" panose="020F0502020204030204" pitchFamily="34" charset="0"/>
                <a:cs typeface="Calibri" panose="020F0502020204030204" pitchFamily="34" charset="0"/>
              </a:rPr>
              <a:t>. (n.d.). Dominoes. </a:t>
            </a:r>
            <a:r>
              <a:rPr lang="en-US" sz="700" i="1" dirty="0" err="1">
                <a:solidFill>
                  <a:schemeClr val="bg1">
                    <a:lumMod val="50000"/>
                  </a:schemeClr>
                </a:solidFill>
                <a:latin typeface="Calibri" panose="020F0502020204030204" pitchFamily="34" charset="0"/>
                <a:cs typeface="Calibri" panose="020F0502020204030204" pitchFamily="34" charset="0"/>
              </a:rPr>
              <a:t>Flaticon</a:t>
            </a:r>
            <a:r>
              <a:rPr lang="en-US" sz="700" dirty="0">
                <a:solidFill>
                  <a:schemeClr val="bg1">
                    <a:lumMod val="50000"/>
                  </a:schemeClr>
                </a:solidFill>
                <a:latin typeface="Calibri" panose="020F0502020204030204" pitchFamily="34" charset="0"/>
                <a:cs typeface="Calibri" panose="020F0502020204030204" pitchFamily="34" charset="0"/>
              </a:rPr>
              <a:t>. Retrieved from https://www.flaticon.com/free-icon/dominoes_2228422</a:t>
            </a:r>
          </a:p>
        </p:txBody>
      </p:sp>
      <p:pic>
        <p:nvPicPr>
          <p:cNvPr id="6" name="Picture 5" descr="Two dominoes&#10;&#10;Description automatically generated">
            <a:extLst>
              <a:ext uri="{FF2B5EF4-FFF2-40B4-BE49-F238E27FC236}">
                <a16:creationId xmlns:a16="http://schemas.microsoft.com/office/drawing/2014/main" id="{B976056A-A452-4A15-8092-23EACCDFE520}"/>
              </a:ext>
            </a:extLst>
          </p:cNvPr>
          <p:cNvPicPr>
            <a:picLocks noChangeAspect="1"/>
          </p:cNvPicPr>
          <p:nvPr/>
        </p:nvPicPr>
        <p:blipFill>
          <a:blip r:embed="rId3"/>
          <a:stretch>
            <a:fillRect/>
          </a:stretch>
        </p:blipFill>
        <p:spPr>
          <a:xfrm rot="20655155">
            <a:off x="2612819" y="2811858"/>
            <a:ext cx="1614758" cy="1614758"/>
          </a:xfrm>
          <a:prstGeom prst="rect">
            <a:avLst/>
          </a:prstGeom>
        </p:spPr>
      </p:pic>
      <p:pic>
        <p:nvPicPr>
          <p:cNvPr id="4" name="Picture 3" descr="Two dominoes&#10;&#10;Description automatically generated">
            <a:extLst>
              <a:ext uri="{FF2B5EF4-FFF2-40B4-BE49-F238E27FC236}">
                <a16:creationId xmlns:a16="http://schemas.microsoft.com/office/drawing/2014/main" id="{59824565-3FE9-4672-8C72-812B181D1418}"/>
              </a:ext>
            </a:extLst>
          </p:cNvPr>
          <p:cNvPicPr>
            <a:picLocks noChangeAspect="1"/>
          </p:cNvPicPr>
          <p:nvPr/>
        </p:nvPicPr>
        <p:blipFill>
          <a:blip r:embed="rId3"/>
          <a:stretch>
            <a:fillRect/>
          </a:stretch>
        </p:blipFill>
        <p:spPr>
          <a:xfrm rot="20655155">
            <a:off x="3764621" y="2816142"/>
            <a:ext cx="1614758" cy="1614758"/>
          </a:xfrm>
          <a:prstGeom prst="rect">
            <a:avLst/>
          </a:prstGeom>
        </p:spPr>
      </p:pic>
      <p:pic>
        <p:nvPicPr>
          <p:cNvPr id="7" name="Picture 6" descr="Two dominoes&#10;&#10;Description automatically generated">
            <a:extLst>
              <a:ext uri="{FF2B5EF4-FFF2-40B4-BE49-F238E27FC236}">
                <a16:creationId xmlns:a16="http://schemas.microsoft.com/office/drawing/2014/main" id="{3303CFF3-CDC7-4280-ADC5-0B4DBB9E9D40}"/>
              </a:ext>
            </a:extLst>
          </p:cNvPr>
          <p:cNvPicPr>
            <a:picLocks noChangeAspect="1"/>
          </p:cNvPicPr>
          <p:nvPr/>
        </p:nvPicPr>
        <p:blipFill>
          <a:blip r:embed="rId3"/>
          <a:stretch>
            <a:fillRect/>
          </a:stretch>
        </p:blipFill>
        <p:spPr>
          <a:xfrm rot="20655155">
            <a:off x="4916425" y="2811857"/>
            <a:ext cx="1614758" cy="1614758"/>
          </a:xfrm>
          <a:prstGeom prst="rect">
            <a:avLst/>
          </a:prstGeom>
        </p:spPr>
      </p:pic>
    </p:spTree>
    <p:extLst>
      <p:ext uri="{BB962C8B-B14F-4D97-AF65-F5344CB8AC3E}">
        <p14:creationId xmlns:p14="http://schemas.microsoft.com/office/powerpoint/2010/main" val="4251256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C0D8-EA6D-4523-89F4-CD7689015D1A}"/>
              </a:ext>
            </a:extLst>
          </p:cNvPr>
          <p:cNvSpPr>
            <a:spLocks noGrp="1"/>
          </p:cNvSpPr>
          <p:nvPr>
            <p:ph type="title"/>
          </p:nvPr>
        </p:nvSpPr>
        <p:spPr/>
        <p:txBody>
          <a:bodyPr/>
          <a:lstStyle/>
          <a:p>
            <a:r>
              <a:rPr lang="en-US" dirty="0"/>
              <a:t>Collective Brain Dump</a:t>
            </a:r>
          </a:p>
        </p:txBody>
      </p:sp>
      <p:sp>
        <p:nvSpPr>
          <p:cNvPr id="3" name="Text Placeholder 2">
            <a:extLst>
              <a:ext uri="{FF2B5EF4-FFF2-40B4-BE49-F238E27FC236}">
                <a16:creationId xmlns:a16="http://schemas.microsoft.com/office/drawing/2014/main" id="{72F36E16-2884-4700-BD00-6294FEC9EB4C}"/>
              </a:ext>
            </a:extLst>
          </p:cNvPr>
          <p:cNvSpPr>
            <a:spLocks noGrp="1"/>
          </p:cNvSpPr>
          <p:nvPr>
            <p:ph type="body" idx="1"/>
          </p:nvPr>
        </p:nvSpPr>
        <p:spPr>
          <a:xfrm>
            <a:off x="457200" y="1510572"/>
            <a:ext cx="4038600" cy="2122355"/>
          </a:xfrm>
        </p:spPr>
        <p:txBody>
          <a:bodyPr/>
          <a:lstStyle/>
          <a:p>
            <a:r>
              <a:rPr lang="en-US" dirty="0"/>
              <a:t>With your group, b</a:t>
            </a:r>
            <a:r>
              <a:rPr lang="en" dirty="0"/>
              <a:t>rainstorm two story ideas </a:t>
            </a:r>
            <a:r>
              <a:rPr lang="en-US" dirty="0"/>
              <a:t>like</a:t>
            </a:r>
            <a:r>
              <a:rPr lang="en" dirty="0"/>
              <a:t> </a:t>
            </a:r>
            <a:r>
              <a:rPr lang="en-US" i="1" dirty="0"/>
              <a:t>If You Give a Mouse a Cookie.</a:t>
            </a:r>
            <a:r>
              <a:rPr lang="en-US" dirty="0"/>
              <a:t> Use conditional sentences.</a:t>
            </a:r>
            <a:endParaRPr lang="en" dirty="0"/>
          </a:p>
        </p:txBody>
      </p:sp>
      <p:pic>
        <p:nvPicPr>
          <p:cNvPr id="5" name="Picture 2">
            <a:extLst>
              <a:ext uri="{FF2B5EF4-FFF2-40B4-BE49-F238E27FC236}">
                <a16:creationId xmlns:a16="http://schemas.microsoft.com/office/drawing/2014/main" id="{9FE12FF2-E73A-46DE-8E48-98302972B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145" y="1391936"/>
            <a:ext cx="3006552" cy="23660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D8BCD59-0313-45FB-A548-BD6FA2E4E0D5}"/>
              </a:ext>
            </a:extLst>
          </p:cNvPr>
          <p:cNvSpPr/>
          <p:nvPr/>
        </p:nvSpPr>
        <p:spPr>
          <a:xfrm>
            <a:off x="4959627" y="3862446"/>
            <a:ext cx="3215945" cy="646331"/>
          </a:xfrm>
          <a:prstGeom prst="rect">
            <a:avLst/>
          </a:prstGeom>
        </p:spPr>
        <p:txBody>
          <a:bodyPr wrap="square">
            <a:spAutoFit/>
          </a:bodyPr>
          <a:lstStyle/>
          <a:p>
            <a:r>
              <a:rPr lang="en-US" sz="900" dirty="0">
                <a:solidFill>
                  <a:schemeClr val="bg1">
                    <a:lumMod val="50000"/>
                  </a:schemeClr>
                </a:solidFill>
                <a:latin typeface="Calibri" panose="020F0502020204030204" pitchFamily="34" charset="0"/>
                <a:cs typeface="Calibri" panose="020F0502020204030204" pitchFamily="34" charset="0"/>
              </a:rPr>
              <a:t>Bond, Felicia. (5 May 2013.). If You Give a Mouse a Cookie, illustrated by Felicia Bond. </a:t>
            </a:r>
            <a:r>
              <a:rPr lang="en-US" sz="900" i="1" dirty="0">
                <a:solidFill>
                  <a:schemeClr val="bg1">
                    <a:lumMod val="50000"/>
                  </a:schemeClr>
                </a:solidFill>
                <a:latin typeface="Calibri" panose="020F0502020204030204" pitchFamily="34" charset="0"/>
                <a:cs typeface="Calibri" panose="020F0502020204030204" pitchFamily="34" charset="0"/>
              </a:rPr>
              <a:t>Wikimedia Commons</a:t>
            </a:r>
            <a:r>
              <a:rPr lang="en-US" sz="900" dirty="0">
                <a:solidFill>
                  <a:schemeClr val="bg1">
                    <a:lumMod val="50000"/>
                  </a:schemeClr>
                </a:solidFill>
                <a:latin typeface="Calibri" panose="020F0502020204030204" pitchFamily="34" charset="0"/>
                <a:cs typeface="Calibri" panose="020F0502020204030204" pitchFamily="34" charset="0"/>
              </a:rPr>
              <a:t>. Retrieved from https://commons.wikimedia.org/wiki/File:If_You_Give_a_Mouse_a_Cookie_(11),_illustrated_by_Felicia_Bond.JPG</a:t>
            </a:r>
          </a:p>
        </p:txBody>
      </p:sp>
      <p:pic>
        <p:nvPicPr>
          <p:cNvPr id="6" name="Card Graphic">
            <a:extLst>
              <a:ext uri="{FF2B5EF4-FFF2-40B4-BE49-F238E27FC236}">
                <a16:creationId xmlns:a16="http://schemas.microsoft.com/office/drawing/2014/main" id="{DBA4D763-CFF7-401E-8384-7AEC5212A75C}"/>
              </a:ext>
            </a:extLst>
          </p:cNvPr>
          <p:cNvPicPr preferRelativeResize="0">
            <a:picLocks noChangeAspect="1"/>
          </p:cNvPicPr>
          <p:nvPr/>
        </p:nvPicPr>
        <p:blipFill rotWithShape="1">
          <a:blip r:embed="rId3">
            <a:extLst>
              <a:ext uri="{28A0092B-C50C-407E-A947-70E740481C1C}">
                <a14:useLocalDpi xmlns:a14="http://schemas.microsoft.com/office/drawing/2010/main"/>
              </a:ext>
            </a:extLst>
          </a:blip>
          <a:srcRect t="1" r="152" b="1863"/>
          <a:stretch/>
        </p:blipFill>
        <p:spPr>
          <a:xfrm>
            <a:off x="4572000" y="1144052"/>
            <a:ext cx="2159394" cy="2122355"/>
          </a:xfrm>
          <a:prstGeom prst="rect">
            <a:avLst/>
          </a:prstGeom>
          <a:effectLst>
            <a:outerShdw blurRad="76200" dist="241300" dir="2700000" algn="tl" rotWithShape="0">
              <a:prstClr val="black">
                <a:alpha val="23000"/>
              </a:prstClr>
            </a:outerShdw>
          </a:effectLst>
        </p:spPr>
      </p:pic>
    </p:spTree>
    <p:extLst>
      <p:ext uri="{BB962C8B-B14F-4D97-AF65-F5344CB8AC3E}">
        <p14:creationId xmlns:p14="http://schemas.microsoft.com/office/powerpoint/2010/main" val="1350363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61450" y="26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Create a Chain Story</a:t>
            </a:r>
            <a:endParaRPr/>
          </a:p>
        </p:txBody>
      </p:sp>
      <p:sp>
        <p:nvSpPr>
          <p:cNvPr id="154" name="Google Shape;154;p27"/>
          <p:cNvSpPr txBox="1">
            <a:spLocks noGrp="1"/>
          </p:cNvSpPr>
          <p:nvPr>
            <p:ph type="body" idx="1"/>
          </p:nvPr>
        </p:nvSpPr>
        <p:spPr>
          <a:xfrm>
            <a:off x="361450" y="1202649"/>
            <a:ext cx="8229600" cy="3588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With your story idea:</a:t>
            </a:r>
            <a:endParaRPr dirty="0"/>
          </a:p>
          <a:p>
            <a:pPr marL="457200" lvl="0" indent="-393700" algn="l" rtl="0">
              <a:spcBef>
                <a:spcPts val="520"/>
              </a:spcBef>
              <a:spcAft>
                <a:spcPts val="0"/>
              </a:spcAft>
              <a:buSzPts val="2600"/>
              <a:buChar char="•"/>
            </a:pPr>
            <a:r>
              <a:rPr lang="en" dirty="0"/>
              <a:t>Create a sequence of events that build upon each other in the story to a conclusion.</a:t>
            </a:r>
            <a:endParaRPr dirty="0"/>
          </a:p>
          <a:p>
            <a:pPr marL="457200" lvl="0" indent="-393700" algn="l" rtl="0">
              <a:spcBef>
                <a:spcPts val="1000"/>
              </a:spcBef>
              <a:spcAft>
                <a:spcPts val="0"/>
              </a:spcAft>
              <a:buSzPts val="2600"/>
              <a:buChar char="•"/>
            </a:pPr>
            <a:r>
              <a:rPr lang="en" dirty="0"/>
              <a:t>Use as many conditional sentences as possible. </a:t>
            </a:r>
            <a:endParaRPr dirty="0"/>
          </a:p>
          <a:p>
            <a:pPr marL="457200" lvl="0" indent="-393700" algn="l" rtl="0">
              <a:spcBef>
                <a:spcPts val="1000"/>
              </a:spcBef>
              <a:spcAft>
                <a:spcPts val="0"/>
              </a:spcAft>
              <a:buSzPts val="2600"/>
              <a:buChar char="•"/>
            </a:pPr>
            <a:r>
              <a:rPr lang="en" dirty="0"/>
              <a:t>Each group member is to contribute at least two sentences to the story.</a:t>
            </a:r>
            <a:endParaRPr dirty="0"/>
          </a:p>
          <a:p>
            <a:pPr marL="457200" lvl="0" indent="-393700" algn="l" rtl="0">
              <a:spcBef>
                <a:spcPts val="1000"/>
              </a:spcBef>
              <a:spcAft>
                <a:spcPts val="0"/>
              </a:spcAft>
              <a:buSzPts val="2600"/>
              <a:buChar char="•"/>
            </a:pPr>
            <a:r>
              <a:rPr lang="en" dirty="0"/>
              <a:t>Give your story a title. </a:t>
            </a:r>
            <a:endParaRPr dirty="0"/>
          </a:p>
          <a:p>
            <a:pPr marL="457200" lvl="0" indent="0" algn="l" rtl="0">
              <a:spcBef>
                <a:spcPts val="1000"/>
              </a:spcBef>
              <a:spcAft>
                <a:spcPts val="10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6D2B-9F2C-4AA0-BEE4-CCDFE9A2A3DE}"/>
              </a:ext>
            </a:extLst>
          </p:cNvPr>
          <p:cNvSpPr>
            <a:spLocks noGrp="1"/>
          </p:cNvSpPr>
          <p:nvPr>
            <p:ph type="title"/>
          </p:nvPr>
        </p:nvSpPr>
        <p:spPr/>
        <p:txBody>
          <a:bodyPr/>
          <a:lstStyle/>
          <a:p>
            <a:r>
              <a:rPr lang="en-US" dirty="0"/>
              <a:t>Create a Chain Story</a:t>
            </a:r>
          </a:p>
        </p:txBody>
      </p:sp>
      <p:sp>
        <p:nvSpPr>
          <p:cNvPr id="3" name="Text Placeholder 2">
            <a:extLst>
              <a:ext uri="{FF2B5EF4-FFF2-40B4-BE49-F238E27FC236}">
                <a16:creationId xmlns:a16="http://schemas.microsoft.com/office/drawing/2014/main" id="{3E889690-20B7-4427-B7D3-B51474A541E6}"/>
              </a:ext>
            </a:extLst>
          </p:cNvPr>
          <p:cNvSpPr>
            <a:spLocks noGrp="1"/>
          </p:cNvSpPr>
          <p:nvPr>
            <p:ph type="body" idx="1"/>
          </p:nvPr>
        </p:nvSpPr>
        <p:spPr>
          <a:xfrm>
            <a:off x="457199" y="1440064"/>
            <a:ext cx="4909931" cy="3326100"/>
          </a:xfrm>
        </p:spPr>
        <p:txBody>
          <a:bodyPr/>
          <a:lstStyle/>
          <a:p>
            <a:r>
              <a:rPr lang="en-US" dirty="0"/>
              <a:t>Write a story idea at the top of the page. Begin the story with another conditional sentence to continue the story.</a:t>
            </a:r>
          </a:p>
          <a:p>
            <a:pPr lvl="1"/>
            <a:r>
              <a:rPr lang="en-US" dirty="0"/>
              <a:t>Pass the paper to each group member and repeat. Create a sequence of events that build on each other to a conclusion.</a:t>
            </a:r>
          </a:p>
          <a:p>
            <a:pPr lvl="1"/>
            <a:r>
              <a:rPr lang="en-US" dirty="0"/>
              <a:t>Each group member should write at least two sentences. </a:t>
            </a:r>
          </a:p>
        </p:txBody>
      </p:sp>
      <p:pic>
        <p:nvPicPr>
          <p:cNvPr id="5" name="Card Graphic">
            <a:extLst>
              <a:ext uri="{FF2B5EF4-FFF2-40B4-BE49-F238E27FC236}">
                <a16:creationId xmlns:a16="http://schemas.microsoft.com/office/drawing/2014/main" id="{B9E07D98-DDD0-4C55-8BFF-89F9ED8C312A}"/>
              </a:ext>
            </a:extLst>
          </p:cNvPr>
          <p:cNvPicPr preferRelativeResize="0">
            <a:picLocks noChangeAspect="1"/>
          </p:cNvPicPr>
          <p:nvPr/>
        </p:nvPicPr>
        <p:blipFill rotWithShape="1">
          <a:blip r:embed="rId2">
            <a:extLst>
              <a:ext uri="{28A0092B-C50C-407E-A947-70E740481C1C}">
                <a14:useLocalDpi xmlns:a14="http://schemas.microsoft.com/office/drawing/2010/main"/>
              </a:ext>
            </a:extLst>
          </a:blip>
          <a:srcRect l="32074" r="31097"/>
          <a:stretch/>
        </p:blipFill>
        <p:spPr>
          <a:xfrm>
            <a:off x="5733221" y="1248132"/>
            <a:ext cx="2862470" cy="2743200"/>
          </a:xfrm>
          <a:prstGeom prst="rect">
            <a:avLst/>
          </a:prstGeom>
        </p:spPr>
      </p:pic>
    </p:spTree>
    <p:extLst>
      <p:ext uri="{BB962C8B-B14F-4D97-AF65-F5344CB8AC3E}">
        <p14:creationId xmlns:p14="http://schemas.microsoft.com/office/powerpoint/2010/main" val="2719910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If You Give a Mouse a Cookie</a:t>
            </a:r>
            <a:endParaRPr dirty="0"/>
          </a:p>
        </p:txBody>
      </p:sp>
      <p:sp>
        <p:nvSpPr>
          <p:cNvPr id="66" name="Google Shape;66;p17"/>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dirty="0"/>
              <a:t>Conditional Mood Sentences</a:t>
            </a:r>
            <a:endParaRPr dirty="0"/>
          </a:p>
          <a:p>
            <a:pPr marL="0" lvl="0" indent="0" algn="l" rtl="0">
              <a:spcBef>
                <a:spcPts val="520"/>
              </a:spcBef>
              <a:spcAft>
                <a:spcPts val="0"/>
              </a:spcAft>
              <a:buNone/>
            </a:pPr>
            <a:r>
              <a:rPr lang="en" dirty="0"/>
              <a:t>ELA 7</a:t>
            </a:r>
            <a:r>
              <a:rPr lang="en" baseline="30000" dirty="0"/>
              <a:t>th</a:t>
            </a:r>
            <a:r>
              <a:rPr lang="en" dirty="0"/>
              <a:t> and 8</a:t>
            </a:r>
            <a:r>
              <a:rPr lang="en" baseline="30000" dirty="0"/>
              <a:t>th</a:t>
            </a:r>
            <a:r>
              <a:rPr lang="en" dirty="0"/>
              <a:t> Grade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DDD2-0943-421D-8E50-E8ABF8C00293}"/>
              </a:ext>
            </a:extLst>
          </p:cNvPr>
          <p:cNvSpPr>
            <a:spLocks noGrp="1"/>
          </p:cNvSpPr>
          <p:nvPr>
            <p:ph type="title"/>
          </p:nvPr>
        </p:nvSpPr>
        <p:spPr/>
        <p:txBody>
          <a:bodyPr/>
          <a:lstStyle/>
          <a:p>
            <a:r>
              <a:rPr lang="en-US" dirty="0"/>
              <a:t>Essential Questions</a:t>
            </a:r>
          </a:p>
        </p:txBody>
      </p:sp>
      <p:sp>
        <p:nvSpPr>
          <p:cNvPr id="3" name="Text Placeholder 2">
            <a:extLst>
              <a:ext uri="{FF2B5EF4-FFF2-40B4-BE49-F238E27FC236}">
                <a16:creationId xmlns:a16="http://schemas.microsoft.com/office/drawing/2014/main" id="{E529A973-F75F-4637-8D3A-033476F64EE9}"/>
              </a:ext>
            </a:extLst>
          </p:cNvPr>
          <p:cNvSpPr>
            <a:spLocks noGrp="1"/>
          </p:cNvSpPr>
          <p:nvPr>
            <p:ph type="body" idx="1"/>
          </p:nvPr>
        </p:nvSpPr>
        <p:spPr/>
        <p:txBody>
          <a:bodyPr/>
          <a:lstStyle/>
          <a:p>
            <a:r>
              <a:rPr lang="en-US" i="1" dirty="0"/>
              <a:t>Why do the rules of language matter?</a:t>
            </a:r>
          </a:p>
          <a:p>
            <a:r>
              <a:rPr lang="en-US" i="1" dirty="0"/>
              <a:t>What is the purpose of learning and applying grammar skills?</a:t>
            </a:r>
          </a:p>
        </p:txBody>
      </p:sp>
    </p:spTree>
    <p:extLst>
      <p:ext uri="{BB962C8B-B14F-4D97-AF65-F5344CB8AC3E}">
        <p14:creationId xmlns:p14="http://schemas.microsoft.com/office/powerpoint/2010/main" val="2937657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3CD4-298E-486F-A085-0F8DCF9B66B7}"/>
              </a:ext>
            </a:extLst>
          </p:cNvPr>
          <p:cNvSpPr>
            <a:spLocks noGrp="1"/>
          </p:cNvSpPr>
          <p:nvPr>
            <p:ph type="title"/>
          </p:nvPr>
        </p:nvSpPr>
        <p:spPr/>
        <p:txBody>
          <a:bodyPr/>
          <a:lstStyle/>
          <a:p>
            <a:r>
              <a:rPr lang="en-US" dirty="0"/>
              <a:t>Sticky Bars </a:t>
            </a:r>
          </a:p>
        </p:txBody>
      </p:sp>
      <p:sp>
        <p:nvSpPr>
          <p:cNvPr id="3" name="Text Placeholder 2">
            <a:extLst>
              <a:ext uri="{FF2B5EF4-FFF2-40B4-BE49-F238E27FC236}">
                <a16:creationId xmlns:a16="http://schemas.microsoft.com/office/drawing/2014/main" id="{8A2EB591-69D5-43B4-A287-3DA87EF64266}"/>
              </a:ext>
            </a:extLst>
          </p:cNvPr>
          <p:cNvSpPr>
            <a:spLocks noGrp="1"/>
          </p:cNvSpPr>
          <p:nvPr>
            <p:ph type="body" idx="1"/>
          </p:nvPr>
        </p:nvSpPr>
        <p:spPr/>
        <p:txBody>
          <a:bodyPr/>
          <a:lstStyle/>
          <a:p>
            <a:pPr marL="63500" indent="0">
              <a:buNone/>
            </a:pPr>
            <a:r>
              <a:rPr lang="en-US" dirty="0">
                <a:solidFill>
                  <a:schemeClr val="accent4"/>
                </a:solidFill>
              </a:rPr>
              <a:t>What kind of cookie is your favorite? Choose one:</a:t>
            </a:r>
          </a:p>
        </p:txBody>
      </p:sp>
      <p:graphicFrame>
        <p:nvGraphicFramePr>
          <p:cNvPr id="4" name="Table 3">
            <a:extLst>
              <a:ext uri="{FF2B5EF4-FFF2-40B4-BE49-F238E27FC236}">
                <a16:creationId xmlns:a16="http://schemas.microsoft.com/office/drawing/2014/main" id="{141317F8-AF5E-40DF-9F92-DF3065737A7B}"/>
              </a:ext>
            </a:extLst>
          </p:cNvPr>
          <p:cNvGraphicFramePr>
            <a:graphicFrameLocks noGrp="1"/>
          </p:cNvGraphicFramePr>
          <p:nvPr>
            <p:extLst>
              <p:ext uri="{D42A27DB-BD31-4B8C-83A1-F6EECF244321}">
                <p14:modId xmlns:p14="http://schemas.microsoft.com/office/powerpoint/2010/main" val="4129463649"/>
              </p:ext>
            </p:extLst>
          </p:nvPr>
        </p:nvGraphicFramePr>
        <p:xfrm>
          <a:off x="594985" y="2902717"/>
          <a:ext cx="7954030" cy="1874976"/>
        </p:xfrm>
        <a:graphic>
          <a:graphicData uri="http://schemas.openxmlformats.org/drawingml/2006/table">
            <a:tbl>
              <a:tblPr firstRow="1" bandRow="1">
                <a:tableStyleId>{5C22544A-7EE6-4342-B048-85BDC9FD1C3A}</a:tableStyleId>
              </a:tblPr>
              <a:tblGrid>
                <a:gridCol w="1590806">
                  <a:extLst>
                    <a:ext uri="{9D8B030D-6E8A-4147-A177-3AD203B41FA5}">
                      <a16:colId xmlns:a16="http://schemas.microsoft.com/office/drawing/2014/main" val="2570062938"/>
                    </a:ext>
                  </a:extLst>
                </a:gridCol>
                <a:gridCol w="1590806">
                  <a:extLst>
                    <a:ext uri="{9D8B030D-6E8A-4147-A177-3AD203B41FA5}">
                      <a16:colId xmlns:a16="http://schemas.microsoft.com/office/drawing/2014/main" val="2759123265"/>
                    </a:ext>
                  </a:extLst>
                </a:gridCol>
                <a:gridCol w="1590806">
                  <a:extLst>
                    <a:ext uri="{9D8B030D-6E8A-4147-A177-3AD203B41FA5}">
                      <a16:colId xmlns:a16="http://schemas.microsoft.com/office/drawing/2014/main" val="2463405929"/>
                    </a:ext>
                  </a:extLst>
                </a:gridCol>
                <a:gridCol w="1590806">
                  <a:extLst>
                    <a:ext uri="{9D8B030D-6E8A-4147-A177-3AD203B41FA5}">
                      <a16:colId xmlns:a16="http://schemas.microsoft.com/office/drawing/2014/main" val="1563942204"/>
                    </a:ext>
                  </a:extLst>
                </a:gridCol>
                <a:gridCol w="1590806">
                  <a:extLst>
                    <a:ext uri="{9D8B030D-6E8A-4147-A177-3AD203B41FA5}">
                      <a16:colId xmlns:a16="http://schemas.microsoft.com/office/drawing/2014/main" val="296239087"/>
                    </a:ext>
                  </a:extLst>
                </a:gridCol>
              </a:tblGrid>
              <a:tr h="624992">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2700" cmpd="sng">
                      <a:noFill/>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005923"/>
                  </a:ext>
                </a:extLst>
              </a:tr>
              <a:tr h="624992">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2700" cmpd="sng">
                      <a:noFill/>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015156"/>
                  </a:ext>
                </a:extLst>
              </a:tr>
              <a:tr h="624992">
                <a:tc>
                  <a:txBody>
                    <a:bodyPr/>
                    <a:lstStyle/>
                    <a:p>
                      <a:pPr algn="ctr"/>
                      <a:r>
                        <a:rPr lang="en-US" sz="1600" b="1" dirty="0">
                          <a:solidFill>
                            <a:schemeClr val="accent4"/>
                          </a:solidFill>
                          <a:latin typeface="Caveat" pitchFamily="2" charset="0"/>
                          <a:cs typeface="Calibri" panose="020F0502020204030204" pitchFamily="34" charset="0"/>
                        </a:rPr>
                        <a:t>Oatmeal Raisin</a:t>
                      </a:r>
                    </a:p>
                  </a:txBody>
                  <a:tcPr anchor="ctr">
                    <a:lnL w="12700" cmpd="sng">
                      <a:noFill/>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Chocolate Chip</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Peanut Butter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Sugar Cookie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White Chocolate</a:t>
                      </a:r>
                    </a:p>
                  </a:txBody>
                  <a:tcPr anchor="ctr">
                    <a:lnL w="1905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823325"/>
                  </a:ext>
                </a:extLst>
              </a:tr>
            </a:tbl>
          </a:graphicData>
        </a:graphic>
      </p:graphicFrame>
      <p:sp>
        <p:nvSpPr>
          <p:cNvPr id="7" name="Rectangle: Single Corner Snipped 6">
            <a:extLst>
              <a:ext uri="{FF2B5EF4-FFF2-40B4-BE49-F238E27FC236}">
                <a16:creationId xmlns:a16="http://schemas.microsoft.com/office/drawing/2014/main" id="{6C954EBE-F69A-42B0-9455-D87BB09B7D04}"/>
              </a:ext>
            </a:extLst>
          </p:cNvPr>
          <p:cNvSpPr/>
          <p:nvPr/>
        </p:nvSpPr>
        <p:spPr>
          <a:xfrm rot="10800000">
            <a:off x="2699090" y="2162080"/>
            <a:ext cx="550844" cy="550843"/>
          </a:xfrm>
          <a:prstGeom prst="snip1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B4372-81B3-45AF-A7B4-0A8FD94A74B7}"/>
              </a:ext>
            </a:extLst>
          </p:cNvPr>
          <p:cNvSpPr/>
          <p:nvPr/>
        </p:nvSpPr>
        <p:spPr>
          <a:xfrm>
            <a:off x="7513488" y="3470001"/>
            <a:ext cx="572877" cy="583894"/>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Single Corner Snipped 8">
            <a:extLst>
              <a:ext uri="{FF2B5EF4-FFF2-40B4-BE49-F238E27FC236}">
                <a16:creationId xmlns:a16="http://schemas.microsoft.com/office/drawing/2014/main" id="{C7D67174-C3A5-4381-A41F-320A259BFAFE}"/>
              </a:ext>
            </a:extLst>
          </p:cNvPr>
          <p:cNvSpPr/>
          <p:nvPr/>
        </p:nvSpPr>
        <p:spPr>
          <a:xfrm rot="5400000">
            <a:off x="2671548" y="3475509"/>
            <a:ext cx="572877" cy="583894"/>
          </a:xfrm>
          <a:prstGeom prst="snip1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70EE4B-4856-40B7-80A3-3D63FC9815B6}"/>
              </a:ext>
            </a:extLst>
          </p:cNvPr>
          <p:cNvSpPr/>
          <p:nvPr/>
        </p:nvSpPr>
        <p:spPr>
          <a:xfrm>
            <a:off x="2572435" y="2805613"/>
            <a:ext cx="572877" cy="583894"/>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Snipped 10">
            <a:extLst>
              <a:ext uri="{FF2B5EF4-FFF2-40B4-BE49-F238E27FC236}">
                <a16:creationId xmlns:a16="http://schemas.microsoft.com/office/drawing/2014/main" id="{D52E96EC-3470-4D84-8248-ECD8F33066A5}"/>
              </a:ext>
            </a:extLst>
          </p:cNvPr>
          <p:cNvSpPr/>
          <p:nvPr/>
        </p:nvSpPr>
        <p:spPr>
          <a:xfrm rot="10800000">
            <a:off x="7645708" y="2822138"/>
            <a:ext cx="550844" cy="550843"/>
          </a:xfrm>
          <a:prstGeom prst="snip1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E47CE526-08A7-472F-AF28-ECDC2C8A0156}"/>
              </a:ext>
            </a:extLst>
          </p:cNvPr>
          <p:cNvSpPr/>
          <p:nvPr/>
        </p:nvSpPr>
        <p:spPr>
          <a:xfrm>
            <a:off x="1057635" y="3470001"/>
            <a:ext cx="572877" cy="583894"/>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861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57200" y="3748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i="1" dirty="0">
                <a:hlinkClick r:id="rId3"/>
              </a:rPr>
              <a:t>If You Give a Mouse a Cookie</a:t>
            </a:r>
            <a:endParaRPr i="1" dirty="0"/>
          </a:p>
        </p:txBody>
      </p:sp>
      <p:sp>
        <p:nvSpPr>
          <p:cNvPr id="2" name="Rectangle 1">
            <a:extLst>
              <a:ext uri="{FF2B5EF4-FFF2-40B4-BE49-F238E27FC236}">
                <a16:creationId xmlns:a16="http://schemas.microsoft.com/office/drawing/2014/main" id="{2EB312A8-4892-4490-BE99-3A99F129C54B}"/>
              </a:ext>
            </a:extLst>
          </p:cNvPr>
          <p:cNvSpPr/>
          <p:nvPr/>
        </p:nvSpPr>
        <p:spPr>
          <a:xfrm>
            <a:off x="409575" y="4414553"/>
            <a:ext cx="3564000" cy="507831"/>
          </a:xfrm>
          <a:prstGeom prst="rect">
            <a:avLst/>
          </a:prstGeom>
        </p:spPr>
        <p:txBody>
          <a:bodyPr wrap="square">
            <a:spAutoFit/>
          </a:bodyPr>
          <a:lstStyle/>
          <a:p>
            <a:r>
              <a:rPr lang="en-US" sz="900" dirty="0">
                <a:solidFill>
                  <a:schemeClr val="bg1">
                    <a:lumMod val="50000"/>
                  </a:schemeClr>
                </a:solidFill>
                <a:latin typeface="Calibri" panose="020F0502020204030204" pitchFamily="34" charset="0"/>
                <a:cs typeface="Calibri" panose="020F0502020204030204" pitchFamily="34" charset="0"/>
              </a:rPr>
              <a:t>Source: The Teacher's Library (September 2, 2015). If You Give a Mouse a Cookie. Youtube.com. Retrieved from https://www.youtube.com/watch?v=QCDPkGjMBro</a:t>
            </a:r>
          </a:p>
        </p:txBody>
      </p:sp>
      <p:pic>
        <p:nvPicPr>
          <p:cNvPr id="4" name="Picture 3">
            <a:hlinkClick r:id="rId3"/>
            <a:extLst>
              <a:ext uri="{FF2B5EF4-FFF2-40B4-BE49-F238E27FC236}">
                <a16:creationId xmlns:a16="http://schemas.microsoft.com/office/drawing/2014/main" id="{063E6BA6-B0EB-4F47-9C73-39204860B464}"/>
              </a:ext>
            </a:extLst>
          </p:cNvPr>
          <p:cNvPicPr>
            <a:picLocks noChangeAspect="1"/>
          </p:cNvPicPr>
          <p:nvPr/>
        </p:nvPicPr>
        <p:blipFill>
          <a:blip r:embed="rId4"/>
          <a:stretch>
            <a:fillRect/>
          </a:stretch>
        </p:blipFill>
        <p:spPr>
          <a:xfrm>
            <a:off x="494642" y="1464950"/>
            <a:ext cx="3478933" cy="2949603"/>
          </a:xfrm>
          <a:prstGeom prst="rect">
            <a:avLst/>
          </a:prstGeom>
        </p:spPr>
      </p:pic>
      <p:sp>
        <p:nvSpPr>
          <p:cNvPr id="10" name="Text Placeholder 2">
            <a:extLst>
              <a:ext uri="{FF2B5EF4-FFF2-40B4-BE49-F238E27FC236}">
                <a16:creationId xmlns:a16="http://schemas.microsoft.com/office/drawing/2014/main" id="{4A5650AF-B7EE-4009-804B-BE56C2C26888}"/>
              </a:ext>
            </a:extLst>
          </p:cNvPr>
          <p:cNvSpPr>
            <a:spLocks noGrp="1"/>
          </p:cNvSpPr>
          <p:nvPr>
            <p:ph type="body" idx="1"/>
          </p:nvPr>
        </p:nvSpPr>
        <p:spPr>
          <a:xfrm>
            <a:off x="4391024" y="1464950"/>
            <a:ext cx="4343401" cy="3291900"/>
          </a:xfrm>
        </p:spPr>
        <p:txBody>
          <a:bodyPr/>
          <a:lstStyle/>
          <a:p>
            <a:r>
              <a:rPr lang="en-US" dirty="0"/>
              <a:t>As you listen to the story, consider these questions:</a:t>
            </a:r>
          </a:p>
          <a:p>
            <a:pPr lvl="1"/>
            <a:r>
              <a:rPr lang="en-US" dirty="0"/>
              <a:t>What sentence structure does the author repeat?</a:t>
            </a:r>
          </a:p>
          <a:p>
            <a:pPr lvl="1"/>
            <a:r>
              <a:rPr lang="en-US" dirty="0"/>
              <a:t>How might a sentence in the </a:t>
            </a:r>
            <a:r>
              <a:rPr lang="en-US" i="1" dirty="0"/>
              <a:t>conditional mood </a:t>
            </a:r>
            <a:r>
              <a:rPr lang="en-US" dirty="0"/>
              <a:t>be structured?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5457-25B3-4FB2-95D7-4C8BFAADADC0}"/>
              </a:ext>
            </a:extLst>
          </p:cNvPr>
          <p:cNvSpPr>
            <a:spLocks noGrp="1"/>
          </p:cNvSpPr>
          <p:nvPr>
            <p:ph type="title"/>
          </p:nvPr>
        </p:nvSpPr>
        <p:spPr>
          <a:xfrm>
            <a:off x="457200" y="3909441"/>
            <a:ext cx="8229600" cy="857400"/>
          </a:xfrm>
        </p:spPr>
        <p:txBody>
          <a:bodyPr/>
          <a:lstStyle/>
          <a:p>
            <a:pPr algn="ctr"/>
            <a:r>
              <a:rPr lang="en-US" i="1" dirty="0">
                <a:solidFill>
                  <a:schemeClr val="tx1"/>
                </a:solidFill>
              </a:rPr>
              <a:t>Can you find your conditional partner?</a:t>
            </a:r>
          </a:p>
        </p:txBody>
      </p:sp>
      <p:sp>
        <p:nvSpPr>
          <p:cNvPr id="3" name="Text Placeholder 2">
            <a:extLst>
              <a:ext uri="{FF2B5EF4-FFF2-40B4-BE49-F238E27FC236}">
                <a16:creationId xmlns:a16="http://schemas.microsoft.com/office/drawing/2014/main" id="{923A8695-D23C-428D-819D-1A0ABDEAF9EC}"/>
              </a:ext>
            </a:extLst>
          </p:cNvPr>
          <p:cNvSpPr>
            <a:spLocks noGrp="1"/>
          </p:cNvSpPr>
          <p:nvPr>
            <p:ph type="body" idx="1"/>
          </p:nvPr>
        </p:nvSpPr>
        <p:spPr>
          <a:xfrm>
            <a:off x="457200" y="528066"/>
            <a:ext cx="8229600" cy="3291900"/>
          </a:xfrm>
        </p:spPr>
        <p:txBody>
          <a:bodyPr/>
          <a:lstStyle/>
          <a:p>
            <a:pPr marL="63500" indent="0" algn="ctr">
              <a:buNone/>
            </a:pPr>
            <a:r>
              <a:rPr lang="en-US" i="1" dirty="0"/>
              <a:t>Sentences in the conditional mood have a </a:t>
            </a:r>
          </a:p>
          <a:p>
            <a:pPr marL="63500" indent="0" algn="ctr">
              <a:buNone/>
            </a:pPr>
            <a:r>
              <a:rPr lang="en-US" i="1" dirty="0">
                <a:solidFill>
                  <a:schemeClr val="accent4"/>
                </a:solidFill>
              </a:rPr>
              <a:t>condition</a:t>
            </a:r>
            <a:r>
              <a:rPr lang="en-US" i="1" dirty="0"/>
              <a:t> and a </a:t>
            </a:r>
            <a:r>
              <a:rPr lang="en-US" i="1" dirty="0">
                <a:solidFill>
                  <a:schemeClr val="accent2"/>
                </a:solidFill>
              </a:rPr>
              <a:t>result</a:t>
            </a:r>
            <a:r>
              <a:rPr lang="en-US" i="1" dirty="0"/>
              <a:t>.</a:t>
            </a:r>
          </a:p>
          <a:p>
            <a:pPr marL="63500" indent="0" algn="ctr">
              <a:buNone/>
            </a:pPr>
            <a:endParaRPr lang="en-US" dirty="0"/>
          </a:p>
          <a:p>
            <a:pPr marL="63500" indent="0" algn="ctr">
              <a:buNone/>
            </a:pPr>
            <a:r>
              <a:rPr lang="en-US" dirty="0"/>
              <a:t>If </a:t>
            </a:r>
            <a:r>
              <a:rPr lang="en-US" dirty="0">
                <a:solidFill>
                  <a:schemeClr val="accent4"/>
                </a:solidFill>
              </a:rPr>
              <a:t>_____________</a:t>
            </a:r>
            <a:r>
              <a:rPr lang="en-US" dirty="0"/>
              <a:t>, then </a:t>
            </a:r>
            <a:r>
              <a:rPr lang="en-US" dirty="0">
                <a:solidFill>
                  <a:schemeClr val="accent2"/>
                </a:solidFill>
              </a:rPr>
              <a:t>_____________</a:t>
            </a:r>
            <a:r>
              <a:rPr lang="en-US" dirty="0"/>
              <a:t>.</a:t>
            </a:r>
          </a:p>
          <a:p>
            <a:pPr marL="63500" indent="0" algn="ctr">
              <a:buNone/>
            </a:pPr>
            <a:r>
              <a:rPr lang="en-US" dirty="0"/>
              <a:t>If </a:t>
            </a:r>
            <a:r>
              <a:rPr lang="en-US" dirty="0">
                <a:solidFill>
                  <a:schemeClr val="accent4"/>
                </a:solidFill>
              </a:rPr>
              <a:t>a condition is met</a:t>
            </a:r>
            <a:r>
              <a:rPr lang="en-US" dirty="0"/>
              <a:t>, then </a:t>
            </a:r>
            <a:r>
              <a:rPr lang="en-US" dirty="0">
                <a:solidFill>
                  <a:schemeClr val="accent2"/>
                </a:solidFill>
              </a:rPr>
              <a:t>this result will happen</a:t>
            </a:r>
            <a:r>
              <a:rPr lang="en-US" dirty="0"/>
              <a:t>.</a:t>
            </a:r>
          </a:p>
          <a:p>
            <a:pPr marL="63500" indent="0" algn="ctr">
              <a:buNone/>
            </a:pPr>
            <a:r>
              <a:rPr lang="en-US" dirty="0"/>
              <a:t>If </a:t>
            </a:r>
            <a:r>
              <a:rPr lang="en-US" dirty="0">
                <a:solidFill>
                  <a:schemeClr val="accent4"/>
                </a:solidFill>
              </a:rPr>
              <a:t>this happens</a:t>
            </a:r>
            <a:r>
              <a:rPr lang="en-US" dirty="0"/>
              <a:t>, then </a:t>
            </a:r>
            <a:r>
              <a:rPr lang="en-US" dirty="0">
                <a:solidFill>
                  <a:schemeClr val="accent2"/>
                </a:solidFill>
              </a:rPr>
              <a:t>that results</a:t>
            </a:r>
            <a:r>
              <a:rPr lang="en-US" dirty="0"/>
              <a:t>.</a:t>
            </a:r>
          </a:p>
          <a:p>
            <a:pPr marL="63500" indent="0" algn="ctr">
              <a:buNone/>
            </a:pPr>
            <a:r>
              <a:rPr lang="en-US" dirty="0">
                <a:solidFill>
                  <a:schemeClr val="accent2"/>
                </a:solidFill>
              </a:rPr>
              <a:t>That should happen</a:t>
            </a:r>
            <a:r>
              <a:rPr lang="en-US" dirty="0"/>
              <a:t>, if </a:t>
            </a:r>
            <a:r>
              <a:rPr lang="en-US" dirty="0">
                <a:solidFill>
                  <a:schemeClr val="accent4"/>
                </a:solidFill>
              </a:rPr>
              <a:t>this happens first</a:t>
            </a:r>
            <a:r>
              <a:rPr lang="en-US" dirty="0"/>
              <a:t>.</a:t>
            </a:r>
          </a:p>
        </p:txBody>
      </p:sp>
    </p:spTree>
    <p:extLst>
      <p:ext uri="{BB962C8B-B14F-4D97-AF65-F5344CB8AC3E}">
        <p14:creationId xmlns:p14="http://schemas.microsoft.com/office/powerpoint/2010/main" val="3217403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7317-6DA1-4460-9186-9ABB6709E502}"/>
              </a:ext>
            </a:extLst>
          </p:cNvPr>
          <p:cNvSpPr>
            <a:spLocks noGrp="1"/>
          </p:cNvSpPr>
          <p:nvPr>
            <p:ph type="title"/>
          </p:nvPr>
        </p:nvSpPr>
        <p:spPr>
          <a:xfrm>
            <a:off x="457200" y="528066"/>
            <a:ext cx="8229600" cy="857400"/>
          </a:xfrm>
        </p:spPr>
        <p:txBody>
          <a:bodyPr/>
          <a:lstStyle/>
          <a:p>
            <a:r>
              <a:rPr lang="en-US" dirty="0"/>
              <a:t>Conditional Mood</a:t>
            </a:r>
          </a:p>
        </p:txBody>
      </p:sp>
      <p:sp>
        <p:nvSpPr>
          <p:cNvPr id="3" name="Text Placeholder 2">
            <a:extLst>
              <a:ext uri="{FF2B5EF4-FFF2-40B4-BE49-F238E27FC236}">
                <a16:creationId xmlns:a16="http://schemas.microsoft.com/office/drawing/2014/main" id="{EC616109-FAF1-47D7-9E96-003E18D01719}"/>
              </a:ext>
            </a:extLst>
          </p:cNvPr>
          <p:cNvSpPr>
            <a:spLocks noGrp="1"/>
          </p:cNvSpPr>
          <p:nvPr>
            <p:ph type="body" idx="1"/>
          </p:nvPr>
        </p:nvSpPr>
        <p:spPr>
          <a:xfrm>
            <a:off x="457200" y="1440064"/>
            <a:ext cx="4324350" cy="3326100"/>
          </a:xfrm>
        </p:spPr>
        <p:txBody>
          <a:bodyPr/>
          <a:lstStyle/>
          <a:p>
            <a:pPr lvl="0"/>
            <a:r>
              <a:rPr lang="en-US" dirty="0"/>
              <a:t>Indicates a conditional state; in other words, one condition must be met before something else can happen. </a:t>
            </a:r>
          </a:p>
          <a:p>
            <a:pPr lvl="0"/>
            <a:r>
              <a:rPr lang="en-US" dirty="0"/>
              <a:t>Word Clues: 	</a:t>
            </a:r>
          </a:p>
          <a:p>
            <a:pPr lvl="1">
              <a:spcBef>
                <a:spcPts val="0"/>
              </a:spcBef>
            </a:pPr>
            <a:r>
              <a:rPr lang="en-US" dirty="0"/>
              <a:t>If</a:t>
            </a:r>
          </a:p>
          <a:p>
            <a:pPr lvl="1">
              <a:spcBef>
                <a:spcPts val="0"/>
              </a:spcBef>
            </a:pPr>
            <a:r>
              <a:rPr lang="en-US" dirty="0"/>
              <a:t>May/Might </a:t>
            </a:r>
          </a:p>
          <a:p>
            <a:pPr lvl="1">
              <a:spcBef>
                <a:spcPts val="0"/>
              </a:spcBef>
            </a:pPr>
            <a:r>
              <a:rPr lang="en-US" dirty="0"/>
              <a:t>Can/Could </a:t>
            </a:r>
          </a:p>
          <a:p>
            <a:pPr lvl="1">
              <a:spcBef>
                <a:spcPts val="0"/>
              </a:spcBef>
            </a:pPr>
            <a:r>
              <a:rPr lang="en-US" dirty="0"/>
              <a:t>Will/Would </a:t>
            </a:r>
          </a:p>
          <a:p>
            <a:endParaRPr lang="en-US" dirty="0"/>
          </a:p>
          <a:p>
            <a:endParaRPr lang="en-US" dirty="0"/>
          </a:p>
        </p:txBody>
      </p:sp>
      <p:sp>
        <p:nvSpPr>
          <p:cNvPr id="4" name="Text Placeholder 3">
            <a:extLst>
              <a:ext uri="{FF2B5EF4-FFF2-40B4-BE49-F238E27FC236}">
                <a16:creationId xmlns:a16="http://schemas.microsoft.com/office/drawing/2014/main" id="{1AB446B3-8DDD-4F5E-AAB6-E0E4455FC06D}"/>
              </a:ext>
            </a:extLst>
          </p:cNvPr>
          <p:cNvSpPr>
            <a:spLocks noGrp="1"/>
          </p:cNvSpPr>
          <p:nvPr>
            <p:ph type="body" idx="2"/>
          </p:nvPr>
        </p:nvSpPr>
        <p:spPr>
          <a:xfrm>
            <a:off x="4895850" y="1440064"/>
            <a:ext cx="3790950" cy="3326100"/>
          </a:xfrm>
        </p:spPr>
        <p:txBody>
          <a:bodyPr/>
          <a:lstStyle/>
          <a:p>
            <a:r>
              <a:rPr lang="en-US" dirty="0">
                <a:solidFill>
                  <a:schemeClr val="tx1"/>
                </a:solidFill>
              </a:rPr>
              <a:t>For example: </a:t>
            </a:r>
            <a:r>
              <a:rPr lang="en-US" dirty="0">
                <a:solidFill>
                  <a:schemeClr val="accent4"/>
                </a:solidFill>
              </a:rPr>
              <a:t>If I can get tickets, I will go to the concert.</a:t>
            </a:r>
          </a:p>
          <a:p>
            <a:pPr lvl="1"/>
            <a:r>
              <a:rPr lang="en-US" dirty="0">
                <a:solidFill>
                  <a:schemeClr val="tx1"/>
                </a:solidFill>
              </a:rPr>
              <a:t>(I can’t legally go to the concert without tickets.)</a:t>
            </a:r>
          </a:p>
          <a:p>
            <a:endParaRPr lang="en-US" dirty="0"/>
          </a:p>
        </p:txBody>
      </p:sp>
      <p:pic>
        <p:nvPicPr>
          <p:cNvPr id="5" name="Picture 4" descr="A close up of a sign&#10;&#10;Description automatically generated">
            <a:extLst>
              <a:ext uri="{FF2B5EF4-FFF2-40B4-BE49-F238E27FC236}">
                <a16:creationId xmlns:a16="http://schemas.microsoft.com/office/drawing/2014/main" id="{9D67BB7D-AC87-4BFE-A2BF-49B6F445D85C}"/>
              </a:ext>
            </a:extLst>
          </p:cNvPr>
          <p:cNvPicPr>
            <a:picLocks noChangeAspect="1"/>
          </p:cNvPicPr>
          <p:nvPr/>
        </p:nvPicPr>
        <p:blipFill>
          <a:blip r:embed="rId2"/>
          <a:stretch>
            <a:fillRect/>
          </a:stretch>
        </p:blipFill>
        <p:spPr>
          <a:xfrm rot="14302801">
            <a:off x="6123872" y="3255778"/>
            <a:ext cx="1334904" cy="1334904"/>
          </a:xfrm>
          <a:prstGeom prst="rect">
            <a:avLst/>
          </a:prstGeom>
        </p:spPr>
      </p:pic>
      <p:sp>
        <p:nvSpPr>
          <p:cNvPr id="6" name="Rectangle 5">
            <a:extLst>
              <a:ext uri="{FF2B5EF4-FFF2-40B4-BE49-F238E27FC236}">
                <a16:creationId xmlns:a16="http://schemas.microsoft.com/office/drawing/2014/main" id="{3DAC713A-5522-4293-80DE-D750CA4434DC}"/>
              </a:ext>
            </a:extLst>
          </p:cNvPr>
          <p:cNvSpPr/>
          <p:nvPr/>
        </p:nvSpPr>
        <p:spPr>
          <a:xfrm>
            <a:off x="5576886" y="4633780"/>
            <a:ext cx="2428875" cy="415498"/>
          </a:xfrm>
          <a:prstGeom prst="rect">
            <a:avLst/>
          </a:prstGeom>
        </p:spPr>
        <p:txBody>
          <a:bodyPr wrap="square">
            <a:spAutoFit/>
          </a:bodyPr>
          <a:lstStyle/>
          <a:p>
            <a:pPr algn="ctr"/>
            <a:r>
              <a:rPr lang="en-US" sz="700" dirty="0" err="1">
                <a:solidFill>
                  <a:schemeClr val="bg1">
                    <a:lumMod val="50000"/>
                  </a:schemeClr>
                </a:solidFill>
                <a:latin typeface="Calibri" panose="020F0502020204030204" pitchFamily="34" charset="0"/>
                <a:cs typeface="Calibri" panose="020F0502020204030204" pitchFamily="34" charset="0"/>
              </a:rPr>
              <a:t>Freepik</a:t>
            </a:r>
            <a:r>
              <a:rPr lang="en-US" sz="700" dirty="0">
                <a:solidFill>
                  <a:schemeClr val="bg1">
                    <a:lumMod val="50000"/>
                  </a:schemeClr>
                </a:solidFill>
                <a:latin typeface="Calibri" panose="020F0502020204030204" pitchFamily="34" charset="0"/>
                <a:cs typeface="Calibri" panose="020F0502020204030204" pitchFamily="34" charset="0"/>
              </a:rPr>
              <a:t>. (n.d.). Tickets. </a:t>
            </a:r>
            <a:r>
              <a:rPr lang="en-US" sz="700" dirty="0" err="1">
                <a:solidFill>
                  <a:schemeClr val="bg1">
                    <a:lumMod val="50000"/>
                  </a:schemeClr>
                </a:solidFill>
                <a:latin typeface="Calibri" panose="020F0502020204030204" pitchFamily="34" charset="0"/>
                <a:cs typeface="Calibri" panose="020F0502020204030204" pitchFamily="34" charset="0"/>
              </a:rPr>
              <a:t>Flaticon</a:t>
            </a:r>
            <a:r>
              <a:rPr lang="en-US" sz="700" dirty="0">
                <a:solidFill>
                  <a:schemeClr val="bg1">
                    <a:lumMod val="50000"/>
                  </a:schemeClr>
                </a:solidFill>
                <a:latin typeface="Calibri" panose="020F0502020204030204" pitchFamily="34" charset="0"/>
                <a:cs typeface="Calibri" panose="020F0502020204030204" pitchFamily="34" charset="0"/>
              </a:rPr>
              <a:t>. Retrieved from https://www.flaticon.com/free-icon/tickets_320416?term=ticket&amp;page=1&amp;position=8</a:t>
            </a:r>
          </a:p>
        </p:txBody>
      </p:sp>
    </p:spTree>
    <p:extLst>
      <p:ext uri="{BB962C8B-B14F-4D97-AF65-F5344CB8AC3E}">
        <p14:creationId xmlns:p14="http://schemas.microsoft.com/office/powerpoint/2010/main" val="2090507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43014D9-DA8A-42E9-B9C0-446CB63D8753}"/>
              </a:ext>
            </a:extLst>
          </p:cNvPr>
          <p:cNvSpPr/>
          <p:nvPr/>
        </p:nvSpPr>
        <p:spPr>
          <a:xfrm>
            <a:off x="457200" y="1205663"/>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If you speed down the highway,</a:t>
            </a:r>
          </a:p>
        </p:txBody>
      </p:sp>
      <p:sp>
        <p:nvSpPr>
          <p:cNvPr id="9" name="Freeform: Shape 8">
            <a:extLst>
              <a:ext uri="{FF2B5EF4-FFF2-40B4-BE49-F238E27FC236}">
                <a16:creationId xmlns:a16="http://schemas.microsoft.com/office/drawing/2014/main" id="{F551D48E-4D85-417A-940F-10F60AA5FC95}"/>
              </a:ext>
            </a:extLst>
          </p:cNvPr>
          <p:cNvSpPr/>
          <p:nvPr/>
        </p:nvSpPr>
        <p:spPr>
          <a:xfrm>
            <a:off x="4799023" y="1205663"/>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marL="0" lvl="0" indent="0" algn="ctr" defTabSz="84455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you might get a ticket.</a:t>
            </a:r>
          </a:p>
        </p:txBody>
      </p:sp>
      <p:sp>
        <p:nvSpPr>
          <p:cNvPr id="8" name="Freeform: Shape 7">
            <a:extLst>
              <a:ext uri="{FF2B5EF4-FFF2-40B4-BE49-F238E27FC236}">
                <a16:creationId xmlns:a16="http://schemas.microsoft.com/office/drawing/2014/main" id="{1E17645E-2A3C-466C-8D42-DA741DCCF023}"/>
              </a:ext>
            </a:extLst>
          </p:cNvPr>
          <p:cNvSpPr/>
          <p:nvPr/>
        </p:nvSpPr>
        <p:spPr>
          <a:xfrm>
            <a:off x="4373798" y="1445986"/>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11" name="Freeform: Shape 10">
            <a:extLst>
              <a:ext uri="{FF2B5EF4-FFF2-40B4-BE49-F238E27FC236}">
                <a16:creationId xmlns:a16="http://schemas.microsoft.com/office/drawing/2014/main" id="{23453DDE-0B12-4E99-8781-907F940B9C08}"/>
              </a:ext>
            </a:extLst>
          </p:cNvPr>
          <p:cNvSpPr/>
          <p:nvPr/>
        </p:nvSpPr>
        <p:spPr>
          <a:xfrm>
            <a:off x="457200" y="2108045"/>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When a baby is crying,</a:t>
            </a:r>
          </a:p>
        </p:txBody>
      </p:sp>
      <p:sp>
        <p:nvSpPr>
          <p:cNvPr id="12" name="Freeform: Shape 11">
            <a:extLst>
              <a:ext uri="{FF2B5EF4-FFF2-40B4-BE49-F238E27FC236}">
                <a16:creationId xmlns:a16="http://schemas.microsoft.com/office/drawing/2014/main" id="{7CF61EB3-621A-45B5-8D6A-54D23569A018}"/>
              </a:ext>
            </a:extLst>
          </p:cNvPr>
          <p:cNvSpPr/>
          <p:nvPr/>
        </p:nvSpPr>
        <p:spPr>
          <a:xfrm>
            <a:off x="4799023" y="2108045"/>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algn="ctr" defTabSz="84455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it probably needs a bottle.</a:t>
            </a:r>
          </a:p>
        </p:txBody>
      </p:sp>
      <p:sp>
        <p:nvSpPr>
          <p:cNvPr id="13" name="Freeform: Shape 12">
            <a:extLst>
              <a:ext uri="{FF2B5EF4-FFF2-40B4-BE49-F238E27FC236}">
                <a16:creationId xmlns:a16="http://schemas.microsoft.com/office/drawing/2014/main" id="{2E1F6FEF-F1F1-4C77-BA61-4FD670787264}"/>
              </a:ext>
            </a:extLst>
          </p:cNvPr>
          <p:cNvSpPr/>
          <p:nvPr/>
        </p:nvSpPr>
        <p:spPr>
          <a:xfrm>
            <a:off x="4373798" y="2348368"/>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15" name="Freeform: Shape 14">
            <a:extLst>
              <a:ext uri="{FF2B5EF4-FFF2-40B4-BE49-F238E27FC236}">
                <a16:creationId xmlns:a16="http://schemas.microsoft.com/office/drawing/2014/main" id="{AAD05320-A079-4435-A742-86D05AA59EC2}"/>
              </a:ext>
            </a:extLst>
          </p:cNvPr>
          <p:cNvSpPr/>
          <p:nvPr/>
        </p:nvSpPr>
        <p:spPr>
          <a:xfrm>
            <a:off x="457200" y="3006981"/>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algn="ctr" defTabSz="84455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We will go to the store,</a:t>
            </a:r>
          </a:p>
        </p:txBody>
      </p:sp>
      <p:sp>
        <p:nvSpPr>
          <p:cNvPr id="16" name="Freeform: Shape 15">
            <a:extLst>
              <a:ext uri="{FF2B5EF4-FFF2-40B4-BE49-F238E27FC236}">
                <a16:creationId xmlns:a16="http://schemas.microsoft.com/office/drawing/2014/main" id="{1F41E3C6-76C5-4C5C-885E-F48EB7DFB49F}"/>
              </a:ext>
            </a:extLst>
          </p:cNvPr>
          <p:cNvSpPr/>
          <p:nvPr/>
        </p:nvSpPr>
        <p:spPr>
          <a:xfrm>
            <a:off x="4799023" y="3006981"/>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if we are in the neighborhood.</a:t>
            </a:r>
          </a:p>
        </p:txBody>
      </p:sp>
      <p:sp>
        <p:nvSpPr>
          <p:cNvPr id="17" name="Freeform: Shape 16">
            <a:extLst>
              <a:ext uri="{FF2B5EF4-FFF2-40B4-BE49-F238E27FC236}">
                <a16:creationId xmlns:a16="http://schemas.microsoft.com/office/drawing/2014/main" id="{3EC2D727-6BCB-4EDC-B7E1-1B914A92751C}"/>
              </a:ext>
            </a:extLst>
          </p:cNvPr>
          <p:cNvSpPr/>
          <p:nvPr/>
        </p:nvSpPr>
        <p:spPr>
          <a:xfrm>
            <a:off x="4373798" y="3247304"/>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19" name="Freeform: Shape 18">
            <a:extLst>
              <a:ext uri="{FF2B5EF4-FFF2-40B4-BE49-F238E27FC236}">
                <a16:creationId xmlns:a16="http://schemas.microsoft.com/office/drawing/2014/main" id="{6177698C-B66B-48DA-8FF5-B6F329CFB2E7}"/>
              </a:ext>
            </a:extLst>
          </p:cNvPr>
          <p:cNvSpPr/>
          <p:nvPr/>
        </p:nvSpPr>
        <p:spPr>
          <a:xfrm>
            <a:off x="457213" y="3903821"/>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algn="ctr" defTabSz="84455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Your health suffers</a:t>
            </a:r>
          </a:p>
        </p:txBody>
      </p:sp>
      <p:sp>
        <p:nvSpPr>
          <p:cNvPr id="20" name="Freeform: Shape 19">
            <a:extLst>
              <a:ext uri="{FF2B5EF4-FFF2-40B4-BE49-F238E27FC236}">
                <a16:creationId xmlns:a16="http://schemas.microsoft.com/office/drawing/2014/main" id="{6B93734C-0CF0-467C-850B-6F3017F0548B}"/>
              </a:ext>
            </a:extLst>
          </p:cNvPr>
          <p:cNvSpPr/>
          <p:nvPr/>
        </p:nvSpPr>
        <p:spPr>
          <a:xfrm>
            <a:off x="4799036" y="3903821"/>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when you smoke.</a:t>
            </a:r>
          </a:p>
        </p:txBody>
      </p:sp>
      <p:sp>
        <p:nvSpPr>
          <p:cNvPr id="21" name="Freeform: Shape 20">
            <a:extLst>
              <a:ext uri="{FF2B5EF4-FFF2-40B4-BE49-F238E27FC236}">
                <a16:creationId xmlns:a16="http://schemas.microsoft.com/office/drawing/2014/main" id="{6FB0DD8E-EFA1-4F31-BA38-D18EBF321992}"/>
              </a:ext>
            </a:extLst>
          </p:cNvPr>
          <p:cNvSpPr/>
          <p:nvPr/>
        </p:nvSpPr>
        <p:spPr>
          <a:xfrm>
            <a:off x="4373811" y="4144144"/>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22" name="Title 1">
            <a:extLst>
              <a:ext uri="{FF2B5EF4-FFF2-40B4-BE49-F238E27FC236}">
                <a16:creationId xmlns:a16="http://schemas.microsoft.com/office/drawing/2014/main" id="{2D8F0913-3DB3-45AD-B179-56852211FB79}"/>
              </a:ext>
            </a:extLst>
          </p:cNvPr>
          <p:cNvSpPr txBox="1">
            <a:spLocks/>
          </p:cNvSpPr>
          <p:nvPr/>
        </p:nvSpPr>
        <p:spPr>
          <a:xfrm>
            <a:off x="457200" y="440674"/>
            <a:ext cx="8229600" cy="6227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accent4"/>
                </a:solidFill>
                <a:latin typeface="Calibri"/>
                <a:cs typeface="Calibri"/>
                <a:sym typeface="Calibri"/>
              </a:rPr>
              <a:t>Conditional Mood Examples</a:t>
            </a:r>
          </a:p>
        </p:txBody>
      </p:sp>
    </p:spTree>
    <p:extLst>
      <p:ext uri="{BB962C8B-B14F-4D97-AF65-F5344CB8AC3E}">
        <p14:creationId xmlns:p14="http://schemas.microsoft.com/office/powerpoint/2010/main" val="293070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dominoes&#10;&#10;Description automatically generated">
            <a:extLst>
              <a:ext uri="{FF2B5EF4-FFF2-40B4-BE49-F238E27FC236}">
                <a16:creationId xmlns:a16="http://schemas.microsoft.com/office/drawing/2014/main" id="{3303CFF3-CDC7-4280-ADC5-0B4DBB9E9D40}"/>
              </a:ext>
            </a:extLst>
          </p:cNvPr>
          <p:cNvPicPr>
            <a:picLocks noChangeAspect="1"/>
          </p:cNvPicPr>
          <p:nvPr/>
        </p:nvPicPr>
        <p:blipFill>
          <a:blip r:embed="rId3"/>
          <a:stretch>
            <a:fillRect/>
          </a:stretch>
        </p:blipFill>
        <p:spPr>
          <a:xfrm rot="20655155">
            <a:off x="4916425" y="2817736"/>
            <a:ext cx="1614758" cy="1614758"/>
          </a:xfrm>
          <a:prstGeom prst="rect">
            <a:avLst/>
          </a:prstGeom>
        </p:spPr>
      </p:pic>
      <p:sp>
        <p:nvSpPr>
          <p:cNvPr id="2" name="Title 1">
            <a:extLst>
              <a:ext uri="{FF2B5EF4-FFF2-40B4-BE49-F238E27FC236}">
                <a16:creationId xmlns:a16="http://schemas.microsoft.com/office/drawing/2014/main" id="{02BCA24F-0F76-455C-B38B-B002D5FA30B3}"/>
              </a:ext>
            </a:extLst>
          </p:cNvPr>
          <p:cNvSpPr>
            <a:spLocks noGrp="1"/>
          </p:cNvSpPr>
          <p:nvPr>
            <p:ph type="title"/>
          </p:nvPr>
        </p:nvSpPr>
        <p:spPr/>
        <p:txBody>
          <a:bodyPr/>
          <a:lstStyle/>
          <a:p>
            <a:r>
              <a:rPr lang="en-US" dirty="0"/>
              <a:t>With a Partner:</a:t>
            </a:r>
          </a:p>
        </p:txBody>
      </p:sp>
      <p:sp>
        <p:nvSpPr>
          <p:cNvPr id="3" name="Text Placeholder 2">
            <a:extLst>
              <a:ext uri="{FF2B5EF4-FFF2-40B4-BE49-F238E27FC236}">
                <a16:creationId xmlns:a16="http://schemas.microsoft.com/office/drawing/2014/main" id="{4D0ADAA3-01B7-4C8D-B86B-0A2613D5F2CD}"/>
              </a:ext>
            </a:extLst>
          </p:cNvPr>
          <p:cNvSpPr>
            <a:spLocks noGrp="1"/>
          </p:cNvSpPr>
          <p:nvPr>
            <p:ph type="body" idx="1"/>
          </p:nvPr>
        </p:nvSpPr>
        <p:spPr>
          <a:xfrm>
            <a:off x="457200" y="1451610"/>
            <a:ext cx="8229600" cy="3291900"/>
          </a:xfrm>
        </p:spPr>
        <p:txBody>
          <a:bodyPr/>
          <a:lstStyle/>
          <a:p>
            <a:r>
              <a:rPr lang="en-US" dirty="0"/>
              <a:t>Define the conditional mood in your own words.</a:t>
            </a:r>
          </a:p>
          <a:p>
            <a:r>
              <a:rPr lang="en-US" dirty="0"/>
              <a:t>Write examples of conditional mood sentences.</a:t>
            </a:r>
          </a:p>
        </p:txBody>
      </p:sp>
      <p:pic>
        <p:nvPicPr>
          <p:cNvPr id="4" name="Picture 3" descr="Two dominoes&#10;&#10;Description automatically generated">
            <a:extLst>
              <a:ext uri="{FF2B5EF4-FFF2-40B4-BE49-F238E27FC236}">
                <a16:creationId xmlns:a16="http://schemas.microsoft.com/office/drawing/2014/main" id="{59824565-3FE9-4672-8C72-812B181D1418}"/>
              </a:ext>
            </a:extLst>
          </p:cNvPr>
          <p:cNvPicPr>
            <a:picLocks noChangeAspect="1"/>
          </p:cNvPicPr>
          <p:nvPr/>
        </p:nvPicPr>
        <p:blipFill>
          <a:blip r:embed="rId3"/>
          <a:stretch>
            <a:fillRect/>
          </a:stretch>
        </p:blipFill>
        <p:spPr>
          <a:xfrm rot="20655155">
            <a:off x="3764621" y="2816142"/>
            <a:ext cx="1614758" cy="1614758"/>
          </a:xfrm>
          <a:prstGeom prst="rect">
            <a:avLst/>
          </a:prstGeom>
        </p:spPr>
      </p:pic>
      <p:sp>
        <p:nvSpPr>
          <p:cNvPr id="5" name="Rectangle 4">
            <a:extLst>
              <a:ext uri="{FF2B5EF4-FFF2-40B4-BE49-F238E27FC236}">
                <a16:creationId xmlns:a16="http://schemas.microsoft.com/office/drawing/2014/main" id="{38DFDFD7-48C6-4659-BA2A-6B86C665BB0D}"/>
              </a:ext>
            </a:extLst>
          </p:cNvPr>
          <p:cNvSpPr/>
          <p:nvPr/>
        </p:nvSpPr>
        <p:spPr>
          <a:xfrm>
            <a:off x="2351793" y="4818159"/>
            <a:ext cx="4129201" cy="200055"/>
          </a:xfrm>
          <a:prstGeom prst="rect">
            <a:avLst/>
          </a:prstGeom>
        </p:spPr>
        <p:txBody>
          <a:bodyPr wrap="square">
            <a:spAutoFit/>
          </a:bodyPr>
          <a:lstStyle/>
          <a:p>
            <a:pPr algn="ctr"/>
            <a:r>
              <a:rPr lang="en-US" sz="700" dirty="0" err="1">
                <a:solidFill>
                  <a:schemeClr val="bg1">
                    <a:lumMod val="50000"/>
                  </a:schemeClr>
                </a:solidFill>
                <a:latin typeface="Calibri" panose="020F0502020204030204" pitchFamily="34" charset="0"/>
                <a:cs typeface="Calibri" panose="020F0502020204030204" pitchFamily="34" charset="0"/>
              </a:rPr>
              <a:t>Freepik</a:t>
            </a:r>
            <a:r>
              <a:rPr lang="en-US" sz="700" dirty="0">
                <a:solidFill>
                  <a:schemeClr val="bg1">
                    <a:lumMod val="50000"/>
                  </a:schemeClr>
                </a:solidFill>
                <a:latin typeface="Calibri" panose="020F0502020204030204" pitchFamily="34" charset="0"/>
                <a:cs typeface="Calibri" panose="020F0502020204030204" pitchFamily="34" charset="0"/>
              </a:rPr>
              <a:t>. (n.d.). Dominoes. </a:t>
            </a:r>
            <a:r>
              <a:rPr lang="en-US" sz="700" i="1" dirty="0" err="1">
                <a:solidFill>
                  <a:schemeClr val="bg1">
                    <a:lumMod val="50000"/>
                  </a:schemeClr>
                </a:solidFill>
                <a:latin typeface="Calibri" panose="020F0502020204030204" pitchFamily="34" charset="0"/>
                <a:cs typeface="Calibri" panose="020F0502020204030204" pitchFamily="34" charset="0"/>
              </a:rPr>
              <a:t>Flaticon</a:t>
            </a:r>
            <a:r>
              <a:rPr lang="en-US" sz="700" dirty="0">
                <a:solidFill>
                  <a:schemeClr val="bg1">
                    <a:lumMod val="50000"/>
                  </a:schemeClr>
                </a:solidFill>
                <a:latin typeface="Calibri" panose="020F0502020204030204" pitchFamily="34" charset="0"/>
                <a:cs typeface="Calibri" panose="020F0502020204030204" pitchFamily="34" charset="0"/>
              </a:rPr>
              <a:t>. Retrieved from https://www.flaticon.com/free-icon/dominoes_2228422</a:t>
            </a:r>
          </a:p>
        </p:txBody>
      </p:sp>
      <p:pic>
        <p:nvPicPr>
          <p:cNvPr id="6" name="Picture 5" descr="Two dominoes&#10;&#10;Description automatically generated">
            <a:extLst>
              <a:ext uri="{FF2B5EF4-FFF2-40B4-BE49-F238E27FC236}">
                <a16:creationId xmlns:a16="http://schemas.microsoft.com/office/drawing/2014/main" id="{B976056A-A452-4A15-8092-23EACCDFE520}"/>
              </a:ext>
            </a:extLst>
          </p:cNvPr>
          <p:cNvPicPr>
            <a:picLocks noChangeAspect="1"/>
          </p:cNvPicPr>
          <p:nvPr/>
        </p:nvPicPr>
        <p:blipFill>
          <a:blip r:embed="rId3"/>
          <a:stretch>
            <a:fillRect/>
          </a:stretch>
        </p:blipFill>
        <p:spPr>
          <a:xfrm rot="20655155">
            <a:off x="2612818" y="2811859"/>
            <a:ext cx="1614758" cy="1614758"/>
          </a:xfrm>
          <a:prstGeom prst="rect">
            <a:avLst/>
          </a:prstGeom>
        </p:spPr>
      </p:pic>
    </p:spTree>
    <p:extLst>
      <p:ext uri="{BB962C8B-B14F-4D97-AF65-F5344CB8AC3E}">
        <p14:creationId xmlns:p14="http://schemas.microsoft.com/office/powerpoint/2010/main" val="2363109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4481</TotalTime>
  <Words>713</Words>
  <Application>Microsoft Macintosh PowerPoint</Application>
  <PresentationFormat>On-screen Show (16:9)</PresentationFormat>
  <Paragraphs>67</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Georgia</vt:lpstr>
      <vt:lpstr>Caveat</vt:lpstr>
      <vt:lpstr>Noto Sans Symbols</vt:lpstr>
      <vt:lpstr>Calibri</vt:lpstr>
      <vt:lpstr>Arial</vt:lpstr>
      <vt:lpstr>Constantia</vt:lpstr>
      <vt:lpstr>LEARN theme</vt:lpstr>
      <vt:lpstr>PowerPoint Presentation</vt:lpstr>
      <vt:lpstr>If You Give a Mouse a Cookie</vt:lpstr>
      <vt:lpstr>Essential Questions</vt:lpstr>
      <vt:lpstr>Sticky Bars </vt:lpstr>
      <vt:lpstr>If You Give a Mouse a Cookie</vt:lpstr>
      <vt:lpstr>Can you find your conditional partner?</vt:lpstr>
      <vt:lpstr>Conditional Mood</vt:lpstr>
      <vt:lpstr>PowerPoint Presentation</vt:lpstr>
      <vt:lpstr>With a Partner:</vt:lpstr>
      <vt:lpstr>On Your Own:</vt:lpstr>
      <vt:lpstr>Collective Brain Dump</vt:lpstr>
      <vt:lpstr>Create a Chain Story</vt:lpstr>
      <vt:lpstr>Create a Chain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Walters, Darrin J.</cp:lastModifiedBy>
  <cp:revision>4</cp:revision>
  <dcterms:modified xsi:type="dcterms:W3CDTF">2020-01-10T20:14:03Z</dcterms:modified>
</cp:coreProperties>
</file>