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15"/>
  </p:notesMasterIdLst>
  <p:sldIdLst>
    <p:sldId id="256" r:id="rId2"/>
    <p:sldId id="257" r:id="rId3"/>
    <p:sldId id="268" r:id="rId4"/>
    <p:sldId id="269" r:id="rId5"/>
    <p:sldId id="260" r:id="rId6"/>
    <p:sldId id="270" r:id="rId7"/>
    <p:sldId id="271" r:id="rId8"/>
    <p:sldId id="273" r:id="rId9"/>
    <p:sldId id="274" r:id="rId10"/>
    <p:sldId id="275" r:id="rId11"/>
    <p:sldId id="276" r:id="rId12"/>
    <p:sldId id="267" r:id="rId13"/>
    <p:sldId id="277" r:id="rId14"/>
  </p:sldIdLst>
  <p:sldSz cx="9144000" cy="5143500" type="screen16x9"/>
  <p:notesSz cx="6858000" cy="9144000"/>
  <p:embeddedFontLst>
    <p:embeddedFont>
      <p:font typeface="Caveat" pitchFamily="2" charset="77"/>
      <p:regular r:id="rId16"/>
      <p:bold r:id="rId17"/>
    </p:embeddedFont>
    <p:embeddedFont>
      <p:font typeface="Constantia" panose="02030602050306030303" pitchFamily="18" charset="0"/>
      <p:regular r:id="rId18"/>
      <p:bold r:id="rId19"/>
      <p:italic r:id="rId20"/>
      <p:boldItalic r:id="rId21"/>
    </p:embeddedFont>
    <p:embeddedFont>
      <p:font typeface="Georgia" panose="02040502050405020303" pitchFamily="18" charset="0"/>
      <p:regular r:id="rId22"/>
      <p:bold r:id="rId23"/>
      <p:italic r:id="rId24"/>
      <p:boldItalic r:id="rId25"/>
    </p:embeddedFont>
    <p:embeddedFont>
      <p:font typeface="Open Sans" panose="020B060603050402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803"/>
    <p:restoredTop sz="86438" autoAdjust="0"/>
  </p:normalViewPr>
  <p:slideViewPr>
    <p:cSldViewPr snapToGrid="0">
      <p:cViewPr>
        <p:scale>
          <a:sx n="103" d="100"/>
          <a:sy n="103" d="100"/>
        </p:scale>
        <p:origin x="2304" y="8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QCDPkGjMBro"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6f92fe450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6f92fe450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6371570eee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6371570eee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Read the book to your class. Or, if a physical copy is not available, use the online reading linked above.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Sources: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b="0" i="0" u="none" strike="noStrike" dirty="0">
                <a:solidFill>
                  <a:srgbClr val="292929"/>
                </a:solidFill>
                <a:effectLst/>
                <a:latin typeface="Open Sans" panose="020B0606030504020204" pitchFamily="34" charset="0"/>
              </a:rPr>
              <a:t>Numeroff, L. J., &amp; Bond, F. (2015). </a:t>
            </a:r>
            <a:r>
              <a:rPr lang="en-US" b="0" i="1" u="none" strike="noStrike" dirty="0">
                <a:solidFill>
                  <a:srgbClr val="292929"/>
                </a:solidFill>
                <a:effectLst/>
                <a:latin typeface="Open Sans" panose="020B0606030504020204" pitchFamily="34" charset="0"/>
              </a:rPr>
              <a:t>If You Give a Mouse a Cookie</a:t>
            </a:r>
            <a:r>
              <a:rPr lang="en-US" b="0" i="0" u="none" strike="noStrike" dirty="0">
                <a:solidFill>
                  <a:srgbClr val="292929"/>
                </a:solidFill>
                <a:effectLst/>
                <a:latin typeface="Open Sans" panose="020B0606030504020204" pitchFamily="34" charset="0"/>
              </a:rPr>
              <a:t>. New York: Laura </a:t>
            </a:r>
            <a:r>
              <a:rPr lang="en-US" b="0" i="0" u="none" strike="noStrike" dirty="0" err="1">
                <a:solidFill>
                  <a:srgbClr val="292929"/>
                </a:solidFill>
                <a:effectLst/>
                <a:latin typeface="Open Sans" panose="020B0606030504020204" pitchFamily="34" charset="0"/>
              </a:rPr>
              <a:t>Geringer</a:t>
            </a:r>
            <a:r>
              <a:rPr lang="en-US" b="0" i="0" u="none" strike="noStrike" dirty="0">
                <a:solidFill>
                  <a:srgbClr val="292929"/>
                </a:solidFill>
                <a:effectLst/>
                <a:latin typeface="Open Sans" panose="020B0606030504020204" pitchFamily="34" charset="0"/>
              </a:rPr>
              <a:t> Books, an imprint of HarperCollins Publishers.</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b="0" i="0" u="none" strike="noStrike" dirty="0">
                <a:solidFill>
                  <a:srgbClr val="292929"/>
                </a:solidFill>
                <a:effectLst/>
                <a:latin typeface="Open Sans" panose="020B0606030504020204" pitchFamily="34" charset="0"/>
              </a:rPr>
              <a:t>The Teacher's Library. (2015, September 2). </a:t>
            </a:r>
            <a:r>
              <a:rPr lang="en-US" b="0" i="1" u="none" strike="noStrike" dirty="0">
                <a:solidFill>
                  <a:srgbClr val="292929"/>
                </a:solidFill>
                <a:effectLst/>
                <a:latin typeface="Open Sans" panose="020B0606030504020204" pitchFamily="34" charset="0"/>
              </a:rPr>
              <a:t>If You Give a Mouse a Cookie! READ ALOUD!</a:t>
            </a:r>
            <a:r>
              <a:rPr lang="en-US" b="0" i="0" u="none" strike="noStrike" dirty="0">
                <a:solidFill>
                  <a:srgbClr val="292929"/>
                </a:solidFill>
                <a:effectLst/>
                <a:latin typeface="Open Sans" panose="020B0606030504020204" pitchFamily="34" charset="0"/>
              </a:rPr>
              <a:t> [Video]. YouTube. </a:t>
            </a:r>
            <a:r>
              <a:rPr lang="en-US" b="0" i="0" u="none" strike="noStrike" dirty="0">
                <a:solidFill>
                  <a:srgbClr val="292929"/>
                </a:solidFill>
                <a:effectLst/>
                <a:latin typeface="Open Sans" panose="020B0606030504020204" pitchFamily="34" charset="0"/>
                <a:hlinkClick r:id="rId3"/>
              </a:rPr>
              <a:t>https://www.youtube.com/watch?v=QCDPkGjMBro</a:t>
            </a:r>
            <a:endParaRPr lang="en-US" b="0" i="0" u="none" strike="noStrike" dirty="0">
              <a:solidFill>
                <a:srgbClr val="292929"/>
              </a:solidFill>
              <a:effectLst/>
              <a:latin typeface="Open Sans" panose="020B0606030504020204" pitchFamily="34" charset="0"/>
            </a:endParaRP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800" dirty="0" err="1">
                <a:solidFill>
                  <a:schemeClr val="bg1">
                    <a:lumMod val="50000"/>
                  </a:schemeClr>
                </a:solidFill>
                <a:latin typeface="Calibri" panose="020F0502020204030204" pitchFamily="34" charset="0"/>
                <a:cs typeface="Calibri" panose="020F0502020204030204" pitchFamily="34" charset="0"/>
              </a:rPr>
              <a:t>Freepik</a:t>
            </a:r>
            <a:r>
              <a:rPr lang="en-US" sz="800" dirty="0">
                <a:solidFill>
                  <a:schemeClr val="bg1">
                    <a:lumMod val="50000"/>
                  </a:schemeClr>
                </a:solidFill>
                <a:latin typeface="Calibri" panose="020F0502020204030204" pitchFamily="34" charset="0"/>
                <a:cs typeface="Calibri" panose="020F0502020204030204" pitchFamily="34" charset="0"/>
              </a:rPr>
              <a:t>. (n.d.). Tickets. </a:t>
            </a:r>
            <a:r>
              <a:rPr lang="en-US" sz="800" dirty="0" err="1">
                <a:solidFill>
                  <a:schemeClr val="bg1">
                    <a:lumMod val="50000"/>
                  </a:schemeClr>
                </a:solidFill>
                <a:latin typeface="Calibri" panose="020F0502020204030204" pitchFamily="34" charset="0"/>
                <a:cs typeface="Calibri" panose="020F0502020204030204" pitchFamily="34" charset="0"/>
              </a:rPr>
              <a:t>Flaticon</a:t>
            </a:r>
            <a:r>
              <a:rPr lang="en-US" sz="800" dirty="0">
                <a:solidFill>
                  <a:schemeClr val="bg1">
                    <a:lumMod val="50000"/>
                  </a:schemeClr>
                </a:solidFill>
                <a:latin typeface="Calibri" panose="020F0502020204030204" pitchFamily="34" charset="0"/>
                <a:cs typeface="Calibri" panose="020F0502020204030204" pitchFamily="34" charset="0"/>
              </a:rPr>
              <a:t>. https://</a:t>
            </a:r>
            <a:r>
              <a:rPr lang="en-US" sz="800" dirty="0" err="1">
                <a:solidFill>
                  <a:schemeClr val="bg1">
                    <a:lumMod val="50000"/>
                  </a:schemeClr>
                </a:solidFill>
                <a:latin typeface="Calibri" panose="020F0502020204030204" pitchFamily="34" charset="0"/>
                <a:cs typeface="Calibri" panose="020F0502020204030204" pitchFamily="34" charset="0"/>
              </a:rPr>
              <a:t>www.flaticon.com</a:t>
            </a:r>
            <a:r>
              <a:rPr lang="en-US" sz="800" dirty="0">
                <a:solidFill>
                  <a:schemeClr val="bg1">
                    <a:lumMod val="50000"/>
                  </a:schemeClr>
                </a:solidFill>
                <a:latin typeface="Calibri" panose="020F0502020204030204" pitchFamily="34" charset="0"/>
                <a:cs typeface="Calibri" panose="020F0502020204030204" pitchFamily="34" charset="0"/>
              </a:rPr>
              <a:t>/free-icon/tickets_320416?term=</a:t>
            </a:r>
            <a:r>
              <a:rPr lang="en-US" sz="800" dirty="0" err="1">
                <a:solidFill>
                  <a:schemeClr val="bg1">
                    <a:lumMod val="50000"/>
                  </a:schemeClr>
                </a:solidFill>
                <a:latin typeface="Calibri" panose="020F0502020204030204" pitchFamily="34" charset="0"/>
                <a:cs typeface="Calibri" panose="020F0502020204030204" pitchFamily="34" charset="0"/>
              </a:rPr>
              <a:t>ticket&amp;page</a:t>
            </a:r>
            <a:r>
              <a:rPr lang="en-US" sz="800" dirty="0">
                <a:solidFill>
                  <a:schemeClr val="bg1">
                    <a:lumMod val="50000"/>
                  </a:schemeClr>
                </a:solidFill>
                <a:latin typeface="Calibri" panose="020F0502020204030204" pitchFamily="34" charset="0"/>
                <a:cs typeface="Calibri" panose="020F0502020204030204" pitchFamily="34" charset="0"/>
              </a:rPr>
              <a:t>=1&amp;position=8</a:t>
            </a:r>
          </a:p>
          <a:p>
            <a:endParaRPr lang="en-US" dirty="0"/>
          </a:p>
        </p:txBody>
      </p:sp>
    </p:spTree>
    <p:extLst>
      <p:ext uri="{BB962C8B-B14F-4D97-AF65-F5344CB8AC3E}">
        <p14:creationId xmlns:p14="http://schemas.microsoft.com/office/powerpoint/2010/main" val="3816943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Explain that one half of the sentence is the “condition” and the other half is the result of the condition. For example, “If you speed down the highway” is the condition, and “you might get a ticket” is the result.</a:t>
            </a:r>
          </a:p>
          <a:p>
            <a:endParaRPr lang="en-US" dirty="0"/>
          </a:p>
        </p:txBody>
      </p:sp>
    </p:spTree>
    <p:extLst>
      <p:ext uri="{BB962C8B-B14F-4D97-AF65-F5344CB8AC3E}">
        <p14:creationId xmlns:p14="http://schemas.microsoft.com/office/powerpoint/2010/main" val="1785445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00074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99390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solidFill>
                  <a:schemeClr val="bg1">
                    <a:lumMod val="50000"/>
                  </a:schemeClr>
                </a:solidFill>
                <a:latin typeface="Calibri" panose="020F0502020204030204" pitchFamily="34" charset="0"/>
                <a:cs typeface="Calibri" panose="020F0502020204030204" pitchFamily="34" charset="0"/>
              </a:rPr>
              <a:t>Bond, Felicia. (2013, May 5). </a:t>
            </a:r>
            <a:r>
              <a:rPr lang="en-US" sz="1100" i="1" dirty="0">
                <a:solidFill>
                  <a:schemeClr val="bg1">
                    <a:lumMod val="50000"/>
                  </a:schemeClr>
                </a:solidFill>
                <a:latin typeface="Calibri" panose="020F0502020204030204" pitchFamily="34" charset="0"/>
                <a:cs typeface="Calibri" panose="020F0502020204030204" pitchFamily="34" charset="0"/>
              </a:rPr>
              <a:t>If You Give a Mouse a Cookie</a:t>
            </a:r>
            <a:r>
              <a:rPr lang="en-US" sz="1100" dirty="0">
                <a:solidFill>
                  <a:schemeClr val="bg1">
                    <a:lumMod val="50000"/>
                  </a:schemeClr>
                </a:solidFill>
                <a:latin typeface="Calibri" panose="020F0502020204030204" pitchFamily="34" charset="0"/>
                <a:cs typeface="Calibri" panose="020F0502020204030204" pitchFamily="34" charset="0"/>
              </a:rPr>
              <a:t>, illustrated by Felicia Bond. </a:t>
            </a:r>
            <a:r>
              <a:rPr lang="en-US" sz="1100" i="0" dirty="0">
                <a:solidFill>
                  <a:schemeClr val="bg1">
                    <a:lumMod val="50000"/>
                  </a:schemeClr>
                </a:solidFill>
                <a:latin typeface="Calibri" panose="020F0502020204030204" pitchFamily="34" charset="0"/>
                <a:cs typeface="Calibri" panose="020F0502020204030204" pitchFamily="34" charset="0"/>
              </a:rPr>
              <a:t>Wikimedia Commons</a:t>
            </a:r>
            <a:r>
              <a:rPr lang="en-US" sz="1100" dirty="0">
                <a:solidFill>
                  <a:schemeClr val="bg1">
                    <a:lumMod val="50000"/>
                  </a:schemeClr>
                </a:solidFill>
                <a:latin typeface="Calibri" panose="020F0502020204030204" pitchFamily="34" charset="0"/>
                <a:cs typeface="Calibri" panose="020F0502020204030204" pitchFamily="34" charset="0"/>
              </a:rPr>
              <a:t>. https://</a:t>
            </a:r>
            <a:r>
              <a:rPr lang="en-US" sz="1100" dirty="0" err="1">
                <a:solidFill>
                  <a:schemeClr val="bg1">
                    <a:lumMod val="50000"/>
                  </a:schemeClr>
                </a:solidFill>
                <a:latin typeface="Calibri" panose="020F0502020204030204" pitchFamily="34" charset="0"/>
                <a:cs typeface="Calibri" panose="020F0502020204030204" pitchFamily="34" charset="0"/>
              </a:rPr>
              <a:t>commons.wikimedia.org</a:t>
            </a:r>
            <a:r>
              <a:rPr lang="en-US" sz="1100" dirty="0">
                <a:solidFill>
                  <a:schemeClr val="bg1">
                    <a:lumMod val="50000"/>
                  </a:schemeClr>
                </a:solidFill>
                <a:latin typeface="Calibri" panose="020F0502020204030204" pitchFamily="34" charset="0"/>
                <a:cs typeface="Calibri" panose="020F0502020204030204" pitchFamily="34" charset="0"/>
              </a:rPr>
              <a:t>/wiki/</a:t>
            </a:r>
            <a:r>
              <a:rPr lang="en-US" sz="1100" dirty="0" err="1">
                <a:solidFill>
                  <a:schemeClr val="bg1">
                    <a:lumMod val="50000"/>
                  </a:schemeClr>
                </a:solidFill>
                <a:latin typeface="Calibri" panose="020F0502020204030204" pitchFamily="34" charset="0"/>
                <a:cs typeface="Calibri" panose="020F0502020204030204" pitchFamily="34" charset="0"/>
              </a:rPr>
              <a:t>File:If_You_Give_a_Mouse_a_Cookie</a:t>
            </a:r>
            <a:r>
              <a:rPr lang="en-US" sz="1100" dirty="0">
                <a:solidFill>
                  <a:schemeClr val="bg1">
                    <a:lumMod val="50000"/>
                  </a:schemeClr>
                </a:solidFill>
                <a:latin typeface="Calibri" panose="020F0502020204030204" pitchFamily="34" charset="0"/>
                <a:cs typeface="Calibri" panose="020F0502020204030204" pitchFamily="34" charset="0"/>
              </a:rPr>
              <a:t>_(11),_</a:t>
            </a:r>
            <a:r>
              <a:rPr lang="en-US" sz="1100" dirty="0" err="1">
                <a:solidFill>
                  <a:schemeClr val="bg1">
                    <a:lumMod val="50000"/>
                  </a:schemeClr>
                </a:solidFill>
                <a:latin typeface="Calibri" panose="020F0502020204030204" pitchFamily="34" charset="0"/>
                <a:cs typeface="Calibri" panose="020F0502020204030204" pitchFamily="34" charset="0"/>
              </a:rPr>
              <a:t>illustrated_by_Felicia_Bond.JPG</a:t>
            </a:r>
            <a:endParaRPr lang="en-US" sz="1100" dirty="0">
              <a:solidFill>
                <a:schemeClr val="bg1">
                  <a:lumMod val="50000"/>
                </a:schemeClr>
              </a:solidFill>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838451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6f92fe450e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6f92fe450e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39"/>
        <p:cNvGrpSpPr/>
        <p:nvPr/>
      </p:nvGrpSpPr>
      <p:grpSpPr>
        <a:xfrm>
          <a:off x="0" y="0"/>
          <a:ext cx="0" cy="0"/>
          <a:chOff x="0" y="0"/>
          <a:chExt cx="0" cy="0"/>
        </a:xfrm>
      </p:grpSpPr>
      <p:sp>
        <p:nvSpPr>
          <p:cNvPr id="40" name="Google Shape;40;p11"/>
          <p:cNvSpPr txBox="1">
            <a:spLocks noGrp="1"/>
          </p:cNvSpPr>
          <p:nvPr>
            <p:ph type="title"/>
          </p:nvPr>
        </p:nvSpPr>
        <p:spPr>
          <a:xfrm>
            <a:off x="457200" y="205978"/>
            <a:ext cx="8229600" cy="857400"/>
          </a:xfrm>
          <a:prstGeom prst="rect">
            <a:avLst/>
          </a:prstGeom>
          <a:noFill/>
          <a:ln>
            <a:noFill/>
          </a:ln>
        </p:spPr>
        <p:txBody>
          <a:bodyPr spcFirstLastPara="1" wrap="square" lIns="91400" tIns="91400" rIns="91400" bIns="91400" anchor="ctr" anchorCtr="0">
            <a:noAutofit/>
          </a:bodyPr>
          <a:lstStyle>
            <a:lvl1pPr marR="0" lvl="0" algn="l" rtl="0">
              <a:lnSpc>
                <a:spcPct val="100000"/>
              </a:lnSpc>
              <a:spcBef>
                <a:spcPts val="0"/>
              </a:spcBef>
              <a:spcAft>
                <a:spcPts val="0"/>
              </a:spcAft>
              <a:buClr>
                <a:srgbClr val="991B1E"/>
              </a:buClr>
              <a:buSzPts val="3600"/>
              <a:buFont typeface="Georgia"/>
              <a:buNone/>
              <a:defRPr sz="3600" b="0" i="0" u="none" strike="noStrike" cap="none">
                <a:solidFill>
                  <a:srgbClr val="991B1E"/>
                </a:solidFill>
                <a:latin typeface="Calibri"/>
                <a:ea typeface="Calibri"/>
                <a:cs typeface="Calibri"/>
                <a:sym typeface="Calibri"/>
              </a:defRPr>
            </a:lvl1pPr>
            <a:lvl2pPr lvl="1"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1" name="Google Shape;41;p11"/>
          <p:cNvSpPr txBox="1">
            <a:spLocks noGrp="1"/>
          </p:cNvSpPr>
          <p:nvPr>
            <p:ph type="body" idx="1"/>
          </p:nvPr>
        </p:nvSpPr>
        <p:spPr>
          <a:xfrm>
            <a:off x="457200" y="1200150"/>
            <a:ext cx="3994500" cy="3725700"/>
          </a:xfrm>
          <a:prstGeom prst="rect">
            <a:avLst/>
          </a:prstGeom>
          <a:noFill/>
          <a:ln>
            <a:noFill/>
          </a:ln>
        </p:spPr>
        <p:txBody>
          <a:bodyPr spcFirstLastPara="1" wrap="square" lIns="91400" tIns="91400" rIns="91400" bIns="914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84289" algn="l" rtl="0">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97179" algn="l" rtl="0">
              <a:lnSpc>
                <a:spcPct val="100000"/>
              </a:lnSpc>
              <a:spcBef>
                <a:spcPts val="270"/>
              </a:spcBef>
              <a:spcAft>
                <a:spcPts val="0"/>
              </a:spcAft>
              <a:buClr>
                <a:schemeClr val="accent6"/>
              </a:buClr>
              <a:buSzPts val="1080"/>
              <a:buFont typeface="Noto Sans Symbols"/>
              <a:buChar char="●"/>
              <a:defRPr sz="1350" b="0" i="0" u="none" strike="noStrike" cap="none">
                <a:solidFill>
                  <a:schemeClr val="dk1"/>
                </a:solidFill>
                <a:latin typeface="Constantia"/>
                <a:ea typeface="Constantia"/>
                <a:cs typeface="Constantia"/>
                <a:sym typeface="Constantia"/>
              </a:defRPr>
            </a:lvl7pPr>
            <a:lvl8pPr marL="3657600" marR="0" lvl="7" indent="-314325" algn="l" rtl="0">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8pPr>
            <a:lvl9pPr marL="4114800" marR="0" lvl="8" indent="-314325" algn="l" rtl="0">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9pPr>
          </a:lstStyle>
          <a:p>
            <a:endParaRPr/>
          </a:p>
        </p:txBody>
      </p:sp>
      <p:sp>
        <p:nvSpPr>
          <p:cNvPr id="42" name="Google Shape;42;p11"/>
          <p:cNvSpPr txBox="1">
            <a:spLocks noGrp="1"/>
          </p:cNvSpPr>
          <p:nvPr>
            <p:ph type="body" idx="2"/>
          </p:nvPr>
        </p:nvSpPr>
        <p:spPr>
          <a:xfrm>
            <a:off x="4692274" y="1200150"/>
            <a:ext cx="3994500" cy="3725700"/>
          </a:xfrm>
          <a:prstGeom prst="rect">
            <a:avLst/>
          </a:prstGeom>
          <a:noFill/>
          <a:ln>
            <a:noFill/>
          </a:ln>
        </p:spPr>
        <p:txBody>
          <a:bodyPr spcFirstLastPara="1" wrap="square" lIns="91400" tIns="91400" rIns="91400" bIns="914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84289" algn="l" rtl="0">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97179" algn="l" rtl="0">
              <a:lnSpc>
                <a:spcPct val="100000"/>
              </a:lnSpc>
              <a:spcBef>
                <a:spcPts val="270"/>
              </a:spcBef>
              <a:spcAft>
                <a:spcPts val="0"/>
              </a:spcAft>
              <a:buClr>
                <a:schemeClr val="accent6"/>
              </a:buClr>
              <a:buSzPts val="1080"/>
              <a:buFont typeface="Noto Sans Symbols"/>
              <a:buChar char="●"/>
              <a:defRPr sz="1350" b="0" i="0" u="none" strike="noStrike" cap="none">
                <a:solidFill>
                  <a:schemeClr val="dk1"/>
                </a:solidFill>
                <a:latin typeface="Constantia"/>
                <a:ea typeface="Constantia"/>
                <a:cs typeface="Constantia"/>
                <a:sym typeface="Constantia"/>
              </a:defRPr>
            </a:lvl7pPr>
            <a:lvl8pPr marL="3657600" marR="0" lvl="7" indent="-314325" algn="l" rtl="0">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8pPr>
            <a:lvl9pPr marL="4114800" marR="0" lvl="8" indent="-314325" algn="l" rtl="0">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9pPr>
          </a:lstStyle>
          <a:p>
            <a:endParaRPr/>
          </a:p>
        </p:txBody>
      </p:sp>
      <p:pic>
        <p:nvPicPr>
          <p:cNvPr id="43" name="Google Shape;43;p1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4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45"/>
        <p:cNvGrpSpPr/>
        <p:nvPr/>
      </p:nvGrpSpPr>
      <p:grpSpPr>
        <a:xfrm>
          <a:off x="0" y="0"/>
          <a:ext cx="0" cy="0"/>
          <a:chOff x="0" y="0"/>
          <a:chExt cx="0" cy="0"/>
        </a:xfrm>
      </p:grpSpPr>
      <p:sp>
        <p:nvSpPr>
          <p:cNvPr id="46" name="Google Shape;46;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1A2836"/>
              </a:buClr>
              <a:buSzPts val="3600"/>
              <a:buFont typeface="Calibri"/>
              <a:buNone/>
              <a:defRPr sz="3600" b="0" i="0" u="none" strike="noStrike" cap="none">
                <a:solidFill>
                  <a:schemeClr val="accent4"/>
                </a:solidFill>
                <a:latin typeface="Calibri"/>
                <a:ea typeface="Calibri"/>
                <a:cs typeface="Calibri"/>
                <a:sym typeface="Calibri"/>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47" name="Google Shape;47;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93700" algn="l" rtl="0">
              <a:lnSpc>
                <a:spcPct val="100000"/>
              </a:lnSpc>
              <a:spcBef>
                <a:spcPts val="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0"/>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48" name="Google Shape;48;p1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49"/>
        <p:cNvGrpSpPr/>
        <p:nvPr/>
      </p:nvGrpSpPr>
      <p:grpSpPr>
        <a:xfrm>
          <a:off x="0" y="0"/>
          <a:ext cx="0" cy="0"/>
          <a:chOff x="0" y="0"/>
          <a:chExt cx="0" cy="0"/>
        </a:xfrm>
      </p:grpSpPr>
      <p:sp>
        <p:nvSpPr>
          <p:cNvPr id="50" name="Google Shape;50;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971D20"/>
              </a:buClr>
              <a:buSzPts val="3600"/>
              <a:buFont typeface="Calibri"/>
              <a:buNone/>
              <a:defRPr sz="3600" b="0" i="0" u="none" strike="noStrike" cap="none">
                <a:solidFill>
                  <a:srgbClr val="971D20"/>
                </a:solidFill>
                <a:latin typeface="Calibri"/>
                <a:ea typeface="Calibri"/>
                <a:cs typeface="Calibri"/>
                <a:sym typeface="Calibri"/>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51" name="Google Shape;51;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93700" algn="l" rtl="0">
              <a:lnSpc>
                <a:spcPct val="100000"/>
              </a:lnSpc>
              <a:spcBef>
                <a:spcPts val="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0"/>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52" name="Google Shape;52;p1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53"/>
        <p:cNvGrpSpPr/>
        <p:nvPr/>
      </p:nvGrpSpPr>
      <p:grpSpPr>
        <a:xfrm>
          <a:off x="0" y="0"/>
          <a:ext cx="0" cy="0"/>
          <a:chOff x="0" y="0"/>
          <a:chExt cx="0" cy="0"/>
        </a:xfrm>
      </p:grpSpPr>
      <p:sp>
        <p:nvSpPr>
          <p:cNvPr id="54" name="Google Shape;54;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9A8219"/>
              </a:buClr>
              <a:buSzPts val="3600"/>
              <a:buFont typeface="Calibri"/>
              <a:buNone/>
              <a:defRPr sz="3600" b="0" i="0" u="none" strike="noStrike" cap="none">
                <a:solidFill>
                  <a:schemeClr val="accent4"/>
                </a:solidFill>
                <a:latin typeface="Calibri"/>
                <a:ea typeface="Calibri"/>
                <a:cs typeface="Calibri"/>
                <a:sym typeface="Calibri"/>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55" name="Google Shape;55;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93700" algn="l" rtl="0">
              <a:lnSpc>
                <a:spcPct val="100000"/>
              </a:lnSpc>
              <a:spcBef>
                <a:spcPts val="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0"/>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56" name="Google Shape;56;p1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
        <p:cNvGrpSpPr/>
        <p:nvPr/>
      </p:nvGrpSpPr>
      <p:grpSpPr>
        <a:xfrm>
          <a:off x="0" y="0"/>
          <a:ext cx="0" cy="0"/>
          <a:chOff x="0" y="0"/>
          <a:chExt cx="0" cy="0"/>
        </a:xfrm>
      </p:grpSpPr>
      <p:sp>
        <p:nvSpPr>
          <p:cNvPr id="11" name="Google Shape;11;p3"/>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12" name="Google Shape;12;p3"/>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13" name="Google Shape;13;p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14"/>
        <p:cNvGrpSpPr/>
        <p:nvPr/>
      </p:nvGrpSpPr>
      <p:grpSpPr>
        <a:xfrm>
          <a:off x="0" y="0"/>
          <a:ext cx="0" cy="0"/>
          <a:chOff x="0" y="0"/>
          <a:chExt cx="0" cy="0"/>
        </a:xfrm>
      </p:grpSpPr>
      <p:sp>
        <p:nvSpPr>
          <p:cNvPr id="15" name="Google Shape;15;p4"/>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lvl1pPr marR="0" lvl="0" algn="l" rtl="0">
              <a:lnSpc>
                <a:spcPct val="100000"/>
              </a:lnSpc>
              <a:spcBef>
                <a:spcPts val="0"/>
              </a:spcBef>
              <a:spcAft>
                <a:spcPts val="0"/>
              </a:spcAft>
              <a:buClr>
                <a:schemeClr val="lt1"/>
              </a:buClr>
              <a:buSzPts val="5000"/>
              <a:buFont typeface="Calibri"/>
              <a:buNone/>
              <a:defRPr sz="5000" b="0" i="0" u="none" strike="noStrike" cap="none">
                <a:solidFill>
                  <a:schemeClr val="lt1"/>
                </a:solidFill>
                <a:latin typeface="Calibri"/>
                <a:ea typeface="Calibri"/>
                <a:cs typeface="Calibri"/>
                <a:sym typeface="Calibri"/>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16" name="Google Shape;16;p4"/>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lvl1pPr marR="34288" lvl="0" algn="l" rtl="0">
              <a:lnSpc>
                <a:spcPct val="100000"/>
              </a:lnSpc>
              <a:spcBef>
                <a:spcPts val="520"/>
              </a:spcBef>
              <a:spcAft>
                <a:spcPts val="0"/>
              </a:spcAft>
              <a:buClr>
                <a:schemeClr val="accent4"/>
              </a:buClr>
              <a:buSzPts val="2600"/>
              <a:buFont typeface="Arial"/>
              <a:buNone/>
              <a:defRPr sz="2600" b="0" i="0" u="none" strike="noStrike" cap="none">
                <a:solidFill>
                  <a:schemeClr val="lt1"/>
                </a:solidFill>
                <a:latin typeface="Calibri"/>
                <a:ea typeface="Calibri"/>
                <a:cs typeface="Calibri"/>
                <a:sym typeface="Calibri"/>
              </a:defRPr>
            </a:lvl1pPr>
            <a:lvl2pPr marR="0" lvl="1" algn="ctr" rtl="0">
              <a:lnSpc>
                <a:spcPct val="100000"/>
              </a:lnSpc>
              <a:spcBef>
                <a:spcPts val="360"/>
              </a:spcBef>
              <a:spcAft>
                <a:spcPts val="0"/>
              </a:spcAft>
              <a:buClr>
                <a:schemeClr val="accent1"/>
              </a:buClr>
              <a:buSzPts val="1530"/>
              <a:buFont typeface="Noto Sans Symbols"/>
              <a:buNone/>
              <a:defRPr sz="1800" b="0" i="0" u="none" strike="noStrike" cap="none">
                <a:solidFill>
                  <a:schemeClr val="lt1"/>
                </a:solidFill>
                <a:latin typeface="Calibri"/>
                <a:ea typeface="Calibri"/>
                <a:cs typeface="Calibri"/>
                <a:sym typeface="Calibri"/>
              </a:defRPr>
            </a:lvl2pPr>
            <a:lvl3pPr marR="0" lvl="2" algn="ctr" rtl="0">
              <a:lnSpc>
                <a:spcPct val="100000"/>
              </a:lnSpc>
              <a:spcBef>
                <a:spcPts val="315"/>
              </a:spcBef>
              <a:spcAft>
                <a:spcPts val="0"/>
              </a:spcAft>
              <a:buClr>
                <a:schemeClr val="accent2"/>
              </a:buClr>
              <a:buSzPts val="1103"/>
              <a:buFont typeface="Noto Sans Symbols"/>
              <a:buNone/>
              <a:defRPr sz="1575" b="0" i="0" u="none" strike="noStrike" cap="none">
                <a:solidFill>
                  <a:schemeClr val="lt1"/>
                </a:solidFill>
                <a:latin typeface="Calibri"/>
                <a:ea typeface="Calibri"/>
                <a:cs typeface="Calibri"/>
                <a:sym typeface="Calibri"/>
              </a:defRPr>
            </a:lvl3pPr>
            <a:lvl4pPr marR="0" lvl="3" algn="ctr" rtl="0">
              <a:lnSpc>
                <a:spcPct val="100000"/>
              </a:lnSpc>
              <a:spcBef>
                <a:spcPts val="300"/>
              </a:spcBef>
              <a:spcAft>
                <a:spcPts val="0"/>
              </a:spcAft>
              <a:buClr>
                <a:schemeClr val="accent3"/>
              </a:buClr>
              <a:buSzPts val="975"/>
              <a:buFont typeface="Noto Sans Symbols"/>
              <a:buNone/>
              <a:defRPr sz="1500" b="0" i="0" u="none" strike="noStrike" cap="none">
                <a:solidFill>
                  <a:schemeClr val="lt1"/>
                </a:solidFill>
                <a:latin typeface="Calibri"/>
                <a:ea typeface="Calibri"/>
                <a:cs typeface="Calibri"/>
                <a:sym typeface="Calibri"/>
              </a:defRPr>
            </a:lvl4pPr>
            <a:lvl5pPr marR="0" lvl="4" algn="ctr" rtl="0">
              <a:lnSpc>
                <a:spcPct val="100000"/>
              </a:lnSpc>
              <a:spcBef>
                <a:spcPts val="300"/>
              </a:spcBef>
              <a:spcAft>
                <a:spcPts val="0"/>
              </a:spcAft>
              <a:buClr>
                <a:schemeClr val="accent4"/>
              </a:buClr>
              <a:buSzPts val="975"/>
              <a:buFont typeface="Noto Sans Symbols"/>
              <a:buNone/>
              <a:defRPr sz="1500" b="0" i="0" u="none" strike="noStrike" cap="none">
                <a:solidFill>
                  <a:schemeClr val="lt1"/>
                </a:solidFill>
                <a:latin typeface="Calibri"/>
                <a:ea typeface="Calibri"/>
                <a:cs typeface="Calibri"/>
                <a:sym typeface="Calibri"/>
              </a:defRPr>
            </a:lvl5pPr>
            <a:lvl6pPr marR="0" lvl="5" algn="ctr" rtl="0">
              <a:lnSpc>
                <a:spcPct val="100000"/>
              </a:lnSpc>
              <a:spcBef>
                <a:spcPts val="270"/>
              </a:spcBef>
              <a:spcAft>
                <a:spcPts val="0"/>
              </a:spcAft>
              <a:buClr>
                <a:schemeClr val="accent5"/>
              </a:buClr>
              <a:buSzPts val="1080"/>
              <a:buFont typeface="Noto Sans Symbols"/>
              <a:buNone/>
              <a:defRPr sz="1350" b="0" i="0" u="none" strike="noStrike" cap="none">
                <a:solidFill>
                  <a:schemeClr val="lt1"/>
                </a:solidFill>
                <a:latin typeface="Constantia"/>
                <a:ea typeface="Constantia"/>
                <a:cs typeface="Constantia"/>
                <a:sym typeface="Constantia"/>
              </a:defRPr>
            </a:lvl6pPr>
            <a:lvl7pPr marR="0" lvl="6" algn="ctr" rtl="0">
              <a:lnSpc>
                <a:spcPct val="100000"/>
              </a:lnSpc>
              <a:spcBef>
                <a:spcPts val="240"/>
              </a:spcBef>
              <a:spcAft>
                <a:spcPts val="0"/>
              </a:spcAft>
              <a:buClr>
                <a:schemeClr val="accent6"/>
              </a:buClr>
              <a:buSzPts val="960"/>
              <a:buFont typeface="Noto Sans Symbols"/>
              <a:buNone/>
              <a:defRPr sz="1200" b="0" i="0" u="none" strike="noStrike" cap="none">
                <a:solidFill>
                  <a:schemeClr val="lt1"/>
                </a:solidFill>
                <a:latin typeface="Constantia"/>
                <a:ea typeface="Constantia"/>
                <a:cs typeface="Constantia"/>
                <a:sym typeface="Constantia"/>
              </a:defRPr>
            </a:lvl7pPr>
            <a:lvl8pPr marR="0" lvl="7" algn="ctr" rtl="0">
              <a:lnSpc>
                <a:spcPct val="100000"/>
              </a:lnSpc>
              <a:spcBef>
                <a:spcPts val="240"/>
              </a:spcBef>
              <a:spcAft>
                <a:spcPts val="0"/>
              </a:spcAft>
              <a:buClr>
                <a:schemeClr val="lt2"/>
              </a:buClr>
              <a:buSzPts val="1200"/>
              <a:buFont typeface="Constantia"/>
              <a:buNone/>
              <a:defRPr sz="1200" b="0" i="0" u="none" strike="noStrike" cap="none">
                <a:solidFill>
                  <a:schemeClr val="lt1"/>
                </a:solidFill>
                <a:latin typeface="Constantia"/>
                <a:ea typeface="Constantia"/>
                <a:cs typeface="Constantia"/>
                <a:sym typeface="Constantia"/>
              </a:defRPr>
            </a:lvl8pPr>
            <a:lvl9pPr marR="0" lvl="8" algn="ctr" rtl="0">
              <a:lnSpc>
                <a:spcPct val="100000"/>
              </a:lnSpc>
              <a:spcBef>
                <a:spcPts val="210"/>
              </a:spcBef>
              <a:spcAft>
                <a:spcPts val="0"/>
              </a:spcAft>
              <a:buClr>
                <a:schemeClr val="lt2"/>
              </a:buClr>
              <a:buSzPts val="1050"/>
              <a:buFont typeface="Constantia"/>
              <a:buNone/>
              <a:defRPr sz="1050" b="0" i="0" u="none" strike="noStrike" cap="none">
                <a:solidFill>
                  <a:schemeClr val="lt1"/>
                </a:solidFill>
                <a:latin typeface="Constantia"/>
                <a:ea typeface="Constantia"/>
                <a:cs typeface="Constantia"/>
                <a:sym typeface="Constantia"/>
              </a:defRPr>
            </a:lvl9pPr>
          </a:lstStyle>
          <a:p>
            <a:endParaRPr/>
          </a:p>
        </p:txBody>
      </p:sp>
      <p:pic>
        <p:nvPicPr>
          <p:cNvPr id="17" name="Google Shape;17;p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FFFFFF"/>
              </a:buClr>
              <a:buSzPts val="5000"/>
              <a:buFont typeface="Calibri"/>
              <a:buNone/>
              <a:defRPr sz="5000" b="0" i="0" u="none" strike="noStrike" cap="none">
                <a:solidFill>
                  <a:srgbClr val="FFFFFF"/>
                </a:solidFill>
                <a:latin typeface="Calibri"/>
                <a:ea typeface="Calibri"/>
                <a:cs typeface="Calibri"/>
                <a:sym typeface="Calibri"/>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20" name="Google Shape;20;p5"/>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lvl1pPr marL="457200" marR="0" lvl="0" indent="-228600" algn="l" rtl="0">
              <a:lnSpc>
                <a:spcPct val="100000"/>
              </a:lnSpc>
              <a:spcBef>
                <a:spcPts val="520"/>
              </a:spcBef>
              <a:spcAft>
                <a:spcPts val="0"/>
              </a:spcAft>
              <a:buClr>
                <a:schemeClr val="accent4"/>
              </a:buClr>
              <a:buSzPts val="2600"/>
              <a:buFont typeface="Arial"/>
              <a:buNone/>
              <a:defRPr sz="2600" b="0" i="0" u="none" strike="noStrike" cap="none">
                <a:solidFill>
                  <a:schemeClr val="lt1"/>
                </a:solidFill>
                <a:latin typeface="Calibri"/>
                <a:ea typeface="Calibri"/>
                <a:cs typeface="Calibri"/>
                <a:sym typeface="Calibri"/>
              </a:defRPr>
            </a:lvl1pPr>
            <a:lvl2pPr marL="914400" marR="0" lvl="1" indent="-228600" algn="l" rtl="0">
              <a:lnSpc>
                <a:spcPct val="100000"/>
              </a:lnSpc>
              <a:spcBef>
                <a:spcPts val="270"/>
              </a:spcBef>
              <a:spcAft>
                <a:spcPts val="0"/>
              </a:spcAft>
              <a:buClr>
                <a:schemeClr val="accent1"/>
              </a:buClr>
              <a:buSzPts val="1148"/>
              <a:buFont typeface="Noto Sans Symbols"/>
              <a:buNone/>
              <a:defRPr sz="1350" b="0" i="0" u="none" strike="noStrike" cap="none">
                <a:solidFill>
                  <a:schemeClr val="lt1"/>
                </a:solidFill>
                <a:latin typeface="Calibri"/>
                <a:ea typeface="Calibri"/>
                <a:cs typeface="Calibri"/>
                <a:sym typeface="Calibri"/>
              </a:defRPr>
            </a:lvl2pPr>
            <a:lvl3pPr marL="1371600" marR="0" lvl="2" indent="-228600" algn="l" rtl="0">
              <a:lnSpc>
                <a:spcPct val="100000"/>
              </a:lnSpc>
              <a:spcBef>
                <a:spcPts val="240"/>
              </a:spcBef>
              <a:spcAft>
                <a:spcPts val="0"/>
              </a:spcAft>
              <a:buClr>
                <a:schemeClr val="accent2"/>
              </a:buClr>
              <a:buSzPts val="840"/>
              <a:buFont typeface="Noto Sans Symbols"/>
              <a:buNone/>
              <a:defRPr sz="1200" b="0" i="0" u="none" strike="noStrike" cap="none">
                <a:solidFill>
                  <a:schemeClr val="lt1"/>
                </a:solidFill>
                <a:latin typeface="Calibri"/>
                <a:ea typeface="Calibri"/>
                <a:cs typeface="Calibri"/>
                <a:sym typeface="Calibri"/>
              </a:defRPr>
            </a:lvl3pPr>
            <a:lvl4pPr marL="1828800" marR="0" lvl="3" indent="-228600" algn="l" rtl="0">
              <a:lnSpc>
                <a:spcPct val="100000"/>
              </a:lnSpc>
              <a:spcBef>
                <a:spcPts val="210"/>
              </a:spcBef>
              <a:spcAft>
                <a:spcPts val="0"/>
              </a:spcAft>
              <a:buClr>
                <a:schemeClr val="accent3"/>
              </a:buClr>
              <a:buSzPts val="683"/>
              <a:buFont typeface="Noto Sans Symbols"/>
              <a:buNone/>
              <a:defRPr sz="1050" b="0" i="0" u="none" strike="noStrike" cap="none">
                <a:solidFill>
                  <a:schemeClr val="lt1"/>
                </a:solidFill>
                <a:latin typeface="Calibri"/>
                <a:ea typeface="Calibri"/>
                <a:cs typeface="Calibri"/>
                <a:sym typeface="Calibri"/>
              </a:defRPr>
            </a:lvl4pPr>
            <a:lvl5pPr marL="2286000" marR="0" lvl="4" indent="-228600" algn="l" rtl="0">
              <a:lnSpc>
                <a:spcPct val="100000"/>
              </a:lnSpc>
              <a:spcBef>
                <a:spcPts val="210"/>
              </a:spcBef>
              <a:spcAft>
                <a:spcPts val="0"/>
              </a:spcAft>
              <a:buClr>
                <a:schemeClr val="accent4"/>
              </a:buClr>
              <a:buSzPts val="683"/>
              <a:buFont typeface="Noto Sans Symbols"/>
              <a:buNone/>
              <a:defRPr sz="105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pic>
        <p:nvPicPr>
          <p:cNvPr id="21" name="Google Shape;21;p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24" name="Google Shape;24;p6"/>
          <p:cNvSpPr txBox="1">
            <a:spLocks noGrp="1"/>
          </p:cNvSpPr>
          <p:nvPr>
            <p:ph type="body" idx="1"/>
          </p:nvPr>
        </p:nvSpPr>
        <p:spPr>
          <a:xfrm>
            <a:off x="457200" y="1440064"/>
            <a:ext cx="4038600" cy="33261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accent4"/>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5275" algn="l" rtl="0">
              <a:lnSpc>
                <a:spcPct val="100000"/>
              </a:lnSpc>
              <a:spcBef>
                <a:spcPts val="300"/>
              </a:spcBef>
              <a:spcAft>
                <a:spcPts val="0"/>
              </a:spcAft>
              <a:buClr>
                <a:schemeClr val="accent2"/>
              </a:buClr>
              <a:buSzPts val="1050"/>
              <a:buFont typeface="Noto Sans Symbols"/>
              <a:buChar char="●"/>
              <a:defRPr sz="1500" b="0" i="0" u="none" strike="noStrike" cap="none">
                <a:solidFill>
                  <a:schemeClr val="dk1"/>
                </a:solidFill>
                <a:latin typeface="Calibri"/>
                <a:ea typeface="Calibri"/>
                <a:cs typeface="Calibri"/>
                <a:sym typeface="Calibri"/>
              </a:defRPr>
            </a:lvl3pPr>
            <a:lvl4pPr marL="1828800" marR="0" lvl="3" indent="-284289" algn="l" rtl="0">
              <a:lnSpc>
                <a:spcPct val="100000"/>
              </a:lnSpc>
              <a:spcBef>
                <a:spcPts val="270"/>
              </a:spcBef>
              <a:spcAft>
                <a:spcPts val="0"/>
              </a:spcAft>
              <a:buClr>
                <a:schemeClr val="accent3"/>
              </a:buClr>
              <a:buSzPts val="877"/>
              <a:buFont typeface="Noto Sans Symbols"/>
              <a:buChar char="●"/>
              <a:defRPr sz="1350" b="0" i="0" u="none" strike="noStrike" cap="none">
                <a:solidFill>
                  <a:schemeClr val="dk1"/>
                </a:solidFill>
                <a:latin typeface="Calibri"/>
                <a:ea typeface="Calibri"/>
                <a:cs typeface="Calibri"/>
                <a:sym typeface="Calibri"/>
              </a:defRPr>
            </a:lvl4pPr>
            <a:lvl5pPr marL="2286000" marR="0" lvl="4" indent="-284289" algn="l" rtl="0">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25" name="Google Shape;25;p6"/>
          <p:cNvSpPr txBox="1">
            <a:spLocks noGrp="1"/>
          </p:cNvSpPr>
          <p:nvPr>
            <p:ph type="body" idx="2"/>
          </p:nvPr>
        </p:nvSpPr>
        <p:spPr>
          <a:xfrm>
            <a:off x="4648200" y="1440064"/>
            <a:ext cx="4038600" cy="33261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accent4"/>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5275" algn="l" rtl="0">
              <a:lnSpc>
                <a:spcPct val="100000"/>
              </a:lnSpc>
              <a:spcBef>
                <a:spcPts val="300"/>
              </a:spcBef>
              <a:spcAft>
                <a:spcPts val="0"/>
              </a:spcAft>
              <a:buClr>
                <a:schemeClr val="accent2"/>
              </a:buClr>
              <a:buSzPts val="1050"/>
              <a:buFont typeface="Noto Sans Symbols"/>
              <a:buChar char="●"/>
              <a:defRPr sz="1500" b="0" i="0" u="none" strike="noStrike" cap="none">
                <a:solidFill>
                  <a:schemeClr val="dk1"/>
                </a:solidFill>
                <a:latin typeface="Calibri"/>
                <a:ea typeface="Calibri"/>
                <a:cs typeface="Calibri"/>
                <a:sym typeface="Calibri"/>
              </a:defRPr>
            </a:lvl3pPr>
            <a:lvl4pPr marL="1828800" marR="0" lvl="3" indent="-284289" algn="l" rtl="0">
              <a:lnSpc>
                <a:spcPct val="100000"/>
              </a:lnSpc>
              <a:spcBef>
                <a:spcPts val="270"/>
              </a:spcBef>
              <a:spcAft>
                <a:spcPts val="0"/>
              </a:spcAft>
              <a:buClr>
                <a:schemeClr val="accent3"/>
              </a:buClr>
              <a:buSzPts val="877"/>
              <a:buFont typeface="Noto Sans Symbols"/>
              <a:buChar char="●"/>
              <a:defRPr sz="1350" b="0" i="0" u="none" strike="noStrike" cap="none">
                <a:solidFill>
                  <a:schemeClr val="dk1"/>
                </a:solidFill>
                <a:latin typeface="Calibri"/>
                <a:ea typeface="Calibri"/>
                <a:cs typeface="Calibri"/>
                <a:sym typeface="Calibri"/>
              </a:defRPr>
            </a:lvl4pPr>
            <a:lvl5pPr marL="2286000" marR="0" lvl="4" indent="-284289" algn="l" rtl="0">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26" name="Google Shape;26;p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457200" y="528066"/>
            <a:ext cx="8305800" cy="85740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pic>
        <p:nvPicPr>
          <p:cNvPr id="29" name="Google Shape;29;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0"/>
        <p:cNvGrpSpPr/>
        <p:nvPr/>
      </p:nvGrpSpPr>
      <p:grpSpPr>
        <a:xfrm>
          <a:off x="0" y="0"/>
          <a:ext cx="0" cy="0"/>
          <a:chOff x="0" y="0"/>
          <a:chExt cx="0" cy="0"/>
        </a:xfrm>
      </p:grpSpPr>
      <p:pic>
        <p:nvPicPr>
          <p:cNvPr id="31" name="Google Shape;31;p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2"/>
        <p:cNvGrpSpPr/>
        <p:nvPr/>
      </p:nvGrpSpPr>
      <p:grpSpPr>
        <a:xfrm>
          <a:off x="0" y="0"/>
          <a:ext cx="0" cy="0"/>
          <a:chOff x="0" y="0"/>
          <a:chExt cx="0" cy="0"/>
        </a:xfrm>
      </p:grpSpPr>
      <p:pic>
        <p:nvPicPr>
          <p:cNvPr id="33" name="Google Shape;33;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4"/>
        <p:cNvGrpSpPr/>
        <p:nvPr/>
      </p:nvGrpSpPr>
      <p:grpSpPr>
        <a:xfrm>
          <a:off x="0" y="0"/>
          <a:ext cx="0" cy="0"/>
          <a:chOff x="0" y="0"/>
          <a:chExt cx="0" cy="0"/>
        </a:xfrm>
      </p:grpSpPr>
      <p:sp>
        <p:nvSpPr>
          <p:cNvPr id="35" name="Google Shape;35;p10"/>
          <p:cNvSpPr txBox="1">
            <a:spLocks noGrp="1"/>
          </p:cNvSpPr>
          <p:nvPr>
            <p:ph type="body" idx="1"/>
          </p:nvPr>
        </p:nvSpPr>
        <p:spPr>
          <a:xfrm>
            <a:off x="3575050" y="1428750"/>
            <a:ext cx="5111700" cy="3257700"/>
          </a:xfrm>
          <a:prstGeom prst="rect">
            <a:avLst/>
          </a:prstGeom>
          <a:noFill/>
          <a:ln>
            <a:noFill/>
          </a:ln>
        </p:spPr>
        <p:txBody>
          <a:bodyPr spcFirstLastPara="1" wrap="square" lIns="91425" tIns="0" rIns="91425" bIns="45700" anchor="t" anchorCtr="0">
            <a:noAutofit/>
          </a:bodyPr>
          <a:lstStyle>
            <a:lvl1pPr marL="457200" marR="0" lvl="0" indent="-228600" algn="l" rtl="0">
              <a:lnSpc>
                <a:spcPct val="100000"/>
              </a:lnSpc>
              <a:spcBef>
                <a:spcPts val="420"/>
              </a:spcBef>
              <a:spcAft>
                <a:spcPts val="0"/>
              </a:spcAft>
              <a:buClr>
                <a:schemeClr val="accent4"/>
              </a:buClr>
              <a:buSzPts val="2100"/>
              <a:buFont typeface="Arial"/>
              <a:buNone/>
              <a:defRPr sz="2100" b="0" i="0" u="none" strike="noStrike" cap="none">
                <a:solidFill>
                  <a:schemeClr val="dk1"/>
                </a:solidFill>
                <a:latin typeface="Calibri"/>
                <a:ea typeface="Calibri"/>
                <a:cs typeface="Calibri"/>
                <a:sym typeface="Calibri"/>
              </a:defRPr>
            </a:lvl1pPr>
            <a:lvl2pPr marL="914400" marR="0" lvl="1" indent="-333883" algn="l" rtl="0">
              <a:lnSpc>
                <a:spcPct val="100000"/>
              </a:lnSpc>
              <a:spcBef>
                <a:spcPts val="390"/>
              </a:spcBef>
              <a:spcAft>
                <a:spcPts val="0"/>
              </a:spcAft>
              <a:buClr>
                <a:schemeClr val="accent1"/>
              </a:buClr>
              <a:buSzPts val="1658"/>
              <a:buFont typeface="Noto Sans Symbols"/>
              <a:buChar char="●"/>
              <a:defRPr sz="1950" b="0" i="0" u="none" strike="noStrike" cap="none">
                <a:solidFill>
                  <a:schemeClr val="dk1"/>
                </a:solidFill>
                <a:latin typeface="Calibri"/>
                <a:ea typeface="Calibri"/>
                <a:cs typeface="Calibri"/>
                <a:sym typeface="Calibri"/>
              </a:defRPr>
            </a:lvl2pPr>
            <a:lvl3pPr marL="1371600" marR="0" lvl="2" indent="-308610" algn="l" rtl="0">
              <a:lnSpc>
                <a:spcPct val="100000"/>
              </a:lnSpc>
              <a:spcBef>
                <a:spcPts val="360"/>
              </a:spcBef>
              <a:spcAft>
                <a:spcPts val="0"/>
              </a:spcAft>
              <a:buClr>
                <a:schemeClr val="accent2"/>
              </a:buClr>
              <a:buSzPts val="1260"/>
              <a:buFont typeface="Noto Sans Symbols"/>
              <a:buChar char="●"/>
              <a:defRPr sz="1800"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84289" algn="l" rtl="0">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36" name="Google Shape;36;p10"/>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37" name="Google Shape;37;p10"/>
          <p:cNvSpPr txBox="1">
            <a:spLocks noGrp="1"/>
          </p:cNvSpPr>
          <p:nvPr>
            <p:ph type="body" idx="2"/>
          </p:nvPr>
        </p:nvSpPr>
        <p:spPr>
          <a:xfrm>
            <a:off x="457200" y="1428750"/>
            <a:ext cx="3124200" cy="3257700"/>
          </a:xfrm>
          <a:prstGeom prst="rect">
            <a:avLst/>
          </a:prstGeom>
          <a:noFill/>
          <a:ln>
            <a:noFill/>
          </a:ln>
        </p:spPr>
        <p:txBody>
          <a:bodyPr spcFirstLastPara="1" wrap="square" lIns="91425" tIns="0" rIns="91425" bIns="45700" anchor="t" anchorCtr="0">
            <a:noAutofit/>
          </a:bodyPr>
          <a:lstStyle>
            <a:lvl1pPr marL="457200" marR="0" lvl="0" indent="-342900" algn="l" rtl="0">
              <a:lnSpc>
                <a:spcPct val="100000"/>
              </a:lnSpc>
              <a:spcBef>
                <a:spcPts val="360"/>
              </a:spcBef>
              <a:spcAft>
                <a:spcPts val="0"/>
              </a:spcAft>
              <a:buClr>
                <a:schemeClr val="accent4"/>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09562" algn="l" rtl="0">
              <a:lnSpc>
                <a:spcPct val="100000"/>
              </a:lnSpc>
              <a:spcBef>
                <a:spcPts val="300"/>
              </a:spcBef>
              <a:spcAft>
                <a:spcPts val="0"/>
              </a:spcAft>
              <a:buClr>
                <a:schemeClr val="accent1"/>
              </a:buClr>
              <a:buSzPts val="1275"/>
              <a:buFont typeface="Noto Sans Symbols"/>
              <a:buChar char="●"/>
              <a:defRPr sz="1500" b="0" i="0" u="none" strike="noStrike" cap="none">
                <a:solidFill>
                  <a:schemeClr val="dk1"/>
                </a:solidFill>
                <a:latin typeface="Calibri"/>
                <a:ea typeface="Calibri"/>
                <a:cs typeface="Calibri"/>
                <a:sym typeface="Calibri"/>
              </a:defRPr>
            </a:lvl2pPr>
            <a:lvl3pPr marL="1371600" marR="0" lvl="2" indent="-288607" algn="l" rtl="0">
              <a:lnSpc>
                <a:spcPct val="100000"/>
              </a:lnSpc>
              <a:spcBef>
                <a:spcPts val="270"/>
              </a:spcBef>
              <a:spcAft>
                <a:spcPts val="0"/>
              </a:spcAft>
              <a:buClr>
                <a:schemeClr val="accent2"/>
              </a:buClr>
              <a:buSzPts val="945"/>
              <a:buFont typeface="Noto Sans Symbols"/>
              <a:buChar char="●"/>
              <a:defRPr sz="1350" b="0" i="0" u="none" strike="noStrike" cap="none">
                <a:solidFill>
                  <a:schemeClr val="dk1"/>
                </a:solidFill>
                <a:latin typeface="Calibri"/>
                <a:ea typeface="Calibri"/>
                <a:cs typeface="Calibri"/>
                <a:sym typeface="Calibri"/>
              </a:defRPr>
            </a:lvl3pPr>
            <a:lvl4pPr marL="1828800" marR="0" lvl="3" indent="-278130" algn="l" rtl="0">
              <a:lnSpc>
                <a:spcPct val="100000"/>
              </a:lnSpc>
              <a:spcBef>
                <a:spcPts val="240"/>
              </a:spcBef>
              <a:spcAft>
                <a:spcPts val="0"/>
              </a:spcAft>
              <a:buClr>
                <a:schemeClr val="accent3"/>
              </a:buClr>
              <a:buSzPts val="780"/>
              <a:buFont typeface="Noto Sans Symbols"/>
              <a:buChar char="●"/>
              <a:defRPr sz="1200" b="0" i="0" u="none" strike="noStrike" cap="none">
                <a:solidFill>
                  <a:schemeClr val="dk1"/>
                </a:solidFill>
                <a:latin typeface="Calibri"/>
                <a:ea typeface="Calibri"/>
                <a:cs typeface="Calibri"/>
                <a:sym typeface="Calibri"/>
              </a:defRPr>
            </a:lvl4pPr>
            <a:lvl5pPr marL="2286000" marR="0" lvl="4" indent="-278129" algn="l" rtl="0">
              <a:lnSpc>
                <a:spcPct val="100000"/>
              </a:lnSpc>
              <a:spcBef>
                <a:spcPts val="240"/>
              </a:spcBef>
              <a:spcAft>
                <a:spcPts val="0"/>
              </a:spcAft>
              <a:buClr>
                <a:schemeClr val="accent4"/>
              </a:buClr>
              <a:buSzPts val="780"/>
              <a:buFont typeface="Noto Sans Symbols"/>
              <a:buChar char="●"/>
              <a:defRPr sz="12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38" name="Google Shape;38;p1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QCDPkGjMBro"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A24F-0F76-455C-B38B-B002D5FA30B3}"/>
              </a:ext>
            </a:extLst>
          </p:cNvPr>
          <p:cNvSpPr>
            <a:spLocks noGrp="1"/>
          </p:cNvSpPr>
          <p:nvPr>
            <p:ph type="title"/>
          </p:nvPr>
        </p:nvSpPr>
        <p:spPr/>
        <p:txBody>
          <a:bodyPr/>
          <a:lstStyle/>
          <a:p>
            <a:r>
              <a:rPr lang="en-US" dirty="0"/>
              <a:t>On Your Own:</a:t>
            </a:r>
          </a:p>
        </p:txBody>
      </p:sp>
      <p:sp>
        <p:nvSpPr>
          <p:cNvPr id="3" name="Text Placeholder 2">
            <a:extLst>
              <a:ext uri="{FF2B5EF4-FFF2-40B4-BE49-F238E27FC236}">
                <a16:creationId xmlns:a16="http://schemas.microsoft.com/office/drawing/2014/main" id="{4D0ADAA3-01B7-4C8D-B86B-0A2613D5F2CD}"/>
              </a:ext>
            </a:extLst>
          </p:cNvPr>
          <p:cNvSpPr>
            <a:spLocks noGrp="1"/>
          </p:cNvSpPr>
          <p:nvPr>
            <p:ph type="body" idx="1"/>
          </p:nvPr>
        </p:nvSpPr>
        <p:spPr>
          <a:xfrm>
            <a:off x="457200" y="1451610"/>
            <a:ext cx="8229600" cy="3291900"/>
          </a:xfrm>
        </p:spPr>
        <p:txBody>
          <a:bodyPr/>
          <a:lstStyle/>
          <a:p>
            <a:pPr lvl="0"/>
            <a:r>
              <a:rPr lang="en-US" dirty="0"/>
              <a:t>Complete the handout by writing your own </a:t>
            </a:r>
            <a:r>
              <a:rPr lang="en-US"/>
              <a:t>conditional sentences.</a:t>
            </a:r>
            <a:endParaRPr lang="en-US" dirty="0"/>
          </a:p>
        </p:txBody>
      </p:sp>
      <p:sp>
        <p:nvSpPr>
          <p:cNvPr id="5" name="Rectangle 4">
            <a:extLst>
              <a:ext uri="{FF2B5EF4-FFF2-40B4-BE49-F238E27FC236}">
                <a16:creationId xmlns:a16="http://schemas.microsoft.com/office/drawing/2014/main" id="{38DFDFD7-48C6-4659-BA2A-6B86C665BB0D}"/>
              </a:ext>
            </a:extLst>
          </p:cNvPr>
          <p:cNvSpPr/>
          <p:nvPr/>
        </p:nvSpPr>
        <p:spPr>
          <a:xfrm>
            <a:off x="2351793" y="4818159"/>
            <a:ext cx="4129201" cy="200055"/>
          </a:xfrm>
          <a:prstGeom prst="rect">
            <a:avLst/>
          </a:prstGeom>
        </p:spPr>
        <p:txBody>
          <a:bodyPr wrap="square">
            <a:spAutoFit/>
          </a:bodyPr>
          <a:lstStyle/>
          <a:p>
            <a:pPr algn="ctr"/>
            <a:r>
              <a:rPr lang="en-US" sz="700" dirty="0" err="1">
                <a:solidFill>
                  <a:schemeClr val="bg1">
                    <a:lumMod val="50000"/>
                  </a:schemeClr>
                </a:solidFill>
                <a:latin typeface="Calibri" panose="020F0502020204030204" pitchFamily="34" charset="0"/>
                <a:cs typeface="Calibri" panose="020F0502020204030204" pitchFamily="34" charset="0"/>
              </a:rPr>
              <a:t>Freepik</a:t>
            </a:r>
            <a:r>
              <a:rPr lang="en-US" sz="700" dirty="0">
                <a:solidFill>
                  <a:schemeClr val="bg1">
                    <a:lumMod val="50000"/>
                  </a:schemeClr>
                </a:solidFill>
                <a:latin typeface="Calibri" panose="020F0502020204030204" pitchFamily="34" charset="0"/>
                <a:cs typeface="Calibri" panose="020F0502020204030204" pitchFamily="34" charset="0"/>
              </a:rPr>
              <a:t>. (n.d.). Dominoes. </a:t>
            </a:r>
            <a:r>
              <a:rPr lang="en-US" sz="700" i="1" dirty="0" err="1">
                <a:solidFill>
                  <a:schemeClr val="bg1">
                    <a:lumMod val="50000"/>
                  </a:schemeClr>
                </a:solidFill>
                <a:latin typeface="Calibri" panose="020F0502020204030204" pitchFamily="34" charset="0"/>
                <a:cs typeface="Calibri" panose="020F0502020204030204" pitchFamily="34" charset="0"/>
              </a:rPr>
              <a:t>Flaticon</a:t>
            </a:r>
            <a:r>
              <a:rPr lang="en-US" sz="700" dirty="0">
                <a:solidFill>
                  <a:schemeClr val="bg1">
                    <a:lumMod val="50000"/>
                  </a:schemeClr>
                </a:solidFill>
                <a:latin typeface="Calibri" panose="020F0502020204030204" pitchFamily="34" charset="0"/>
                <a:cs typeface="Calibri" panose="020F0502020204030204" pitchFamily="34" charset="0"/>
              </a:rPr>
              <a:t>. Retrieved from https://www.flaticon.com/free-icon/dominoes_2228422</a:t>
            </a:r>
          </a:p>
        </p:txBody>
      </p:sp>
      <p:pic>
        <p:nvPicPr>
          <p:cNvPr id="6" name="Picture 5" descr="Two dominoes&#10;&#10;Description automatically generated">
            <a:extLst>
              <a:ext uri="{FF2B5EF4-FFF2-40B4-BE49-F238E27FC236}">
                <a16:creationId xmlns:a16="http://schemas.microsoft.com/office/drawing/2014/main" id="{B976056A-A452-4A15-8092-23EACCDFE520}"/>
              </a:ext>
            </a:extLst>
          </p:cNvPr>
          <p:cNvPicPr>
            <a:picLocks noChangeAspect="1"/>
          </p:cNvPicPr>
          <p:nvPr/>
        </p:nvPicPr>
        <p:blipFill>
          <a:blip r:embed="rId3"/>
          <a:stretch>
            <a:fillRect/>
          </a:stretch>
        </p:blipFill>
        <p:spPr>
          <a:xfrm rot="20655155">
            <a:off x="2612819" y="2811858"/>
            <a:ext cx="1614758" cy="1614758"/>
          </a:xfrm>
          <a:prstGeom prst="rect">
            <a:avLst/>
          </a:prstGeom>
        </p:spPr>
      </p:pic>
      <p:pic>
        <p:nvPicPr>
          <p:cNvPr id="4" name="Picture 3" descr="Two dominoes&#10;&#10;Description automatically generated">
            <a:extLst>
              <a:ext uri="{FF2B5EF4-FFF2-40B4-BE49-F238E27FC236}">
                <a16:creationId xmlns:a16="http://schemas.microsoft.com/office/drawing/2014/main" id="{59824565-3FE9-4672-8C72-812B181D1418}"/>
              </a:ext>
            </a:extLst>
          </p:cNvPr>
          <p:cNvPicPr>
            <a:picLocks noChangeAspect="1"/>
          </p:cNvPicPr>
          <p:nvPr/>
        </p:nvPicPr>
        <p:blipFill>
          <a:blip r:embed="rId3"/>
          <a:stretch>
            <a:fillRect/>
          </a:stretch>
        </p:blipFill>
        <p:spPr>
          <a:xfrm rot="20655155">
            <a:off x="3764621" y="2816142"/>
            <a:ext cx="1614758" cy="1614758"/>
          </a:xfrm>
          <a:prstGeom prst="rect">
            <a:avLst/>
          </a:prstGeom>
        </p:spPr>
      </p:pic>
      <p:pic>
        <p:nvPicPr>
          <p:cNvPr id="7" name="Picture 6" descr="Two dominoes&#10;&#10;Description automatically generated">
            <a:extLst>
              <a:ext uri="{FF2B5EF4-FFF2-40B4-BE49-F238E27FC236}">
                <a16:creationId xmlns:a16="http://schemas.microsoft.com/office/drawing/2014/main" id="{3303CFF3-CDC7-4280-ADC5-0B4DBB9E9D40}"/>
              </a:ext>
            </a:extLst>
          </p:cNvPr>
          <p:cNvPicPr>
            <a:picLocks noChangeAspect="1"/>
          </p:cNvPicPr>
          <p:nvPr/>
        </p:nvPicPr>
        <p:blipFill>
          <a:blip r:embed="rId3"/>
          <a:stretch>
            <a:fillRect/>
          </a:stretch>
        </p:blipFill>
        <p:spPr>
          <a:xfrm rot="20655155">
            <a:off x="4916425" y="2811857"/>
            <a:ext cx="1614758" cy="1614758"/>
          </a:xfrm>
          <a:prstGeom prst="rect">
            <a:avLst/>
          </a:prstGeom>
        </p:spPr>
      </p:pic>
    </p:spTree>
    <p:extLst>
      <p:ext uri="{BB962C8B-B14F-4D97-AF65-F5344CB8AC3E}">
        <p14:creationId xmlns:p14="http://schemas.microsoft.com/office/powerpoint/2010/main" val="42512567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1C0D8-EA6D-4523-89F4-CD7689015D1A}"/>
              </a:ext>
            </a:extLst>
          </p:cNvPr>
          <p:cNvSpPr>
            <a:spLocks noGrp="1"/>
          </p:cNvSpPr>
          <p:nvPr>
            <p:ph type="title"/>
          </p:nvPr>
        </p:nvSpPr>
        <p:spPr/>
        <p:txBody>
          <a:bodyPr/>
          <a:lstStyle/>
          <a:p>
            <a:r>
              <a:rPr lang="en-US" dirty="0"/>
              <a:t>Collective Brain Dump</a:t>
            </a:r>
          </a:p>
        </p:txBody>
      </p:sp>
      <p:sp>
        <p:nvSpPr>
          <p:cNvPr id="3" name="Text Placeholder 2">
            <a:extLst>
              <a:ext uri="{FF2B5EF4-FFF2-40B4-BE49-F238E27FC236}">
                <a16:creationId xmlns:a16="http://schemas.microsoft.com/office/drawing/2014/main" id="{72F36E16-2884-4700-BD00-6294FEC9EB4C}"/>
              </a:ext>
            </a:extLst>
          </p:cNvPr>
          <p:cNvSpPr>
            <a:spLocks noGrp="1"/>
          </p:cNvSpPr>
          <p:nvPr>
            <p:ph type="body" idx="1"/>
          </p:nvPr>
        </p:nvSpPr>
        <p:spPr>
          <a:xfrm>
            <a:off x="457200" y="1510572"/>
            <a:ext cx="4038600" cy="2122355"/>
          </a:xfrm>
        </p:spPr>
        <p:txBody>
          <a:bodyPr/>
          <a:lstStyle/>
          <a:p>
            <a:r>
              <a:rPr lang="en-US" dirty="0"/>
              <a:t>With your group, b</a:t>
            </a:r>
            <a:r>
              <a:rPr lang="en" dirty="0"/>
              <a:t>rainstorm two story ideas </a:t>
            </a:r>
            <a:r>
              <a:rPr lang="en-US" dirty="0"/>
              <a:t>like</a:t>
            </a:r>
            <a:r>
              <a:rPr lang="en" dirty="0"/>
              <a:t> </a:t>
            </a:r>
            <a:r>
              <a:rPr lang="en-US" i="1" dirty="0"/>
              <a:t>If You Give a Mouse a Cookie.</a:t>
            </a:r>
            <a:r>
              <a:rPr lang="en-US" dirty="0"/>
              <a:t> Use conditional sentences.</a:t>
            </a:r>
            <a:endParaRPr lang="en" dirty="0"/>
          </a:p>
        </p:txBody>
      </p:sp>
      <p:pic>
        <p:nvPicPr>
          <p:cNvPr id="5" name="Picture 2">
            <a:extLst>
              <a:ext uri="{FF2B5EF4-FFF2-40B4-BE49-F238E27FC236}">
                <a16:creationId xmlns:a16="http://schemas.microsoft.com/office/drawing/2014/main" id="{9FE12FF2-E73A-46DE-8E48-98302972B0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4145" y="1391936"/>
            <a:ext cx="3006552" cy="2366099"/>
          </a:xfrm>
          <a:prstGeom prst="rect">
            <a:avLst/>
          </a:prstGeom>
          <a:noFill/>
          <a:extLst>
            <a:ext uri="{909E8E84-426E-40DD-AFC4-6F175D3DCCD1}">
              <a14:hiddenFill xmlns:a14="http://schemas.microsoft.com/office/drawing/2010/main">
                <a:solidFill>
                  <a:srgbClr val="FFFFFF"/>
                </a:solidFill>
              </a14:hiddenFill>
            </a:ext>
          </a:extLst>
        </p:spPr>
      </p:pic>
      <p:pic>
        <p:nvPicPr>
          <p:cNvPr id="6" name="Card Graphic">
            <a:extLst>
              <a:ext uri="{FF2B5EF4-FFF2-40B4-BE49-F238E27FC236}">
                <a16:creationId xmlns:a16="http://schemas.microsoft.com/office/drawing/2014/main" id="{DBA4D763-CFF7-401E-8384-7AEC5212A75C}"/>
              </a:ext>
            </a:extLst>
          </p:cNvPr>
          <p:cNvPicPr preferRelativeResize="0">
            <a:picLocks noChangeAspect="1"/>
          </p:cNvPicPr>
          <p:nvPr/>
        </p:nvPicPr>
        <p:blipFill rotWithShape="1">
          <a:blip r:embed="rId4">
            <a:extLst>
              <a:ext uri="{28A0092B-C50C-407E-A947-70E740481C1C}">
                <a14:useLocalDpi xmlns:a14="http://schemas.microsoft.com/office/drawing/2010/main"/>
              </a:ext>
            </a:extLst>
          </a:blip>
          <a:srcRect t="1" r="152" b="1863"/>
          <a:stretch/>
        </p:blipFill>
        <p:spPr>
          <a:xfrm>
            <a:off x="4572000" y="1144052"/>
            <a:ext cx="2159394" cy="2122355"/>
          </a:xfrm>
          <a:prstGeom prst="rect">
            <a:avLst/>
          </a:prstGeom>
          <a:effectLst>
            <a:outerShdw blurRad="76200" dist="241300" dir="2700000" algn="tl" rotWithShape="0">
              <a:prstClr val="black">
                <a:alpha val="23000"/>
              </a:prstClr>
            </a:outerShdw>
          </a:effectLst>
        </p:spPr>
      </p:pic>
    </p:spTree>
    <p:extLst>
      <p:ext uri="{BB962C8B-B14F-4D97-AF65-F5344CB8AC3E}">
        <p14:creationId xmlns:p14="http://schemas.microsoft.com/office/powerpoint/2010/main" val="13503637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7"/>
          <p:cNvSpPr txBox="1">
            <a:spLocks noGrp="1"/>
          </p:cNvSpPr>
          <p:nvPr>
            <p:ph type="title"/>
          </p:nvPr>
        </p:nvSpPr>
        <p:spPr>
          <a:xfrm>
            <a:off x="361450" y="26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Create a Chain Story</a:t>
            </a:r>
            <a:endParaRPr/>
          </a:p>
        </p:txBody>
      </p:sp>
      <p:sp>
        <p:nvSpPr>
          <p:cNvPr id="154" name="Google Shape;154;p27"/>
          <p:cNvSpPr txBox="1">
            <a:spLocks noGrp="1"/>
          </p:cNvSpPr>
          <p:nvPr>
            <p:ph type="body" idx="1"/>
          </p:nvPr>
        </p:nvSpPr>
        <p:spPr>
          <a:xfrm>
            <a:off x="361450" y="1202649"/>
            <a:ext cx="8229600" cy="3588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 dirty="0"/>
              <a:t>With your story idea:</a:t>
            </a:r>
            <a:endParaRPr dirty="0"/>
          </a:p>
          <a:p>
            <a:pPr marL="457200" lvl="0" indent="-393700" algn="l" rtl="0">
              <a:spcBef>
                <a:spcPts val="520"/>
              </a:spcBef>
              <a:spcAft>
                <a:spcPts val="0"/>
              </a:spcAft>
              <a:buSzPts val="2600"/>
              <a:buChar char="•"/>
            </a:pPr>
            <a:r>
              <a:rPr lang="en" dirty="0"/>
              <a:t>Create a sequence of events that build upon each other in the story to a conclusion.</a:t>
            </a:r>
            <a:endParaRPr dirty="0"/>
          </a:p>
          <a:p>
            <a:pPr marL="457200" lvl="0" indent="-393700" algn="l" rtl="0">
              <a:spcBef>
                <a:spcPts val="1000"/>
              </a:spcBef>
              <a:spcAft>
                <a:spcPts val="0"/>
              </a:spcAft>
              <a:buSzPts val="2600"/>
              <a:buChar char="•"/>
            </a:pPr>
            <a:r>
              <a:rPr lang="en" dirty="0"/>
              <a:t>Use as many conditional sentences as possible. </a:t>
            </a:r>
            <a:endParaRPr dirty="0"/>
          </a:p>
          <a:p>
            <a:pPr marL="457200" lvl="0" indent="-393700" algn="l" rtl="0">
              <a:spcBef>
                <a:spcPts val="1000"/>
              </a:spcBef>
              <a:spcAft>
                <a:spcPts val="0"/>
              </a:spcAft>
              <a:buSzPts val="2600"/>
              <a:buChar char="•"/>
            </a:pPr>
            <a:r>
              <a:rPr lang="en" dirty="0"/>
              <a:t>Each group member is to contribute at least two sentences to the story.</a:t>
            </a:r>
            <a:endParaRPr dirty="0"/>
          </a:p>
          <a:p>
            <a:pPr marL="457200" lvl="0" indent="-393700" algn="l" rtl="0">
              <a:spcBef>
                <a:spcPts val="1000"/>
              </a:spcBef>
              <a:spcAft>
                <a:spcPts val="0"/>
              </a:spcAft>
              <a:buSzPts val="2600"/>
              <a:buChar char="•"/>
            </a:pPr>
            <a:r>
              <a:rPr lang="en" dirty="0"/>
              <a:t>Give your story a title. </a:t>
            </a:r>
            <a:endParaRPr dirty="0"/>
          </a:p>
          <a:p>
            <a:pPr marL="457200" lvl="0" indent="0" algn="l" rtl="0">
              <a:spcBef>
                <a:spcPts val="1000"/>
              </a:spcBef>
              <a:spcAft>
                <a:spcPts val="1000"/>
              </a:spcAft>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16D2B-9F2C-4AA0-BEE4-CCDFE9A2A3DE}"/>
              </a:ext>
            </a:extLst>
          </p:cNvPr>
          <p:cNvSpPr>
            <a:spLocks noGrp="1"/>
          </p:cNvSpPr>
          <p:nvPr>
            <p:ph type="title"/>
          </p:nvPr>
        </p:nvSpPr>
        <p:spPr/>
        <p:txBody>
          <a:bodyPr/>
          <a:lstStyle/>
          <a:p>
            <a:r>
              <a:rPr lang="en-US" dirty="0"/>
              <a:t>Create a Chain Story</a:t>
            </a:r>
          </a:p>
        </p:txBody>
      </p:sp>
      <p:sp>
        <p:nvSpPr>
          <p:cNvPr id="3" name="Text Placeholder 2">
            <a:extLst>
              <a:ext uri="{FF2B5EF4-FFF2-40B4-BE49-F238E27FC236}">
                <a16:creationId xmlns:a16="http://schemas.microsoft.com/office/drawing/2014/main" id="{3E889690-20B7-4427-B7D3-B51474A541E6}"/>
              </a:ext>
            </a:extLst>
          </p:cNvPr>
          <p:cNvSpPr>
            <a:spLocks noGrp="1"/>
          </p:cNvSpPr>
          <p:nvPr>
            <p:ph type="body" idx="1"/>
          </p:nvPr>
        </p:nvSpPr>
        <p:spPr>
          <a:xfrm>
            <a:off x="457199" y="1440064"/>
            <a:ext cx="4909931" cy="3326100"/>
          </a:xfrm>
        </p:spPr>
        <p:txBody>
          <a:bodyPr/>
          <a:lstStyle/>
          <a:p>
            <a:r>
              <a:rPr lang="en-US" dirty="0"/>
              <a:t>Write a story idea at the top of the page. Begin the story with another conditional sentence to continue the story.</a:t>
            </a:r>
          </a:p>
          <a:p>
            <a:pPr lvl="1"/>
            <a:r>
              <a:rPr lang="en-US" dirty="0"/>
              <a:t>Pass the paper to each group member and repeat. Create a sequence of events that build on each other to a conclusion.</a:t>
            </a:r>
          </a:p>
          <a:p>
            <a:pPr lvl="1"/>
            <a:r>
              <a:rPr lang="en-US" dirty="0"/>
              <a:t>Each group member should write at least two sentences. </a:t>
            </a:r>
          </a:p>
        </p:txBody>
      </p:sp>
      <p:pic>
        <p:nvPicPr>
          <p:cNvPr id="5" name="Card Graphic">
            <a:extLst>
              <a:ext uri="{FF2B5EF4-FFF2-40B4-BE49-F238E27FC236}">
                <a16:creationId xmlns:a16="http://schemas.microsoft.com/office/drawing/2014/main" id="{B9E07D98-DDD0-4C55-8BFF-89F9ED8C312A}"/>
              </a:ext>
            </a:extLst>
          </p:cNvPr>
          <p:cNvPicPr preferRelativeResize="0">
            <a:picLocks noChangeAspect="1"/>
          </p:cNvPicPr>
          <p:nvPr/>
        </p:nvPicPr>
        <p:blipFill rotWithShape="1">
          <a:blip r:embed="rId2">
            <a:extLst>
              <a:ext uri="{28A0092B-C50C-407E-A947-70E740481C1C}">
                <a14:useLocalDpi xmlns:a14="http://schemas.microsoft.com/office/drawing/2010/main"/>
              </a:ext>
            </a:extLst>
          </a:blip>
          <a:srcRect l="32074" r="31097"/>
          <a:stretch/>
        </p:blipFill>
        <p:spPr>
          <a:xfrm>
            <a:off x="5733221" y="1248132"/>
            <a:ext cx="2862470" cy="2743200"/>
          </a:xfrm>
          <a:prstGeom prst="rect">
            <a:avLst/>
          </a:prstGeom>
        </p:spPr>
      </p:pic>
    </p:spTree>
    <p:extLst>
      <p:ext uri="{BB962C8B-B14F-4D97-AF65-F5344CB8AC3E}">
        <p14:creationId xmlns:p14="http://schemas.microsoft.com/office/powerpoint/2010/main" val="27199103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7"/>
          <p:cNvSpPr txBox="1">
            <a:spLocks noGrp="1"/>
          </p:cNvSpPr>
          <p:nvPr>
            <p:ph type="ctrTitle"/>
          </p:nvPr>
        </p:nvSpPr>
        <p:spPr>
          <a:xfrm>
            <a:off x="533400" y="1028700"/>
            <a:ext cx="7851600" cy="13716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 dirty="0"/>
              <a:t>If You Give a Mouse a Cookie</a:t>
            </a:r>
            <a:endParaRPr dirty="0"/>
          </a:p>
        </p:txBody>
      </p:sp>
      <p:sp>
        <p:nvSpPr>
          <p:cNvPr id="66" name="Google Shape;66;p17"/>
          <p:cNvSpPr txBox="1">
            <a:spLocks noGrp="1"/>
          </p:cNvSpPr>
          <p:nvPr>
            <p:ph type="subTitle" idx="1"/>
          </p:nvPr>
        </p:nvSpPr>
        <p:spPr>
          <a:xfrm>
            <a:off x="533400" y="2421402"/>
            <a:ext cx="7854600" cy="1314300"/>
          </a:xfrm>
          <a:prstGeom prst="rect">
            <a:avLst/>
          </a:prstGeom>
        </p:spPr>
        <p:txBody>
          <a:bodyPr spcFirstLastPara="1" wrap="square" lIns="0" tIns="45700" rIns="18275" bIns="45700" anchor="t" anchorCtr="0">
            <a:noAutofit/>
          </a:bodyPr>
          <a:lstStyle/>
          <a:p>
            <a:pPr marL="0" lvl="0" indent="0" algn="l" rtl="0">
              <a:spcBef>
                <a:spcPts val="520"/>
              </a:spcBef>
              <a:spcAft>
                <a:spcPts val="0"/>
              </a:spcAft>
              <a:buNone/>
            </a:pPr>
            <a:r>
              <a:rPr lang="en" dirty="0"/>
              <a:t>Conditional </a:t>
            </a:r>
            <a:r>
              <a:rPr lang="en"/>
              <a:t>Mood Sentences</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EDDD2-0943-421D-8E50-E8ABF8C00293}"/>
              </a:ext>
            </a:extLst>
          </p:cNvPr>
          <p:cNvSpPr>
            <a:spLocks noGrp="1"/>
          </p:cNvSpPr>
          <p:nvPr>
            <p:ph type="title"/>
          </p:nvPr>
        </p:nvSpPr>
        <p:spPr/>
        <p:txBody>
          <a:bodyPr/>
          <a:lstStyle/>
          <a:p>
            <a:r>
              <a:rPr lang="en-US" dirty="0"/>
              <a:t>Essential Questions</a:t>
            </a:r>
          </a:p>
        </p:txBody>
      </p:sp>
      <p:sp>
        <p:nvSpPr>
          <p:cNvPr id="3" name="Text Placeholder 2">
            <a:extLst>
              <a:ext uri="{FF2B5EF4-FFF2-40B4-BE49-F238E27FC236}">
                <a16:creationId xmlns:a16="http://schemas.microsoft.com/office/drawing/2014/main" id="{E529A973-F75F-4637-8D3A-033476F64EE9}"/>
              </a:ext>
            </a:extLst>
          </p:cNvPr>
          <p:cNvSpPr>
            <a:spLocks noGrp="1"/>
          </p:cNvSpPr>
          <p:nvPr>
            <p:ph type="body" idx="1"/>
          </p:nvPr>
        </p:nvSpPr>
        <p:spPr/>
        <p:txBody>
          <a:bodyPr/>
          <a:lstStyle/>
          <a:p>
            <a:r>
              <a:rPr lang="en-US" dirty="0"/>
              <a:t>Why do the rules of language matter?</a:t>
            </a:r>
          </a:p>
          <a:p>
            <a:r>
              <a:rPr lang="en-US" dirty="0"/>
              <a:t>What is the purpose of learning and applying grammar skills?</a:t>
            </a:r>
          </a:p>
        </p:txBody>
      </p:sp>
    </p:spTree>
    <p:extLst>
      <p:ext uri="{BB962C8B-B14F-4D97-AF65-F5344CB8AC3E}">
        <p14:creationId xmlns:p14="http://schemas.microsoft.com/office/powerpoint/2010/main" val="29376574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13CD4-298E-486F-A085-0F8DCF9B66B7}"/>
              </a:ext>
            </a:extLst>
          </p:cNvPr>
          <p:cNvSpPr>
            <a:spLocks noGrp="1"/>
          </p:cNvSpPr>
          <p:nvPr>
            <p:ph type="title"/>
          </p:nvPr>
        </p:nvSpPr>
        <p:spPr/>
        <p:txBody>
          <a:bodyPr/>
          <a:lstStyle/>
          <a:p>
            <a:r>
              <a:rPr lang="en-US" dirty="0"/>
              <a:t>Sticky Bars </a:t>
            </a:r>
          </a:p>
        </p:txBody>
      </p:sp>
      <p:sp>
        <p:nvSpPr>
          <p:cNvPr id="3" name="Text Placeholder 2">
            <a:extLst>
              <a:ext uri="{FF2B5EF4-FFF2-40B4-BE49-F238E27FC236}">
                <a16:creationId xmlns:a16="http://schemas.microsoft.com/office/drawing/2014/main" id="{8A2EB591-69D5-43B4-A287-3DA87EF64266}"/>
              </a:ext>
            </a:extLst>
          </p:cNvPr>
          <p:cNvSpPr>
            <a:spLocks noGrp="1"/>
          </p:cNvSpPr>
          <p:nvPr>
            <p:ph type="body" idx="1"/>
          </p:nvPr>
        </p:nvSpPr>
        <p:spPr/>
        <p:txBody>
          <a:bodyPr/>
          <a:lstStyle/>
          <a:p>
            <a:pPr marL="63500" indent="0">
              <a:buNone/>
            </a:pPr>
            <a:r>
              <a:rPr lang="en-US" dirty="0">
                <a:solidFill>
                  <a:schemeClr val="accent4"/>
                </a:solidFill>
              </a:rPr>
              <a:t>What kind of cookie is your favorite? Choose one:</a:t>
            </a:r>
          </a:p>
        </p:txBody>
      </p:sp>
      <p:graphicFrame>
        <p:nvGraphicFramePr>
          <p:cNvPr id="4" name="Table 3">
            <a:extLst>
              <a:ext uri="{FF2B5EF4-FFF2-40B4-BE49-F238E27FC236}">
                <a16:creationId xmlns:a16="http://schemas.microsoft.com/office/drawing/2014/main" id="{141317F8-AF5E-40DF-9F92-DF3065737A7B}"/>
              </a:ext>
            </a:extLst>
          </p:cNvPr>
          <p:cNvGraphicFramePr>
            <a:graphicFrameLocks noGrp="1"/>
          </p:cNvGraphicFramePr>
          <p:nvPr>
            <p:extLst>
              <p:ext uri="{D42A27DB-BD31-4B8C-83A1-F6EECF244321}">
                <p14:modId xmlns:p14="http://schemas.microsoft.com/office/powerpoint/2010/main" val="4129463649"/>
              </p:ext>
            </p:extLst>
          </p:nvPr>
        </p:nvGraphicFramePr>
        <p:xfrm>
          <a:off x="594985" y="2902717"/>
          <a:ext cx="7954030" cy="1874976"/>
        </p:xfrm>
        <a:graphic>
          <a:graphicData uri="http://schemas.openxmlformats.org/drawingml/2006/table">
            <a:tbl>
              <a:tblPr firstRow="1" bandRow="1">
                <a:tableStyleId>{5C22544A-7EE6-4342-B048-85BDC9FD1C3A}</a:tableStyleId>
              </a:tblPr>
              <a:tblGrid>
                <a:gridCol w="1590806">
                  <a:extLst>
                    <a:ext uri="{9D8B030D-6E8A-4147-A177-3AD203B41FA5}">
                      <a16:colId xmlns:a16="http://schemas.microsoft.com/office/drawing/2014/main" val="2570062938"/>
                    </a:ext>
                  </a:extLst>
                </a:gridCol>
                <a:gridCol w="1590806">
                  <a:extLst>
                    <a:ext uri="{9D8B030D-6E8A-4147-A177-3AD203B41FA5}">
                      <a16:colId xmlns:a16="http://schemas.microsoft.com/office/drawing/2014/main" val="2759123265"/>
                    </a:ext>
                  </a:extLst>
                </a:gridCol>
                <a:gridCol w="1590806">
                  <a:extLst>
                    <a:ext uri="{9D8B030D-6E8A-4147-A177-3AD203B41FA5}">
                      <a16:colId xmlns:a16="http://schemas.microsoft.com/office/drawing/2014/main" val="2463405929"/>
                    </a:ext>
                  </a:extLst>
                </a:gridCol>
                <a:gridCol w="1590806">
                  <a:extLst>
                    <a:ext uri="{9D8B030D-6E8A-4147-A177-3AD203B41FA5}">
                      <a16:colId xmlns:a16="http://schemas.microsoft.com/office/drawing/2014/main" val="1563942204"/>
                    </a:ext>
                  </a:extLst>
                </a:gridCol>
                <a:gridCol w="1590806">
                  <a:extLst>
                    <a:ext uri="{9D8B030D-6E8A-4147-A177-3AD203B41FA5}">
                      <a16:colId xmlns:a16="http://schemas.microsoft.com/office/drawing/2014/main" val="296239087"/>
                    </a:ext>
                  </a:extLst>
                </a:gridCol>
              </a:tblGrid>
              <a:tr h="624992">
                <a:tc>
                  <a:txBody>
                    <a:bodyPr/>
                    <a:lstStyle/>
                    <a:p>
                      <a:pPr algn="ctr"/>
                      <a:endParaRPr lang="en-US" sz="1600" b="0" dirty="0">
                        <a:solidFill>
                          <a:schemeClr val="tx1"/>
                        </a:solidFill>
                        <a:latin typeface="Calibri" panose="020F0502020204030204" pitchFamily="34" charset="0"/>
                        <a:cs typeface="Calibri" panose="020F0502020204030204" pitchFamily="34" charset="0"/>
                      </a:endParaRPr>
                    </a:p>
                  </a:txBody>
                  <a:tcPr anchor="ctr">
                    <a:lnL w="12700" cmpd="sng">
                      <a:noFill/>
                    </a:lnL>
                    <a:lnR w="19050" cap="flat" cmpd="sng" algn="ctr">
                      <a:solidFill>
                        <a:schemeClr val="accent1"/>
                      </a:solid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0" dirty="0">
                        <a:solidFill>
                          <a:schemeClr val="tx1"/>
                        </a:solidFill>
                        <a:latin typeface="Calibri" panose="020F0502020204030204" pitchFamily="34" charset="0"/>
                        <a:cs typeface="Calibri" panose="020F0502020204030204" pitchFamily="34" charset="0"/>
                      </a:endParaRP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0" dirty="0">
                        <a:solidFill>
                          <a:schemeClr val="tx1"/>
                        </a:solidFill>
                        <a:latin typeface="Calibri" panose="020F0502020204030204" pitchFamily="34" charset="0"/>
                        <a:cs typeface="Calibri" panose="020F0502020204030204" pitchFamily="34" charset="0"/>
                      </a:endParaRP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0" dirty="0">
                        <a:solidFill>
                          <a:schemeClr val="tx1"/>
                        </a:solidFill>
                        <a:latin typeface="Calibri" panose="020F0502020204030204" pitchFamily="34" charset="0"/>
                        <a:cs typeface="Calibri" panose="020F0502020204030204" pitchFamily="34" charset="0"/>
                      </a:endParaRP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0" dirty="0">
                        <a:solidFill>
                          <a:schemeClr val="tx1"/>
                        </a:solidFill>
                        <a:latin typeface="Calibri" panose="020F0502020204030204" pitchFamily="34" charset="0"/>
                        <a:cs typeface="Calibri" panose="020F0502020204030204" pitchFamily="34" charset="0"/>
                      </a:endParaRPr>
                    </a:p>
                  </a:txBody>
                  <a:tcPr anchor="ctr">
                    <a:lnL w="19050" cap="flat" cmpd="sng" algn="ctr">
                      <a:solidFill>
                        <a:schemeClr val="accent1"/>
                      </a:solidFill>
                      <a:prstDash val="solid"/>
                      <a:round/>
                      <a:headEnd type="none" w="med" len="med"/>
                      <a:tailEnd type="none" w="med" len="med"/>
                    </a:lnL>
                    <a:lnR w="12700" cmpd="sng">
                      <a:noFill/>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2005923"/>
                  </a:ext>
                </a:extLst>
              </a:tr>
              <a:tr h="624992">
                <a:tc>
                  <a:txBody>
                    <a:bodyPr/>
                    <a:lstStyle/>
                    <a:p>
                      <a:pPr algn="ctr"/>
                      <a:endParaRPr lang="en-US" sz="1600" b="0" dirty="0">
                        <a:solidFill>
                          <a:schemeClr val="tx1"/>
                        </a:solidFill>
                        <a:latin typeface="Calibri" panose="020F0502020204030204" pitchFamily="34" charset="0"/>
                        <a:cs typeface="Calibri" panose="020F0502020204030204" pitchFamily="34" charset="0"/>
                      </a:endParaRPr>
                    </a:p>
                  </a:txBody>
                  <a:tcPr anchor="ctr">
                    <a:lnL w="12700" cmpd="sng">
                      <a:noFill/>
                    </a:lnL>
                    <a:lnR w="19050" cap="flat" cmpd="sng" algn="ctr">
                      <a:solidFill>
                        <a:schemeClr val="accent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0" dirty="0">
                        <a:solidFill>
                          <a:schemeClr val="tx1"/>
                        </a:solidFill>
                        <a:latin typeface="Calibri" panose="020F0502020204030204" pitchFamily="34" charset="0"/>
                        <a:cs typeface="Calibri" panose="020F0502020204030204" pitchFamily="34" charset="0"/>
                      </a:endParaRP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0" dirty="0">
                        <a:solidFill>
                          <a:schemeClr val="tx1"/>
                        </a:solidFill>
                        <a:latin typeface="Calibri" panose="020F0502020204030204" pitchFamily="34" charset="0"/>
                        <a:cs typeface="Calibri" panose="020F0502020204030204" pitchFamily="34" charset="0"/>
                      </a:endParaRP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0" dirty="0">
                        <a:solidFill>
                          <a:schemeClr val="tx1"/>
                        </a:solidFill>
                        <a:latin typeface="Calibri" panose="020F0502020204030204" pitchFamily="34" charset="0"/>
                        <a:cs typeface="Calibri" panose="020F0502020204030204" pitchFamily="34" charset="0"/>
                      </a:endParaRP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0" dirty="0">
                        <a:solidFill>
                          <a:schemeClr val="tx1"/>
                        </a:solidFill>
                        <a:latin typeface="Calibri" panose="020F0502020204030204" pitchFamily="34" charset="0"/>
                        <a:cs typeface="Calibri" panose="020F0502020204030204" pitchFamily="34" charset="0"/>
                      </a:endParaRPr>
                    </a:p>
                  </a:txBody>
                  <a:tcPr anchor="ctr">
                    <a:lnL w="19050" cap="flat" cmpd="sng" algn="ctr">
                      <a:solidFill>
                        <a:schemeClr val="accent1"/>
                      </a:solidFill>
                      <a:prstDash val="solid"/>
                      <a:round/>
                      <a:headEnd type="none" w="med" len="med"/>
                      <a:tailEnd type="none" w="med" len="med"/>
                    </a:lnL>
                    <a:lnR w="12700" cmpd="sng">
                      <a:noFill/>
                    </a:lnR>
                    <a:lnT w="19050" cap="flat" cmpd="sng" algn="ctr">
                      <a:noFill/>
                      <a:prstDash val="solid"/>
                      <a:round/>
                      <a:headEnd type="none" w="med" len="med"/>
                      <a:tailEnd type="none" w="med" len="med"/>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7015156"/>
                  </a:ext>
                </a:extLst>
              </a:tr>
              <a:tr h="624992">
                <a:tc>
                  <a:txBody>
                    <a:bodyPr/>
                    <a:lstStyle/>
                    <a:p>
                      <a:pPr algn="ctr"/>
                      <a:r>
                        <a:rPr lang="en-US" sz="1600" b="1" dirty="0">
                          <a:solidFill>
                            <a:schemeClr val="accent4"/>
                          </a:solidFill>
                          <a:latin typeface="Caveat" pitchFamily="2" charset="0"/>
                          <a:cs typeface="Calibri" panose="020F0502020204030204" pitchFamily="34" charset="0"/>
                        </a:rPr>
                        <a:t>Oatmeal Raisin</a:t>
                      </a:r>
                    </a:p>
                  </a:txBody>
                  <a:tcPr anchor="ctr">
                    <a:lnL w="12700" cmpd="sng">
                      <a:noFill/>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1600" b="1" dirty="0">
                          <a:solidFill>
                            <a:schemeClr val="accent4"/>
                          </a:solidFill>
                          <a:latin typeface="Caveat" pitchFamily="2" charset="0"/>
                          <a:cs typeface="Calibri" panose="020F0502020204030204" pitchFamily="34" charset="0"/>
                        </a:rPr>
                        <a:t>Chocolate Chip</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1600" b="1" dirty="0">
                          <a:solidFill>
                            <a:schemeClr val="accent4"/>
                          </a:solidFill>
                          <a:latin typeface="Caveat" pitchFamily="2" charset="0"/>
                          <a:cs typeface="Calibri" panose="020F0502020204030204" pitchFamily="34" charset="0"/>
                        </a:rPr>
                        <a:t>Peanut Butter</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1600" b="1" dirty="0">
                          <a:solidFill>
                            <a:schemeClr val="accent4"/>
                          </a:solidFill>
                          <a:latin typeface="Caveat" pitchFamily="2" charset="0"/>
                          <a:cs typeface="Calibri" panose="020F0502020204030204" pitchFamily="34" charset="0"/>
                        </a:rPr>
                        <a:t>Sugar Cookie</a:t>
                      </a: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US" sz="1600" b="1" dirty="0">
                          <a:solidFill>
                            <a:schemeClr val="accent4"/>
                          </a:solidFill>
                          <a:latin typeface="Caveat" pitchFamily="2" charset="0"/>
                          <a:cs typeface="Calibri" panose="020F0502020204030204" pitchFamily="34" charset="0"/>
                        </a:rPr>
                        <a:t>White Chocolate</a:t>
                      </a:r>
                    </a:p>
                  </a:txBody>
                  <a:tcPr anchor="ctr">
                    <a:lnL w="19050" cap="flat" cmpd="sng" algn="ctr">
                      <a:solidFill>
                        <a:schemeClr val="accent1"/>
                      </a:solidFill>
                      <a:prstDash val="solid"/>
                      <a:round/>
                      <a:headEnd type="none" w="med" len="med"/>
                      <a:tailEnd type="none" w="med" len="med"/>
                    </a:lnL>
                    <a:lnR w="12700" cmpd="sng">
                      <a:noFill/>
                    </a:lnR>
                    <a:lnT w="1905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6823325"/>
                  </a:ext>
                </a:extLst>
              </a:tr>
            </a:tbl>
          </a:graphicData>
        </a:graphic>
      </p:graphicFrame>
      <p:sp>
        <p:nvSpPr>
          <p:cNvPr id="7" name="Rectangle: Single Corner Snipped 6">
            <a:extLst>
              <a:ext uri="{FF2B5EF4-FFF2-40B4-BE49-F238E27FC236}">
                <a16:creationId xmlns:a16="http://schemas.microsoft.com/office/drawing/2014/main" id="{6C954EBE-F69A-42B0-9455-D87BB09B7D04}"/>
              </a:ext>
            </a:extLst>
          </p:cNvPr>
          <p:cNvSpPr/>
          <p:nvPr/>
        </p:nvSpPr>
        <p:spPr>
          <a:xfrm rot="10800000">
            <a:off x="2699090" y="2162080"/>
            <a:ext cx="550844" cy="550843"/>
          </a:xfrm>
          <a:prstGeom prst="snip1Rect">
            <a:avLst/>
          </a:prstGeom>
          <a:solidFill>
            <a:schemeClr val="accent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FFB4372-81B3-45AF-A7B4-0A8FD94A74B7}"/>
              </a:ext>
            </a:extLst>
          </p:cNvPr>
          <p:cNvSpPr/>
          <p:nvPr/>
        </p:nvSpPr>
        <p:spPr>
          <a:xfrm>
            <a:off x="7513488" y="3470001"/>
            <a:ext cx="572877" cy="583894"/>
          </a:xfrm>
          <a:prstGeom prst="rect">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Single Corner Snipped 8">
            <a:extLst>
              <a:ext uri="{FF2B5EF4-FFF2-40B4-BE49-F238E27FC236}">
                <a16:creationId xmlns:a16="http://schemas.microsoft.com/office/drawing/2014/main" id="{C7D67174-C3A5-4381-A41F-320A259BFAFE}"/>
              </a:ext>
            </a:extLst>
          </p:cNvPr>
          <p:cNvSpPr/>
          <p:nvPr/>
        </p:nvSpPr>
        <p:spPr>
          <a:xfrm rot="5400000">
            <a:off x="2671548" y="3475509"/>
            <a:ext cx="572877" cy="583894"/>
          </a:xfrm>
          <a:prstGeom prst="snip1Rect">
            <a:avLst/>
          </a:prstGeom>
          <a:solidFill>
            <a:schemeClr val="accent4">
              <a:lumMod val="60000"/>
              <a:lumOff val="4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D70EE4B-4856-40B7-80A3-3D63FC9815B6}"/>
              </a:ext>
            </a:extLst>
          </p:cNvPr>
          <p:cNvSpPr/>
          <p:nvPr/>
        </p:nvSpPr>
        <p:spPr>
          <a:xfrm>
            <a:off x="2572435" y="2805613"/>
            <a:ext cx="572877" cy="583894"/>
          </a:xfrm>
          <a:prstGeom prst="rect">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Single Corner Snipped 10">
            <a:extLst>
              <a:ext uri="{FF2B5EF4-FFF2-40B4-BE49-F238E27FC236}">
                <a16:creationId xmlns:a16="http://schemas.microsoft.com/office/drawing/2014/main" id="{D52E96EC-3470-4D84-8248-ECD8F33066A5}"/>
              </a:ext>
            </a:extLst>
          </p:cNvPr>
          <p:cNvSpPr/>
          <p:nvPr/>
        </p:nvSpPr>
        <p:spPr>
          <a:xfrm rot="10800000">
            <a:off x="7645708" y="2822138"/>
            <a:ext cx="550844" cy="550843"/>
          </a:xfrm>
          <a:prstGeom prst="snip1Rect">
            <a:avLst/>
          </a:prstGeom>
          <a:solidFill>
            <a:schemeClr val="accent4">
              <a:lumMod val="60000"/>
              <a:lumOff val="4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a:extLst>
              <a:ext uri="{FF2B5EF4-FFF2-40B4-BE49-F238E27FC236}">
                <a16:creationId xmlns:a16="http://schemas.microsoft.com/office/drawing/2014/main" id="{E47CE526-08A7-472F-AF28-ECDC2C8A0156}"/>
              </a:ext>
            </a:extLst>
          </p:cNvPr>
          <p:cNvSpPr/>
          <p:nvPr/>
        </p:nvSpPr>
        <p:spPr>
          <a:xfrm>
            <a:off x="1057635" y="3470001"/>
            <a:ext cx="572877" cy="583894"/>
          </a:xfrm>
          <a:prstGeom prst="rect">
            <a:avLst/>
          </a:prstGeom>
          <a:solidFill>
            <a:schemeClr val="accent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78618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0"/>
          <p:cNvSpPr txBox="1">
            <a:spLocks noGrp="1"/>
          </p:cNvSpPr>
          <p:nvPr>
            <p:ph type="title"/>
          </p:nvPr>
        </p:nvSpPr>
        <p:spPr>
          <a:xfrm>
            <a:off x="457200" y="3748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i="1" dirty="0">
                <a:hlinkClick r:id="rId3"/>
              </a:rPr>
              <a:t>If You Give a Mouse a Cookie</a:t>
            </a:r>
            <a:endParaRPr i="1" dirty="0"/>
          </a:p>
        </p:txBody>
      </p:sp>
      <p:sp>
        <p:nvSpPr>
          <p:cNvPr id="2" name="Rectangle 1">
            <a:extLst>
              <a:ext uri="{FF2B5EF4-FFF2-40B4-BE49-F238E27FC236}">
                <a16:creationId xmlns:a16="http://schemas.microsoft.com/office/drawing/2014/main" id="{2EB312A8-4892-4490-BE99-3A99F129C54B}"/>
              </a:ext>
            </a:extLst>
          </p:cNvPr>
          <p:cNvSpPr/>
          <p:nvPr/>
        </p:nvSpPr>
        <p:spPr>
          <a:xfrm>
            <a:off x="409575" y="4414553"/>
            <a:ext cx="3564000" cy="507831"/>
          </a:xfrm>
          <a:prstGeom prst="rect">
            <a:avLst/>
          </a:prstGeom>
        </p:spPr>
        <p:txBody>
          <a:bodyPr wrap="square">
            <a:spAutoFit/>
          </a:bodyPr>
          <a:lstStyle/>
          <a:p>
            <a:r>
              <a:rPr lang="en-US" sz="900" dirty="0">
                <a:solidFill>
                  <a:schemeClr val="bg1">
                    <a:lumMod val="50000"/>
                  </a:schemeClr>
                </a:solidFill>
                <a:latin typeface="Calibri" panose="020F0502020204030204" pitchFamily="34" charset="0"/>
                <a:cs typeface="Calibri" panose="020F0502020204030204" pitchFamily="34" charset="0"/>
              </a:rPr>
              <a:t>Source: The Teacher's Library (September 2, 2015). If You Give a Mouse a Cookie. Youtube.com. Retrieved from https://www.youtube.com/watch?v=QCDPkGjMBro</a:t>
            </a:r>
          </a:p>
        </p:txBody>
      </p:sp>
      <p:pic>
        <p:nvPicPr>
          <p:cNvPr id="4" name="Picture 3">
            <a:hlinkClick r:id="rId3"/>
            <a:extLst>
              <a:ext uri="{FF2B5EF4-FFF2-40B4-BE49-F238E27FC236}">
                <a16:creationId xmlns:a16="http://schemas.microsoft.com/office/drawing/2014/main" id="{063E6BA6-B0EB-4F47-9C73-39204860B464}"/>
              </a:ext>
            </a:extLst>
          </p:cNvPr>
          <p:cNvPicPr>
            <a:picLocks noChangeAspect="1"/>
          </p:cNvPicPr>
          <p:nvPr/>
        </p:nvPicPr>
        <p:blipFill>
          <a:blip r:embed="rId4"/>
          <a:stretch>
            <a:fillRect/>
          </a:stretch>
        </p:blipFill>
        <p:spPr>
          <a:xfrm>
            <a:off x="494642" y="1464950"/>
            <a:ext cx="3478933" cy="2949603"/>
          </a:xfrm>
          <a:prstGeom prst="rect">
            <a:avLst/>
          </a:prstGeom>
        </p:spPr>
      </p:pic>
      <p:sp>
        <p:nvSpPr>
          <p:cNvPr id="10" name="Text Placeholder 2">
            <a:extLst>
              <a:ext uri="{FF2B5EF4-FFF2-40B4-BE49-F238E27FC236}">
                <a16:creationId xmlns:a16="http://schemas.microsoft.com/office/drawing/2014/main" id="{4A5650AF-B7EE-4009-804B-BE56C2C26888}"/>
              </a:ext>
            </a:extLst>
          </p:cNvPr>
          <p:cNvSpPr>
            <a:spLocks noGrp="1"/>
          </p:cNvSpPr>
          <p:nvPr>
            <p:ph type="body" idx="1"/>
          </p:nvPr>
        </p:nvSpPr>
        <p:spPr>
          <a:xfrm>
            <a:off x="4391024" y="1464950"/>
            <a:ext cx="4343401" cy="3291900"/>
          </a:xfrm>
        </p:spPr>
        <p:txBody>
          <a:bodyPr/>
          <a:lstStyle/>
          <a:p>
            <a:r>
              <a:rPr lang="en-US" dirty="0"/>
              <a:t>As you listen to the story, consider these questions:</a:t>
            </a:r>
          </a:p>
          <a:p>
            <a:pPr lvl="1"/>
            <a:r>
              <a:rPr lang="en-US" dirty="0"/>
              <a:t>What sentence structure does the author repeat?</a:t>
            </a:r>
          </a:p>
          <a:p>
            <a:pPr lvl="1"/>
            <a:r>
              <a:rPr lang="en-US" dirty="0"/>
              <a:t>How might a sentence in the </a:t>
            </a:r>
            <a:r>
              <a:rPr lang="en-US" i="1" dirty="0"/>
              <a:t>conditional mood </a:t>
            </a:r>
            <a:r>
              <a:rPr lang="en-US" dirty="0"/>
              <a:t>be structured?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C5457-25B3-4FB2-95D7-4C8BFAADADC0}"/>
              </a:ext>
            </a:extLst>
          </p:cNvPr>
          <p:cNvSpPr>
            <a:spLocks noGrp="1"/>
          </p:cNvSpPr>
          <p:nvPr>
            <p:ph type="title"/>
          </p:nvPr>
        </p:nvSpPr>
        <p:spPr>
          <a:xfrm>
            <a:off x="321275" y="3921797"/>
            <a:ext cx="8229600" cy="857400"/>
          </a:xfrm>
        </p:spPr>
        <p:txBody>
          <a:bodyPr anchor="t"/>
          <a:lstStyle/>
          <a:p>
            <a:pPr algn="ctr"/>
            <a:r>
              <a:rPr lang="en-US" i="1" dirty="0">
                <a:solidFill>
                  <a:schemeClr val="tx1"/>
                </a:solidFill>
              </a:rPr>
              <a:t>Can you find your conditional partner?</a:t>
            </a:r>
          </a:p>
        </p:txBody>
      </p:sp>
      <p:sp>
        <p:nvSpPr>
          <p:cNvPr id="3" name="Text Placeholder 2">
            <a:extLst>
              <a:ext uri="{FF2B5EF4-FFF2-40B4-BE49-F238E27FC236}">
                <a16:creationId xmlns:a16="http://schemas.microsoft.com/office/drawing/2014/main" id="{923A8695-D23C-428D-819D-1A0ABDEAF9EC}"/>
              </a:ext>
            </a:extLst>
          </p:cNvPr>
          <p:cNvSpPr>
            <a:spLocks noGrp="1"/>
          </p:cNvSpPr>
          <p:nvPr>
            <p:ph type="body" idx="1"/>
          </p:nvPr>
        </p:nvSpPr>
        <p:spPr>
          <a:xfrm>
            <a:off x="457200" y="528066"/>
            <a:ext cx="8229600" cy="3291900"/>
          </a:xfrm>
        </p:spPr>
        <p:txBody>
          <a:bodyPr/>
          <a:lstStyle/>
          <a:p>
            <a:pPr marL="63500" indent="0" algn="ctr">
              <a:buNone/>
            </a:pPr>
            <a:r>
              <a:rPr lang="en-US" i="1" dirty="0"/>
              <a:t>Sentences in the conditional mood have a </a:t>
            </a:r>
          </a:p>
          <a:p>
            <a:pPr marL="63500" indent="0" algn="ctr">
              <a:buNone/>
            </a:pPr>
            <a:r>
              <a:rPr lang="en-US" i="1" dirty="0">
                <a:solidFill>
                  <a:schemeClr val="accent4"/>
                </a:solidFill>
              </a:rPr>
              <a:t>condition</a:t>
            </a:r>
            <a:r>
              <a:rPr lang="en-US" i="1" dirty="0"/>
              <a:t> and a </a:t>
            </a:r>
            <a:r>
              <a:rPr lang="en-US" i="1" dirty="0">
                <a:solidFill>
                  <a:schemeClr val="accent2"/>
                </a:solidFill>
              </a:rPr>
              <a:t>result</a:t>
            </a:r>
            <a:r>
              <a:rPr lang="en-US" i="1" dirty="0"/>
              <a:t>.</a:t>
            </a:r>
          </a:p>
          <a:p>
            <a:pPr marL="63500" indent="0" algn="ctr">
              <a:buNone/>
            </a:pPr>
            <a:endParaRPr lang="en-US" dirty="0"/>
          </a:p>
          <a:p>
            <a:pPr marL="63500" indent="0" algn="ctr">
              <a:buNone/>
            </a:pPr>
            <a:r>
              <a:rPr lang="en-US" dirty="0"/>
              <a:t>If </a:t>
            </a:r>
            <a:r>
              <a:rPr lang="en-US" dirty="0">
                <a:solidFill>
                  <a:schemeClr val="accent4"/>
                </a:solidFill>
              </a:rPr>
              <a:t>_____________</a:t>
            </a:r>
            <a:r>
              <a:rPr lang="en-US" dirty="0"/>
              <a:t>, then </a:t>
            </a:r>
            <a:r>
              <a:rPr lang="en-US" dirty="0">
                <a:solidFill>
                  <a:schemeClr val="accent2"/>
                </a:solidFill>
              </a:rPr>
              <a:t>_____________</a:t>
            </a:r>
            <a:r>
              <a:rPr lang="en-US" dirty="0"/>
              <a:t>.</a:t>
            </a:r>
          </a:p>
          <a:p>
            <a:pPr marL="63500" indent="0" algn="ctr">
              <a:buNone/>
            </a:pPr>
            <a:r>
              <a:rPr lang="en-US" dirty="0"/>
              <a:t>If </a:t>
            </a:r>
            <a:r>
              <a:rPr lang="en-US" dirty="0">
                <a:solidFill>
                  <a:schemeClr val="accent4"/>
                </a:solidFill>
              </a:rPr>
              <a:t>a condition is met</a:t>
            </a:r>
            <a:r>
              <a:rPr lang="en-US" dirty="0"/>
              <a:t>, then </a:t>
            </a:r>
            <a:r>
              <a:rPr lang="en-US" dirty="0">
                <a:solidFill>
                  <a:schemeClr val="accent2"/>
                </a:solidFill>
              </a:rPr>
              <a:t>this result will happen</a:t>
            </a:r>
            <a:r>
              <a:rPr lang="en-US" dirty="0"/>
              <a:t>.</a:t>
            </a:r>
          </a:p>
          <a:p>
            <a:pPr marL="63500" indent="0" algn="ctr">
              <a:buNone/>
            </a:pPr>
            <a:r>
              <a:rPr lang="en-US" dirty="0"/>
              <a:t>If </a:t>
            </a:r>
            <a:r>
              <a:rPr lang="en-US" dirty="0">
                <a:solidFill>
                  <a:schemeClr val="accent4"/>
                </a:solidFill>
              </a:rPr>
              <a:t>this happens</a:t>
            </a:r>
            <a:r>
              <a:rPr lang="en-US" dirty="0"/>
              <a:t>, then </a:t>
            </a:r>
            <a:r>
              <a:rPr lang="en-US" dirty="0">
                <a:solidFill>
                  <a:schemeClr val="accent2"/>
                </a:solidFill>
              </a:rPr>
              <a:t>that results</a:t>
            </a:r>
            <a:r>
              <a:rPr lang="en-US" dirty="0"/>
              <a:t>.</a:t>
            </a:r>
          </a:p>
          <a:p>
            <a:pPr marL="63500" indent="0" algn="ctr">
              <a:buNone/>
            </a:pPr>
            <a:r>
              <a:rPr lang="en-US" dirty="0">
                <a:solidFill>
                  <a:schemeClr val="accent2"/>
                </a:solidFill>
              </a:rPr>
              <a:t>That should happen</a:t>
            </a:r>
            <a:r>
              <a:rPr lang="en-US" dirty="0"/>
              <a:t>, if </a:t>
            </a:r>
            <a:r>
              <a:rPr lang="en-US" dirty="0">
                <a:solidFill>
                  <a:schemeClr val="accent4"/>
                </a:solidFill>
              </a:rPr>
              <a:t>this happens first</a:t>
            </a:r>
            <a:r>
              <a:rPr lang="en-US" dirty="0"/>
              <a:t>.</a:t>
            </a:r>
          </a:p>
        </p:txBody>
      </p:sp>
    </p:spTree>
    <p:extLst>
      <p:ext uri="{BB962C8B-B14F-4D97-AF65-F5344CB8AC3E}">
        <p14:creationId xmlns:p14="http://schemas.microsoft.com/office/powerpoint/2010/main" val="32174034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E7317-6DA1-4460-9186-9ABB6709E502}"/>
              </a:ext>
            </a:extLst>
          </p:cNvPr>
          <p:cNvSpPr>
            <a:spLocks noGrp="1"/>
          </p:cNvSpPr>
          <p:nvPr>
            <p:ph type="title"/>
          </p:nvPr>
        </p:nvSpPr>
        <p:spPr>
          <a:xfrm>
            <a:off x="457200" y="528066"/>
            <a:ext cx="8229600" cy="857400"/>
          </a:xfrm>
        </p:spPr>
        <p:txBody>
          <a:bodyPr/>
          <a:lstStyle/>
          <a:p>
            <a:r>
              <a:rPr lang="en-US" dirty="0"/>
              <a:t>Conditional Mood</a:t>
            </a:r>
          </a:p>
        </p:txBody>
      </p:sp>
      <p:sp>
        <p:nvSpPr>
          <p:cNvPr id="3" name="Text Placeholder 2">
            <a:extLst>
              <a:ext uri="{FF2B5EF4-FFF2-40B4-BE49-F238E27FC236}">
                <a16:creationId xmlns:a16="http://schemas.microsoft.com/office/drawing/2014/main" id="{EC616109-FAF1-47D7-9E96-003E18D01719}"/>
              </a:ext>
            </a:extLst>
          </p:cNvPr>
          <p:cNvSpPr>
            <a:spLocks noGrp="1"/>
          </p:cNvSpPr>
          <p:nvPr>
            <p:ph type="body" idx="1"/>
          </p:nvPr>
        </p:nvSpPr>
        <p:spPr>
          <a:xfrm>
            <a:off x="457200" y="1440064"/>
            <a:ext cx="4324350" cy="3326100"/>
          </a:xfrm>
        </p:spPr>
        <p:txBody>
          <a:bodyPr/>
          <a:lstStyle/>
          <a:p>
            <a:pPr lvl="0"/>
            <a:r>
              <a:rPr lang="en-US" dirty="0"/>
              <a:t>Indicates a conditional state; in other words, one condition must be met before something else can happen. </a:t>
            </a:r>
          </a:p>
          <a:p>
            <a:pPr lvl="0"/>
            <a:r>
              <a:rPr lang="en-US" dirty="0"/>
              <a:t>Word Clues: 	</a:t>
            </a:r>
          </a:p>
          <a:p>
            <a:pPr lvl="1">
              <a:spcBef>
                <a:spcPts val="0"/>
              </a:spcBef>
            </a:pPr>
            <a:r>
              <a:rPr lang="en-US" dirty="0"/>
              <a:t>If</a:t>
            </a:r>
          </a:p>
          <a:p>
            <a:pPr lvl="1">
              <a:spcBef>
                <a:spcPts val="0"/>
              </a:spcBef>
            </a:pPr>
            <a:r>
              <a:rPr lang="en-US" dirty="0"/>
              <a:t>May/Might </a:t>
            </a:r>
          </a:p>
          <a:p>
            <a:pPr lvl="1">
              <a:spcBef>
                <a:spcPts val="0"/>
              </a:spcBef>
            </a:pPr>
            <a:r>
              <a:rPr lang="en-US" dirty="0"/>
              <a:t>Can/Could </a:t>
            </a:r>
          </a:p>
          <a:p>
            <a:pPr lvl="1">
              <a:spcBef>
                <a:spcPts val="0"/>
              </a:spcBef>
            </a:pPr>
            <a:r>
              <a:rPr lang="en-US" dirty="0"/>
              <a:t>Will/Would </a:t>
            </a:r>
          </a:p>
          <a:p>
            <a:endParaRPr lang="en-US" dirty="0"/>
          </a:p>
          <a:p>
            <a:endParaRPr lang="en-US" dirty="0"/>
          </a:p>
        </p:txBody>
      </p:sp>
      <p:sp>
        <p:nvSpPr>
          <p:cNvPr id="4" name="Text Placeholder 3">
            <a:extLst>
              <a:ext uri="{FF2B5EF4-FFF2-40B4-BE49-F238E27FC236}">
                <a16:creationId xmlns:a16="http://schemas.microsoft.com/office/drawing/2014/main" id="{1AB446B3-8DDD-4F5E-AAB6-E0E4455FC06D}"/>
              </a:ext>
            </a:extLst>
          </p:cNvPr>
          <p:cNvSpPr>
            <a:spLocks noGrp="1"/>
          </p:cNvSpPr>
          <p:nvPr>
            <p:ph type="body" idx="2"/>
          </p:nvPr>
        </p:nvSpPr>
        <p:spPr>
          <a:xfrm>
            <a:off x="4895850" y="1440064"/>
            <a:ext cx="3790950" cy="3326100"/>
          </a:xfrm>
        </p:spPr>
        <p:txBody>
          <a:bodyPr/>
          <a:lstStyle/>
          <a:p>
            <a:r>
              <a:rPr lang="en-US" dirty="0">
                <a:solidFill>
                  <a:schemeClr val="tx1"/>
                </a:solidFill>
              </a:rPr>
              <a:t>For example: </a:t>
            </a:r>
            <a:r>
              <a:rPr lang="en-US" dirty="0">
                <a:solidFill>
                  <a:schemeClr val="accent4"/>
                </a:solidFill>
              </a:rPr>
              <a:t>If I can get tickets, I will go to the concert.</a:t>
            </a:r>
          </a:p>
          <a:p>
            <a:pPr lvl="1"/>
            <a:r>
              <a:rPr lang="en-US" dirty="0">
                <a:solidFill>
                  <a:schemeClr val="tx1"/>
                </a:solidFill>
              </a:rPr>
              <a:t>(I can’t legally go to the concert without tickets.)</a:t>
            </a:r>
          </a:p>
          <a:p>
            <a:endParaRPr lang="en-US" dirty="0"/>
          </a:p>
        </p:txBody>
      </p:sp>
      <p:pic>
        <p:nvPicPr>
          <p:cNvPr id="5" name="Picture 4" descr="A close up of a sign&#10;&#10;Description automatically generated">
            <a:extLst>
              <a:ext uri="{FF2B5EF4-FFF2-40B4-BE49-F238E27FC236}">
                <a16:creationId xmlns:a16="http://schemas.microsoft.com/office/drawing/2014/main" id="{9D67BB7D-AC87-4BFE-A2BF-49B6F445D85C}"/>
              </a:ext>
            </a:extLst>
          </p:cNvPr>
          <p:cNvPicPr>
            <a:picLocks noChangeAspect="1"/>
          </p:cNvPicPr>
          <p:nvPr/>
        </p:nvPicPr>
        <p:blipFill>
          <a:blip r:embed="rId3"/>
          <a:stretch>
            <a:fillRect/>
          </a:stretch>
        </p:blipFill>
        <p:spPr>
          <a:xfrm rot="14302801">
            <a:off x="6123872" y="3255778"/>
            <a:ext cx="1334904" cy="1334904"/>
          </a:xfrm>
          <a:prstGeom prst="rect">
            <a:avLst/>
          </a:prstGeom>
        </p:spPr>
      </p:pic>
    </p:spTree>
    <p:extLst>
      <p:ext uri="{BB962C8B-B14F-4D97-AF65-F5344CB8AC3E}">
        <p14:creationId xmlns:p14="http://schemas.microsoft.com/office/powerpoint/2010/main" val="20905074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F43014D9-DA8A-42E9-B9C0-446CB63D8753}"/>
              </a:ext>
            </a:extLst>
          </p:cNvPr>
          <p:cNvSpPr/>
          <p:nvPr/>
        </p:nvSpPr>
        <p:spPr>
          <a:xfrm>
            <a:off x="457200" y="1205663"/>
            <a:ext cx="3887777" cy="716040"/>
          </a:xfrm>
          <a:custGeom>
            <a:avLst/>
            <a:gdLst>
              <a:gd name="connsiteX0" fmla="*/ 0 w 3931897"/>
              <a:gd name="connsiteY0" fmla="*/ 71604 h 716040"/>
              <a:gd name="connsiteX1" fmla="*/ 71604 w 3931897"/>
              <a:gd name="connsiteY1" fmla="*/ 0 h 716040"/>
              <a:gd name="connsiteX2" fmla="*/ 3860293 w 3931897"/>
              <a:gd name="connsiteY2" fmla="*/ 0 h 716040"/>
              <a:gd name="connsiteX3" fmla="*/ 3931897 w 3931897"/>
              <a:gd name="connsiteY3" fmla="*/ 71604 h 716040"/>
              <a:gd name="connsiteX4" fmla="*/ 3931897 w 3931897"/>
              <a:gd name="connsiteY4" fmla="*/ 644436 h 716040"/>
              <a:gd name="connsiteX5" fmla="*/ 3860293 w 3931897"/>
              <a:gd name="connsiteY5" fmla="*/ 716040 h 716040"/>
              <a:gd name="connsiteX6" fmla="*/ 71604 w 3931897"/>
              <a:gd name="connsiteY6" fmla="*/ 716040 h 716040"/>
              <a:gd name="connsiteX7" fmla="*/ 0 w 3931897"/>
              <a:gd name="connsiteY7" fmla="*/ 644436 h 716040"/>
              <a:gd name="connsiteX8" fmla="*/ 0 w 3931897"/>
              <a:gd name="connsiteY8" fmla="*/ 71604 h 71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1897" h="716040">
                <a:moveTo>
                  <a:pt x="0" y="71604"/>
                </a:moveTo>
                <a:cubicBezTo>
                  <a:pt x="0" y="32058"/>
                  <a:pt x="32058" y="0"/>
                  <a:pt x="71604" y="0"/>
                </a:cubicBezTo>
                <a:lnTo>
                  <a:pt x="3860293" y="0"/>
                </a:lnTo>
                <a:cubicBezTo>
                  <a:pt x="3899839" y="0"/>
                  <a:pt x="3931897" y="32058"/>
                  <a:pt x="3931897" y="71604"/>
                </a:cubicBezTo>
                <a:lnTo>
                  <a:pt x="3931897" y="644436"/>
                </a:lnTo>
                <a:cubicBezTo>
                  <a:pt x="3931897" y="683982"/>
                  <a:pt x="3899839" y="716040"/>
                  <a:pt x="3860293" y="716040"/>
                </a:cubicBezTo>
                <a:lnTo>
                  <a:pt x="71604" y="716040"/>
                </a:lnTo>
                <a:cubicBezTo>
                  <a:pt x="32058" y="716040"/>
                  <a:pt x="0" y="683982"/>
                  <a:pt x="0" y="644436"/>
                </a:cubicBezTo>
                <a:lnTo>
                  <a:pt x="0" y="71604"/>
                </a:lnTo>
                <a:close/>
              </a:path>
            </a:pathLst>
          </a:custGeom>
          <a:solidFill>
            <a:schemeClr val="accent2"/>
          </a:solidFill>
          <a:ln>
            <a:solidFill>
              <a:schemeClr val="accent2">
                <a:lumMod val="40000"/>
                <a:lumOff val="6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7172" tIns="97172" rIns="97172" bIns="97172"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If you speed down the highway,</a:t>
            </a:r>
          </a:p>
        </p:txBody>
      </p:sp>
      <p:sp>
        <p:nvSpPr>
          <p:cNvPr id="9" name="Freeform: Shape 8">
            <a:extLst>
              <a:ext uri="{FF2B5EF4-FFF2-40B4-BE49-F238E27FC236}">
                <a16:creationId xmlns:a16="http://schemas.microsoft.com/office/drawing/2014/main" id="{F551D48E-4D85-417A-940F-10F60AA5FC95}"/>
              </a:ext>
            </a:extLst>
          </p:cNvPr>
          <p:cNvSpPr/>
          <p:nvPr/>
        </p:nvSpPr>
        <p:spPr>
          <a:xfrm>
            <a:off x="4799023" y="1205663"/>
            <a:ext cx="3887751" cy="716040"/>
          </a:xfrm>
          <a:custGeom>
            <a:avLst/>
            <a:gdLst>
              <a:gd name="connsiteX0" fmla="*/ 0 w 3897193"/>
              <a:gd name="connsiteY0" fmla="*/ 71604 h 716040"/>
              <a:gd name="connsiteX1" fmla="*/ 71604 w 3897193"/>
              <a:gd name="connsiteY1" fmla="*/ 0 h 716040"/>
              <a:gd name="connsiteX2" fmla="*/ 3825589 w 3897193"/>
              <a:gd name="connsiteY2" fmla="*/ 0 h 716040"/>
              <a:gd name="connsiteX3" fmla="*/ 3897193 w 3897193"/>
              <a:gd name="connsiteY3" fmla="*/ 71604 h 716040"/>
              <a:gd name="connsiteX4" fmla="*/ 3897193 w 3897193"/>
              <a:gd name="connsiteY4" fmla="*/ 644436 h 716040"/>
              <a:gd name="connsiteX5" fmla="*/ 3825589 w 3897193"/>
              <a:gd name="connsiteY5" fmla="*/ 716040 h 716040"/>
              <a:gd name="connsiteX6" fmla="*/ 71604 w 3897193"/>
              <a:gd name="connsiteY6" fmla="*/ 716040 h 716040"/>
              <a:gd name="connsiteX7" fmla="*/ 0 w 3897193"/>
              <a:gd name="connsiteY7" fmla="*/ 644436 h 716040"/>
              <a:gd name="connsiteX8" fmla="*/ 0 w 3897193"/>
              <a:gd name="connsiteY8" fmla="*/ 71604 h 71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7193" h="716040">
                <a:moveTo>
                  <a:pt x="0" y="71604"/>
                </a:moveTo>
                <a:cubicBezTo>
                  <a:pt x="0" y="32058"/>
                  <a:pt x="32058" y="0"/>
                  <a:pt x="71604" y="0"/>
                </a:cubicBezTo>
                <a:lnTo>
                  <a:pt x="3825589" y="0"/>
                </a:lnTo>
                <a:cubicBezTo>
                  <a:pt x="3865135" y="0"/>
                  <a:pt x="3897193" y="32058"/>
                  <a:pt x="3897193" y="71604"/>
                </a:cubicBezTo>
                <a:lnTo>
                  <a:pt x="3897193" y="644436"/>
                </a:lnTo>
                <a:cubicBezTo>
                  <a:pt x="3897193" y="683982"/>
                  <a:pt x="3865135" y="716040"/>
                  <a:pt x="3825589" y="716040"/>
                </a:cubicBezTo>
                <a:lnTo>
                  <a:pt x="71604" y="716040"/>
                </a:lnTo>
                <a:cubicBezTo>
                  <a:pt x="32058" y="716040"/>
                  <a:pt x="0" y="683982"/>
                  <a:pt x="0" y="644436"/>
                </a:cubicBezTo>
                <a:lnTo>
                  <a:pt x="0" y="71604"/>
                </a:lnTo>
                <a:close/>
              </a:path>
            </a:pathLst>
          </a:custGeom>
          <a:solidFill>
            <a:schemeClr val="accent2"/>
          </a:solidFill>
          <a:ln>
            <a:solidFill>
              <a:schemeClr val="accent2">
                <a:lumMod val="40000"/>
                <a:lumOff val="6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3362" tIns="93362" rIns="93362" bIns="93362" numCol="1" spcCol="1270" anchor="ctr" anchorCtr="0">
            <a:noAutofit/>
          </a:bodyPr>
          <a:lstStyle/>
          <a:p>
            <a:pPr marL="0" lvl="0" indent="0" algn="ctr" defTabSz="84455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you might get a ticket.</a:t>
            </a:r>
          </a:p>
        </p:txBody>
      </p:sp>
      <p:sp>
        <p:nvSpPr>
          <p:cNvPr id="8" name="Freeform: Shape 7">
            <a:extLst>
              <a:ext uri="{FF2B5EF4-FFF2-40B4-BE49-F238E27FC236}">
                <a16:creationId xmlns:a16="http://schemas.microsoft.com/office/drawing/2014/main" id="{1E17645E-2A3C-466C-8D42-DA741DCCF023}"/>
              </a:ext>
            </a:extLst>
          </p:cNvPr>
          <p:cNvSpPr/>
          <p:nvPr/>
        </p:nvSpPr>
        <p:spPr>
          <a:xfrm>
            <a:off x="4373798" y="1445986"/>
            <a:ext cx="397291" cy="235393"/>
          </a:xfrm>
          <a:custGeom>
            <a:avLst/>
            <a:gdLst>
              <a:gd name="connsiteX0" fmla="*/ 0 w 361363"/>
              <a:gd name="connsiteY0" fmla="*/ 48413 h 242065"/>
              <a:gd name="connsiteX1" fmla="*/ 240331 w 361363"/>
              <a:gd name="connsiteY1" fmla="*/ 48413 h 242065"/>
              <a:gd name="connsiteX2" fmla="*/ 240331 w 361363"/>
              <a:gd name="connsiteY2" fmla="*/ 0 h 242065"/>
              <a:gd name="connsiteX3" fmla="*/ 361363 w 361363"/>
              <a:gd name="connsiteY3" fmla="*/ 121033 h 242065"/>
              <a:gd name="connsiteX4" fmla="*/ 240331 w 361363"/>
              <a:gd name="connsiteY4" fmla="*/ 242065 h 242065"/>
              <a:gd name="connsiteX5" fmla="*/ 240331 w 361363"/>
              <a:gd name="connsiteY5" fmla="*/ 193652 h 242065"/>
              <a:gd name="connsiteX6" fmla="*/ 0 w 361363"/>
              <a:gd name="connsiteY6" fmla="*/ 193652 h 242065"/>
              <a:gd name="connsiteX7" fmla="*/ 0 w 361363"/>
              <a:gd name="connsiteY7" fmla="*/ 48413 h 24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363" h="242065">
                <a:moveTo>
                  <a:pt x="0" y="48413"/>
                </a:moveTo>
                <a:lnTo>
                  <a:pt x="240331" y="48413"/>
                </a:lnTo>
                <a:lnTo>
                  <a:pt x="240331" y="0"/>
                </a:lnTo>
                <a:lnTo>
                  <a:pt x="361363" y="121033"/>
                </a:lnTo>
                <a:lnTo>
                  <a:pt x="240331" y="242065"/>
                </a:lnTo>
                <a:lnTo>
                  <a:pt x="240331" y="193652"/>
                </a:lnTo>
                <a:lnTo>
                  <a:pt x="0" y="193652"/>
                </a:lnTo>
                <a:lnTo>
                  <a:pt x="0" y="48413"/>
                </a:lnTo>
                <a:close/>
              </a:path>
            </a:pathLst>
          </a:custGeom>
          <a:solidFill>
            <a:schemeClr val="accent2"/>
          </a:solidFill>
          <a:ln>
            <a:solidFill>
              <a:schemeClr val="accent2">
                <a:lumMod val="40000"/>
                <a:lumOff val="60000"/>
              </a:schemeClr>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48413" rIns="72619" bIns="48413" numCol="1" spcCol="1270" anchor="ctr" anchorCtr="0">
            <a:noAutofit/>
          </a:bodyPr>
          <a:lstStyle/>
          <a:p>
            <a:pPr marL="0" lvl="0" indent="0" algn="ctr" defTabSz="488950">
              <a:lnSpc>
                <a:spcPct val="90000"/>
              </a:lnSpc>
              <a:spcBef>
                <a:spcPct val="0"/>
              </a:spcBef>
              <a:spcAft>
                <a:spcPct val="35000"/>
              </a:spcAft>
              <a:buNone/>
            </a:pPr>
            <a:endParaRPr lang="en-US" sz="1600" kern="1200" dirty="0"/>
          </a:p>
        </p:txBody>
      </p:sp>
      <p:sp>
        <p:nvSpPr>
          <p:cNvPr id="11" name="Freeform: Shape 10">
            <a:extLst>
              <a:ext uri="{FF2B5EF4-FFF2-40B4-BE49-F238E27FC236}">
                <a16:creationId xmlns:a16="http://schemas.microsoft.com/office/drawing/2014/main" id="{23453DDE-0B12-4E99-8781-907F940B9C08}"/>
              </a:ext>
            </a:extLst>
          </p:cNvPr>
          <p:cNvSpPr/>
          <p:nvPr/>
        </p:nvSpPr>
        <p:spPr>
          <a:xfrm>
            <a:off x="457200" y="2108045"/>
            <a:ext cx="3887777" cy="716040"/>
          </a:xfrm>
          <a:custGeom>
            <a:avLst/>
            <a:gdLst>
              <a:gd name="connsiteX0" fmla="*/ 0 w 3931897"/>
              <a:gd name="connsiteY0" fmla="*/ 71604 h 716040"/>
              <a:gd name="connsiteX1" fmla="*/ 71604 w 3931897"/>
              <a:gd name="connsiteY1" fmla="*/ 0 h 716040"/>
              <a:gd name="connsiteX2" fmla="*/ 3860293 w 3931897"/>
              <a:gd name="connsiteY2" fmla="*/ 0 h 716040"/>
              <a:gd name="connsiteX3" fmla="*/ 3931897 w 3931897"/>
              <a:gd name="connsiteY3" fmla="*/ 71604 h 716040"/>
              <a:gd name="connsiteX4" fmla="*/ 3931897 w 3931897"/>
              <a:gd name="connsiteY4" fmla="*/ 644436 h 716040"/>
              <a:gd name="connsiteX5" fmla="*/ 3860293 w 3931897"/>
              <a:gd name="connsiteY5" fmla="*/ 716040 h 716040"/>
              <a:gd name="connsiteX6" fmla="*/ 71604 w 3931897"/>
              <a:gd name="connsiteY6" fmla="*/ 716040 h 716040"/>
              <a:gd name="connsiteX7" fmla="*/ 0 w 3931897"/>
              <a:gd name="connsiteY7" fmla="*/ 644436 h 716040"/>
              <a:gd name="connsiteX8" fmla="*/ 0 w 3931897"/>
              <a:gd name="connsiteY8" fmla="*/ 71604 h 71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1897" h="716040">
                <a:moveTo>
                  <a:pt x="0" y="71604"/>
                </a:moveTo>
                <a:cubicBezTo>
                  <a:pt x="0" y="32058"/>
                  <a:pt x="32058" y="0"/>
                  <a:pt x="71604" y="0"/>
                </a:cubicBezTo>
                <a:lnTo>
                  <a:pt x="3860293" y="0"/>
                </a:lnTo>
                <a:cubicBezTo>
                  <a:pt x="3899839" y="0"/>
                  <a:pt x="3931897" y="32058"/>
                  <a:pt x="3931897" y="71604"/>
                </a:cubicBezTo>
                <a:lnTo>
                  <a:pt x="3931897" y="644436"/>
                </a:lnTo>
                <a:cubicBezTo>
                  <a:pt x="3931897" y="683982"/>
                  <a:pt x="3899839" y="716040"/>
                  <a:pt x="3860293" y="716040"/>
                </a:cubicBezTo>
                <a:lnTo>
                  <a:pt x="71604" y="716040"/>
                </a:lnTo>
                <a:cubicBezTo>
                  <a:pt x="32058" y="716040"/>
                  <a:pt x="0" y="683982"/>
                  <a:pt x="0" y="644436"/>
                </a:cubicBezTo>
                <a:lnTo>
                  <a:pt x="0" y="71604"/>
                </a:lnTo>
                <a:close/>
              </a:path>
            </a:pathLst>
          </a:custGeom>
          <a:solidFill>
            <a:schemeClr val="accent2"/>
          </a:solidFill>
          <a:ln>
            <a:solidFill>
              <a:schemeClr val="accent2">
                <a:lumMod val="40000"/>
                <a:lumOff val="6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7172" tIns="97172" rIns="97172" bIns="97172" numCol="1" spcCol="1270" anchor="ctr" anchorCtr="0">
            <a:noAutofit/>
          </a:bodyPr>
          <a:lstStyle/>
          <a:p>
            <a:pPr algn="ctr" defTabSz="889000">
              <a:lnSpc>
                <a:spcPct val="90000"/>
              </a:lnSpc>
              <a:spcBef>
                <a:spcPct val="0"/>
              </a:spcBef>
              <a:spcAft>
                <a:spcPct val="35000"/>
              </a:spcAft>
            </a:pPr>
            <a:r>
              <a:rPr lang="en-US" sz="2000" kern="1200" dirty="0">
                <a:latin typeface="Calibri" panose="020F0502020204030204" pitchFamily="34" charset="0"/>
                <a:cs typeface="Calibri" panose="020F0502020204030204" pitchFamily="34" charset="0"/>
              </a:rPr>
              <a:t>When a baby is crying,</a:t>
            </a:r>
          </a:p>
        </p:txBody>
      </p:sp>
      <p:sp>
        <p:nvSpPr>
          <p:cNvPr id="12" name="Freeform: Shape 11">
            <a:extLst>
              <a:ext uri="{FF2B5EF4-FFF2-40B4-BE49-F238E27FC236}">
                <a16:creationId xmlns:a16="http://schemas.microsoft.com/office/drawing/2014/main" id="{7CF61EB3-621A-45B5-8D6A-54D23569A018}"/>
              </a:ext>
            </a:extLst>
          </p:cNvPr>
          <p:cNvSpPr/>
          <p:nvPr/>
        </p:nvSpPr>
        <p:spPr>
          <a:xfrm>
            <a:off x="4799023" y="2108045"/>
            <a:ext cx="3887751" cy="716040"/>
          </a:xfrm>
          <a:custGeom>
            <a:avLst/>
            <a:gdLst>
              <a:gd name="connsiteX0" fmla="*/ 0 w 3897193"/>
              <a:gd name="connsiteY0" fmla="*/ 71604 h 716040"/>
              <a:gd name="connsiteX1" fmla="*/ 71604 w 3897193"/>
              <a:gd name="connsiteY1" fmla="*/ 0 h 716040"/>
              <a:gd name="connsiteX2" fmla="*/ 3825589 w 3897193"/>
              <a:gd name="connsiteY2" fmla="*/ 0 h 716040"/>
              <a:gd name="connsiteX3" fmla="*/ 3897193 w 3897193"/>
              <a:gd name="connsiteY3" fmla="*/ 71604 h 716040"/>
              <a:gd name="connsiteX4" fmla="*/ 3897193 w 3897193"/>
              <a:gd name="connsiteY4" fmla="*/ 644436 h 716040"/>
              <a:gd name="connsiteX5" fmla="*/ 3825589 w 3897193"/>
              <a:gd name="connsiteY5" fmla="*/ 716040 h 716040"/>
              <a:gd name="connsiteX6" fmla="*/ 71604 w 3897193"/>
              <a:gd name="connsiteY6" fmla="*/ 716040 h 716040"/>
              <a:gd name="connsiteX7" fmla="*/ 0 w 3897193"/>
              <a:gd name="connsiteY7" fmla="*/ 644436 h 716040"/>
              <a:gd name="connsiteX8" fmla="*/ 0 w 3897193"/>
              <a:gd name="connsiteY8" fmla="*/ 71604 h 71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7193" h="716040">
                <a:moveTo>
                  <a:pt x="0" y="71604"/>
                </a:moveTo>
                <a:cubicBezTo>
                  <a:pt x="0" y="32058"/>
                  <a:pt x="32058" y="0"/>
                  <a:pt x="71604" y="0"/>
                </a:cubicBezTo>
                <a:lnTo>
                  <a:pt x="3825589" y="0"/>
                </a:lnTo>
                <a:cubicBezTo>
                  <a:pt x="3865135" y="0"/>
                  <a:pt x="3897193" y="32058"/>
                  <a:pt x="3897193" y="71604"/>
                </a:cubicBezTo>
                <a:lnTo>
                  <a:pt x="3897193" y="644436"/>
                </a:lnTo>
                <a:cubicBezTo>
                  <a:pt x="3897193" y="683982"/>
                  <a:pt x="3865135" y="716040"/>
                  <a:pt x="3825589" y="716040"/>
                </a:cubicBezTo>
                <a:lnTo>
                  <a:pt x="71604" y="716040"/>
                </a:lnTo>
                <a:cubicBezTo>
                  <a:pt x="32058" y="716040"/>
                  <a:pt x="0" y="683982"/>
                  <a:pt x="0" y="644436"/>
                </a:cubicBezTo>
                <a:lnTo>
                  <a:pt x="0" y="71604"/>
                </a:lnTo>
                <a:close/>
              </a:path>
            </a:pathLst>
          </a:custGeom>
          <a:solidFill>
            <a:schemeClr val="accent2"/>
          </a:solidFill>
          <a:ln>
            <a:solidFill>
              <a:schemeClr val="accent2">
                <a:lumMod val="40000"/>
                <a:lumOff val="6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3362" tIns="93362" rIns="93362" bIns="93362" numCol="1" spcCol="1270" anchor="ctr" anchorCtr="0">
            <a:noAutofit/>
          </a:bodyPr>
          <a:lstStyle/>
          <a:p>
            <a:pPr algn="ctr" defTabSz="844550">
              <a:lnSpc>
                <a:spcPct val="90000"/>
              </a:lnSpc>
              <a:spcBef>
                <a:spcPct val="0"/>
              </a:spcBef>
              <a:spcAft>
                <a:spcPct val="35000"/>
              </a:spcAft>
            </a:pPr>
            <a:r>
              <a:rPr lang="en-US" sz="2000" kern="1200" dirty="0">
                <a:latin typeface="Calibri" panose="020F0502020204030204" pitchFamily="34" charset="0"/>
                <a:cs typeface="Calibri" panose="020F0502020204030204" pitchFamily="34" charset="0"/>
              </a:rPr>
              <a:t>it probably needs a bottle.</a:t>
            </a:r>
          </a:p>
        </p:txBody>
      </p:sp>
      <p:sp>
        <p:nvSpPr>
          <p:cNvPr id="13" name="Freeform: Shape 12">
            <a:extLst>
              <a:ext uri="{FF2B5EF4-FFF2-40B4-BE49-F238E27FC236}">
                <a16:creationId xmlns:a16="http://schemas.microsoft.com/office/drawing/2014/main" id="{2E1F6FEF-F1F1-4C77-BA61-4FD670787264}"/>
              </a:ext>
            </a:extLst>
          </p:cNvPr>
          <p:cNvSpPr/>
          <p:nvPr/>
        </p:nvSpPr>
        <p:spPr>
          <a:xfrm>
            <a:off x="4373798" y="2348368"/>
            <a:ext cx="397291" cy="235393"/>
          </a:xfrm>
          <a:custGeom>
            <a:avLst/>
            <a:gdLst>
              <a:gd name="connsiteX0" fmla="*/ 0 w 361363"/>
              <a:gd name="connsiteY0" fmla="*/ 48413 h 242065"/>
              <a:gd name="connsiteX1" fmla="*/ 240331 w 361363"/>
              <a:gd name="connsiteY1" fmla="*/ 48413 h 242065"/>
              <a:gd name="connsiteX2" fmla="*/ 240331 w 361363"/>
              <a:gd name="connsiteY2" fmla="*/ 0 h 242065"/>
              <a:gd name="connsiteX3" fmla="*/ 361363 w 361363"/>
              <a:gd name="connsiteY3" fmla="*/ 121033 h 242065"/>
              <a:gd name="connsiteX4" fmla="*/ 240331 w 361363"/>
              <a:gd name="connsiteY4" fmla="*/ 242065 h 242065"/>
              <a:gd name="connsiteX5" fmla="*/ 240331 w 361363"/>
              <a:gd name="connsiteY5" fmla="*/ 193652 h 242065"/>
              <a:gd name="connsiteX6" fmla="*/ 0 w 361363"/>
              <a:gd name="connsiteY6" fmla="*/ 193652 h 242065"/>
              <a:gd name="connsiteX7" fmla="*/ 0 w 361363"/>
              <a:gd name="connsiteY7" fmla="*/ 48413 h 24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363" h="242065">
                <a:moveTo>
                  <a:pt x="0" y="48413"/>
                </a:moveTo>
                <a:lnTo>
                  <a:pt x="240331" y="48413"/>
                </a:lnTo>
                <a:lnTo>
                  <a:pt x="240331" y="0"/>
                </a:lnTo>
                <a:lnTo>
                  <a:pt x="361363" y="121033"/>
                </a:lnTo>
                <a:lnTo>
                  <a:pt x="240331" y="242065"/>
                </a:lnTo>
                <a:lnTo>
                  <a:pt x="240331" y="193652"/>
                </a:lnTo>
                <a:lnTo>
                  <a:pt x="0" y="193652"/>
                </a:lnTo>
                <a:lnTo>
                  <a:pt x="0" y="48413"/>
                </a:lnTo>
                <a:close/>
              </a:path>
            </a:pathLst>
          </a:custGeom>
          <a:solidFill>
            <a:schemeClr val="accent2"/>
          </a:solidFill>
          <a:ln>
            <a:solidFill>
              <a:schemeClr val="accent2">
                <a:lumMod val="40000"/>
                <a:lumOff val="60000"/>
              </a:schemeClr>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48413" rIns="72619" bIns="48413" numCol="1" spcCol="1270" anchor="ctr" anchorCtr="0">
            <a:noAutofit/>
          </a:bodyPr>
          <a:lstStyle/>
          <a:p>
            <a:pPr marL="0" lvl="0" indent="0" algn="ctr" defTabSz="488950">
              <a:lnSpc>
                <a:spcPct val="90000"/>
              </a:lnSpc>
              <a:spcBef>
                <a:spcPct val="0"/>
              </a:spcBef>
              <a:spcAft>
                <a:spcPct val="35000"/>
              </a:spcAft>
              <a:buNone/>
            </a:pPr>
            <a:endParaRPr lang="en-US" sz="1600" kern="1200" dirty="0"/>
          </a:p>
        </p:txBody>
      </p:sp>
      <p:sp>
        <p:nvSpPr>
          <p:cNvPr id="15" name="Freeform: Shape 14">
            <a:extLst>
              <a:ext uri="{FF2B5EF4-FFF2-40B4-BE49-F238E27FC236}">
                <a16:creationId xmlns:a16="http://schemas.microsoft.com/office/drawing/2014/main" id="{AAD05320-A079-4435-A742-86D05AA59EC2}"/>
              </a:ext>
            </a:extLst>
          </p:cNvPr>
          <p:cNvSpPr/>
          <p:nvPr/>
        </p:nvSpPr>
        <p:spPr>
          <a:xfrm>
            <a:off x="457200" y="3006981"/>
            <a:ext cx="3887777" cy="716040"/>
          </a:xfrm>
          <a:custGeom>
            <a:avLst/>
            <a:gdLst>
              <a:gd name="connsiteX0" fmla="*/ 0 w 3931897"/>
              <a:gd name="connsiteY0" fmla="*/ 71604 h 716040"/>
              <a:gd name="connsiteX1" fmla="*/ 71604 w 3931897"/>
              <a:gd name="connsiteY1" fmla="*/ 0 h 716040"/>
              <a:gd name="connsiteX2" fmla="*/ 3860293 w 3931897"/>
              <a:gd name="connsiteY2" fmla="*/ 0 h 716040"/>
              <a:gd name="connsiteX3" fmla="*/ 3931897 w 3931897"/>
              <a:gd name="connsiteY3" fmla="*/ 71604 h 716040"/>
              <a:gd name="connsiteX4" fmla="*/ 3931897 w 3931897"/>
              <a:gd name="connsiteY4" fmla="*/ 644436 h 716040"/>
              <a:gd name="connsiteX5" fmla="*/ 3860293 w 3931897"/>
              <a:gd name="connsiteY5" fmla="*/ 716040 h 716040"/>
              <a:gd name="connsiteX6" fmla="*/ 71604 w 3931897"/>
              <a:gd name="connsiteY6" fmla="*/ 716040 h 716040"/>
              <a:gd name="connsiteX7" fmla="*/ 0 w 3931897"/>
              <a:gd name="connsiteY7" fmla="*/ 644436 h 716040"/>
              <a:gd name="connsiteX8" fmla="*/ 0 w 3931897"/>
              <a:gd name="connsiteY8" fmla="*/ 71604 h 71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1897" h="716040">
                <a:moveTo>
                  <a:pt x="0" y="71604"/>
                </a:moveTo>
                <a:cubicBezTo>
                  <a:pt x="0" y="32058"/>
                  <a:pt x="32058" y="0"/>
                  <a:pt x="71604" y="0"/>
                </a:cubicBezTo>
                <a:lnTo>
                  <a:pt x="3860293" y="0"/>
                </a:lnTo>
                <a:cubicBezTo>
                  <a:pt x="3899839" y="0"/>
                  <a:pt x="3931897" y="32058"/>
                  <a:pt x="3931897" y="71604"/>
                </a:cubicBezTo>
                <a:lnTo>
                  <a:pt x="3931897" y="644436"/>
                </a:lnTo>
                <a:cubicBezTo>
                  <a:pt x="3931897" y="683982"/>
                  <a:pt x="3899839" y="716040"/>
                  <a:pt x="3860293" y="716040"/>
                </a:cubicBezTo>
                <a:lnTo>
                  <a:pt x="71604" y="716040"/>
                </a:lnTo>
                <a:cubicBezTo>
                  <a:pt x="32058" y="716040"/>
                  <a:pt x="0" y="683982"/>
                  <a:pt x="0" y="644436"/>
                </a:cubicBezTo>
                <a:lnTo>
                  <a:pt x="0" y="71604"/>
                </a:lnTo>
                <a:close/>
              </a:path>
            </a:pathLst>
          </a:custGeom>
          <a:solidFill>
            <a:schemeClr val="accent2"/>
          </a:solidFill>
          <a:ln>
            <a:solidFill>
              <a:schemeClr val="accent2">
                <a:lumMod val="40000"/>
                <a:lumOff val="6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3362" tIns="93362" rIns="93362" bIns="93362" numCol="1" spcCol="1270" anchor="ctr" anchorCtr="0">
            <a:noAutofit/>
          </a:bodyPr>
          <a:lstStyle/>
          <a:p>
            <a:pPr algn="ctr" defTabSz="844550">
              <a:lnSpc>
                <a:spcPct val="90000"/>
              </a:lnSpc>
              <a:spcBef>
                <a:spcPct val="0"/>
              </a:spcBef>
              <a:spcAft>
                <a:spcPct val="35000"/>
              </a:spcAft>
            </a:pPr>
            <a:r>
              <a:rPr lang="en-US" sz="2000" kern="1200" dirty="0">
                <a:latin typeface="Calibri" panose="020F0502020204030204" pitchFamily="34" charset="0"/>
                <a:cs typeface="Calibri" panose="020F0502020204030204" pitchFamily="34" charset="0"/>
              </a:rPr>
              <a:t>We will go to the store,</a:t>
            </a:r>
          </a:p>
        </p:txBody>
      </p:sp>
      <p:sp>
        <p:nvSpPr>
          <p:cNvPr id="16" name="Freeform: Shape 15">
            <a:extLst>
              <a:ext uri="{FF2B5EF4-FFF2-40B4-BE49-F238E27FC236}">
                <a16:creationId xmlns:a16="http://schemas.microsoft.com/office/drawing/2014/main" id="{1F41E3C6-76C5-4C5C-885E-F48EB7DFB49F}"/>
              </a:ext>
            </a:extLst>
          </p:cNvPr>
          <p:cNvSpPr/>
          <p:nvPr/>
        </p:nvSpPr>
        <p:spPr>
          <a:xfrm>
            <a:off x="4799023" y="3006981"/>
            <a:ext cx="3887751" cy="716040"/>
          </a:xfrm>
          <a:custGeom>
            <a:avLst/>
            <a:gdLst>
              <a:gd name="connsiteX0" fmla="*/ 0 w 3897193"/>
              <a:gd name="connsiteY0" fmla="*/ 71604 h 716040"/>
              <a:gd name="connsiteX1" fmla="*/ 71604 w 3897193"/>
              <a:gd name="connsiteY1" fmla="*/ 0 h 716040"/>
              <a:gd name="connsiteX2" fmla="*/ 3825589 w 3897193"/>
              <a:gd name="connsiteY2" fmla="*/ 0 h 716040"/>
              <a:gd name="connsiteX3" fmla="*/ 3897193 w 3897193"/>
              <a:gd name="connsiteY3" fmla="*/ 71604 h 716040"/>
              <a:gd name="connsiteX4" fmla="*/ 3897193 w 3897193"/>
              <a:gd name="connsiteY4" fmla="*/ 644436 h 716040"/>
              <a:gd name="connsiteX5" fmla="*/ 3825589 w 3897193"/>
              <a:gd name="connsiteY5" fmla="*/ 716040 h 716040"/>
              <a:gd name="connsiteX6" fmla="*/ 71604 w 3897193"/>
              <a:gd name="connsiteY6" fmla="*/ 716040 h 716040"/>
              <a:gd name="connsiteX7" fmla="*/ 0 w 3897193"/>
              <a:gd name="connsiteY7" fmla="*/ 644436 h 716040"/>
              <a:gd name="connsiteX8" fmla="*/ 0 w 3897193"/>
              <a:gd name="connsiteY8" fmla="*/ 71604 h 71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7193" h="716040">
                <a:moveTo>
                  <a:pt x="0" y="71604"/>
                </a:moveTo>
                <a:cubicBezTo>
                  <a:pt x="0" y="32058"/>
                  <a:pt x="32058" y="0"/>
                  <a:pt x="71604" y="0"/>
                </a:cubicBezTo>
                <a:lnTo>
                  <a:pt x="3825589" y="0"/>
                </a:lnTo>
                <a:cubicBezTo>
                  <a:pt x="3865135" y="0"/>
                  <a:pt x="3897193" y="32058"/>
                  <a:pt x="3897193" y="71604"/>
                </a:cubicBezTo>
                <a:lnTo>
                  <a:pt x="3897193" y="644436"/>
                </a:lnTo>
                <a:cubicBezTo>
                  <a:pt x="3897193" y="683982"/>
                  <a:pt x="3865135" y="716040"/>
                  <a:pt x="3825589" y="716040"/>
                </a:cubicBezTo>
                <a:lnTo>
                  <a:pt x="71604" y="716040"/>
                </a:lnTo>
                <a:cubicBezTo>
                  <a:pt x="32058" y="716040"/>
                  <a:pt x="0" y="683982"/>
                  <a:pt x="0" y="644436"/>
                </a:cubicBezTo>
                <a:lnTo>
                  <a:pt x="0" y="71604"/>
                </a:lnTo>
                <a:close/>
              </a:path>
            </a:pathLst>
          </a:custGeom>
          <a:solidFill>
            <a:schemeClr val="accent2"/>
          </a:solidFill>
          <a:ln>
            <a:solidFill>
              <a:schemeClr val="accent2">
                <a:lumMod val="40000"/>
                <a:lumOff val="6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7172" tIns="97172" rIns="97172" bIns="97172" numCol="1" spcCol="1270" anchor="ctr" anchorCtr="0">
            <a:noAutofit/>
          </a:bodyPr>
          <a:lstStyle/>
          <a:p>
            <a:pPr algn="ctr" defTabSz="889000">
              <a:lnSpc>
                <a:spcPct val="90000"/>
              </a:lnSpc>
              <a:spcBef>
                <a:spcPct val="0"/>
              </a:spcBef>
              <a:spcAft>
                <a:spcPct val="35000"/>
              </a:spcAft>
            </a:pPr>
            <a:r>
              <a:rPr lang="en-US" sz="2000" kern="1200" dirty="0">
                <a:latin typeface="Calibri" panose="020F0502020204030204" pitchFamily="34" charset="0"/>
                <a:cs typeface="Calibri" panose="020F0502020204030204" pitchFamily="34" charset="0"/>
              </a:rPr>
              <a:t>if we are in the neighborhood.</a:t>
            </a:r>
          </a:p>
        </p:txBody>
      </p:sp>
      <p:sp>
        <p:nvSpPr>
          <p:cNvPr id="17" name="Freeform: Shape 16">
            <a:extLst>
              <a:ext uri="{FF2B5EF4-FFF2-40B4-BE49-F238E27FC236}">
                <a16:creationId xmlns:a16="http://schemas.microsoft.com/office/drawing/2014/main" id="{3EC2D727-6BCB-4EDC-B7E1-1B914A92751C}"/>
              </a:ext>
            </a:extLst>
          </p:cNvPr>
          <p:cNvSpPr/>
          <p:nvPr/>
        </p:nvSpPr>
        <p:spPr>
          <a:xfrm>
            <a:off x="4373798" y="3247304"/>
            <a:ext cx="397291" cy="235393"/>
          </a:xfrm>
          <a:custGeom>
            <a:avLst/>
            <a:gdLst>
              <a:gd name="connsiteX0" fmla="*/ 0 w 361363"/>
              <a:gd name="connsiteY0" fmla="*/ 48413 h 242065"/>
              <a:gd name="connsiteX1" fmla="*/ 240331 w 361363"/>
              <a:gd name="connsiteY1" fmla="*/ 48413 h 242065"/>
              <a:gd name="connsiteX2" fmla="*/ 240331 w 361363"/>
              <a:gd name="connsiteY2" fmla="*/ 0 h 242065"/>
              <a:gd name="connsiteX3" fmla="*/ 361363 w 361363"/>
              <a:gd name="connsiteY3" fmla="*/ 121033 h 242065"/>
              <a:gd name="connsiteX4" fmla="*/ 240331 w 361363"/>
              <a:gd name="connsiteY4" fmla="*/ 242065 h 242065"/>
              <a:gd name="connsiteX5" fmla="*/ 240331 w 361363"/>
              <a:gd name="connsiteY5" fmla="*/ 193652 h 242065"/>
              <a:gd name="connsiteX6" fmla="*/ 0 w 361363"/>
              <a:gd name="connsiteY6" fmla="*/ 193652 h 242065"/>
              <a:gd name="connsiteX7" fmla="*/ 0 w 361363"/>
              <a:gd name="connsiteY7" fmla="*/ 48413 h 24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363" h="242065">
                <a:moveTo>
                  <a:pt x="0" y="48413"/>
                </a:moveTo>
                <a:lnTo>
                  <a:pt x="240331" y="48413"/>
                </a:lnTo>
                <a:lnTo>
                  <a:pt x="240331" y="0"/>
                </a:lnTo>
                <a:lnTo>
                  <a:pt x="361363" y="121033"/>
                </a:lnTo>
                <a:lnTo>
                  <a:pt x="240331" y="242065"/>
                </a:lnTo>
                <a:lnTo>
                  <a:pt x="240331" y="193652"/>
                </a:lnTo>
                <a:lnTo>
                  <a:pt x="0" y="193652"/>
                </a:lnTo>
                <a:lnTo>
                  <a:pt x="0" y="48413"/>
                </a:lnTo>
                <a:close/>
              </a:path>
            </a:pathLst>
          </a:custGeom>
          <a:solidFill>
            <a:schemeClr val="accent2"/>
          </a:solidFill>
          <a:ln>
            <a:solidFill>
              <a:schemeClr val="accent2">
                <a:lumMod val="40000"/>
                <a:lumOff val="60000"/>
              </a:schemeClr>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48413" rIns="72619" bIns="48413" numCol="1" spcCol="1270" anchor="ctr" anchorCtr="0">
            <a:noAutofit/>
          </a:bodyPr>
          <a:lstStyle/>
          <a:p>
            <a:pPr marL="0" lvl="0" indent="0" algn="ctr" defTabSz="488950">
              <a:lnSpc>
                <a:spcPct val="90000"/>
              </a:lnSpc>
              <a:spcBef>
                <a:spcPct val="0"/>
              </a:spcBef>
              <a:spcAft>
                <a:spcPct val="35000"/>
              </a:spcAft>
              <a:buNone/>
            </a:pPr>
            <a:endParaRPr lang="en-US" sz="1600" kern="1200" dirty="0"/>
          </a:p>
        </p:txBody>
      </p:sp>
      <p:sp>
        <p:nvSpPr>
          <p:cNvPr id="19" name="Freeform: Shape 18">
            <a:extLst>
              <a:ext uri="{FF2B5EF4-FFF2-40B4-BE49-F238E27FC236}">
                <a16:creationId xmlns:a16="http://schemas.microsoft.com/office/drawing/2014/main" id="{6177698C-B66B-48DA-8FF5-B6F329CFB2E7}"/>
              </a:ext>
            </a:extLst>
          </p:cNvPr>
          <p:cNvSpPr/>
          <p:nvPr/>
        </p:nvSpPr>
        <p:spPr>
          <a:xfrm>
            <a:off x="457213" y="3903821"/>
            <a:ext cx="3887777" cy="716040"/>
          </a:xfrm>
          <a:custGeom>
            <a:avLst/>
            <a:gdLst>
              <a:gd name="connsiteX0" fmla="*/ 0 w 3931897"/>
              <a:gd name="connsiteY0" fmla="*/ 71604 h 716040"/>
              <a:gd name="connsiteX1" fmla="*/ 71604 w 3931897"/>
              <a:gd name="connsiteY1" fmla="*/ 0 h 716040"/>
              <a:gd name="connsiteX2" fmla="*/ 3860293 w 3931897"/>
              <a:gd name="connsiteY2" fmla="*/ 0 h 716040"/>
              <a:gd name="connsiteX3" fmla="*/ 3931897 w 3931897"/>
              <a:gd name="connsiteY3" fmla="*/ 71604 h 716040"/>
              <a:gd name="connsiteX4" fmla="*/ 3931897 w 3931897"/>
              <a:gd name="connsiteY4" fmla="*/ 644436 h 716040"/>
              <a:gd name="connsiteX5" fmla="*/ 3860293 w 3931897"/>
              <a:gd name="connsiteY5" fmla="*/ 716040 h 716040"/>
              <a:gd name="connsiteX6" fmla="*/ 71604 w 3931897"/>
              <a:gd name="connsiteY6" fmla="*/ 716040 h 716040"/>
              <a:gd name="connsiteX7" fmla="*/ 0 w 3931897"/>
              <a:gd name="connsiteY7" fmla="*/ 644436 h 716040"/>
              <a:gd name="connsiteX8" fmla="*/ 0 w 3931897"/>
              <a:gd name="connsiteY8" fmla="*/ 71604 h 71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1897" h="716040">
                <a:moveTo>
                  <a:pt x="0" y="71604"/>
                </a:moveTo>
                <a:cubicBezTo>
                  <a:pt x="0" y="32058"/>
                  <a:pt x="32058" y="0"/>
                  <a:pt x="71604" y="0"/>
                </a:cubicBezTo>
                <a:lnTo>
                  <a:pt x="3860293" y="0"/>
                </a:lnTo>
                <a:cubicBezTo>
                  <a:pt x="3899839" y="0"/>
                  <a:pt x="3931897" y="32058"/>
                  <a:pt x="3931897" y="71604"/>
                </a:cubicBezTo>
                <a:lnTo>
                  <a:pt x="3931897" y="644436"/>
                </a:lnTo>
                <a:cubicBezTo>
                  <a:pt x="3931897" y="683982"/>
                  <a:pt x="3899839" y="716040"/>
                  <a:pt x="3860293" y="716040"/>
                </a:cubicBezTo>
                <a:lnTo>
                  <a:pt x="71604" y="716040"/>
                </a:lnTo>
                <a:cubicBezTo>
                  <a:pt x="32058" y="716040"/>
                  <a:pt x="0" y="683982"/>
                  <a:pt x="0" y="644436"/>
                </a:cubicBezTo>
                <a:lnTo>
                  <a:pt x="0" y="71604"/>
                </a:lnTo>
                <a:close/>
              </a:path>
            </a:pathLst>
          </a:custGeom>
          <a:solidFill>
            <a:schemeClr val="accent2"/>
          </a:solidFill>
          <a:ln>
            <a:solidFill>
              <a:schemeClr val="accent2">
                <a:lumMod val="40000"/>
                <a:lumOff val="6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3362" tIns="93362" rIns="93362" bIns="93362" numCol="1" spcCol="1270" anchor="ctr" anchorCtr="0">
            <a:noAutofit/>
          </a:bodyPr>
          <a:lstStyle/>
          <a:p>
            <a:pPr algn="ctr" defTabSz="844550">
              <a:lnSpc>
                <a:spcPct val="90000"/>
              </a:lnSpc>
              <a:spcBef>
                <a:spcPct val="0"/>
              </a:spcBef>
              <a:spcAft>
                <a:spcPct val="35000"/>
              </a:spcAft>
            </a:pPr>
            <a:r>
              <a:rPr lang="en-US" sz="2000" kern="1200" dirty="0">
                <a:latin typeface="Calibri" panose="020F0502020204030204" pitchFamily="34" charset="0"/>
                <a:cs typeface="Calibri" panose="020F0502020204030204" pitchFamily="34" charset="0"/>
              </a:rPr>
              <a:t>Your health suffers</a:t>
            </a:r>
          </a:p>
        </p:txBody>
      </p:sp>
      <p:sp>
        <p:nvSpPr>
          <p:cNvPr id="20" name="Freeform: Shape 19">
            <a:extLst>
              <a:ext uri="{FF2B5EF4-FFF2-40B4-BE49-F238E27FC236}">
                <a16:creationId xmlns:a16="http://schemas.microsoft.com/office/drawing/2014/main" id="{6B93734C-0CF0-467C-850B-6F3017F0548B}"/>
              </a:ext>
            </a:extLst>
          </p:cNvPr>
          <p:cNvSpPr/>
          <p:nvPr/>
        </p:nvSpPr>
        <p:spPr>
          <a:xfrm>
            <a:off x="4799036" y="3903821"/>
            <a:ext cx="3887751" cy="716040"/>
          </a:xfrm>
          <a:custGeom>
            <a:avLst/>
            <a:gdLst>
              <a:gd name="connsiteX0" fmla="*/ 0 w 3897193"/>
              <a:gd name="connsiteY0" fmla="*/ 71604 h 716040"/>
              <a:gd name="connsiteX1" fmla="*/ 71604 w 3897193"/>
              <a:gd name="connsiteY1" fmla="*/ 0 h 716040"/>
              <a:gd name="connsiteX2" fmla="*/ 3825589 w 3897193"/>
              <a:gd name="connsiteY2" fmla="*/ 0 h 716040"/>
              <a:gd name="connsiteX3" fmla="*/ 3897193 w 3897193"/>
              <a:gd name="connsiteY3" fmla="*/ 71604 h 716040"/>
              <a:gd name="connsiteX4" fmla="*/ 3897193 w 3897193"/>
              <a:gd name="connsiteY4" fmla="*/ 644436 h 716040"/>
              <a:gd name="connsiteX5" fmla="*/ 3825589 w 3897193"/>
              <a:gd name="connsiteY5" fmla="*/ 716040 h 716040"/>
              <a:gd name="connsiteX6" fmla="*/ 71604 w 3897193"/>
              <a:gd name="connsiteY6" fmla="*/ 716040 h 716040"/>
              <a:gd name="connsiteX7" fmla="*/ 0 w 3897193"/>
              <a:gd name="connsiteY7" fmla="*/ 644436 h 716040"/>
              <a:gd name="connsiteX8" fmla="*/ 0 w 3897193"/>
              <a:gd name="connsiteY8" fmla="*/ 71604 h 71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7193" h="716040">
                <a:moveTo>
                  <a:pt x="0" y="71604"/>
                </a:moveTo>
                <a:cubicBezTo>
                  <a:pt x="0" y="32058"/>
                  <a:pt x="32058" y="0"/>
                  <a:pt x="71604" y="0"/>
                </a:cubicBezTo>
                <a:lnTo>
                  <a:pt x="3825589" y="0"/>
                </a:lnTo>
                <a:cubicBezTo>
                  <a:pt x="3865135" y="0"/>
                  <a:pt x="3897193" y="32058"/>
                  <a:pt x="3897193" y="71604"/>
                </a:cubicBezTo>
                <a:lnTo>
                  <a:pt x="3897193" y="644436"/>
                </a:lnTo>
                <a:cubicBezTo>
                  <a:pt x="3897193" y="683982"/>
                  <a:pt x="3865135" y="716040"/>
                  <a:pt x="3825589" y="716040"/>
                </a:cubicBezTo>
                <a:lnTo>
                  <a:pt x="71604" y="716040"/>
                </a:lnTo>
                <a:cubicBezTo>
                  <a:pt x="32058" y="716040"/>
                  <a:pt x="0" y="683982"/>
                  <a:pt x="0" y="644436"/>
                </a:cubicBezTo>
                <a:lnTo>
                  <a:pt x="0" y="71604"/>
                </a:lnTo>
                <a:close/>
              </a:path>
            </a:pathLst>
          </a:custGeom>
          <a:solidFill>
            <a:schemeClr val="accent2"/>
          </a:solidFill>
          <a:ln>
            <a:solidFill>
              <a:schemeClr val="accent2">
                <a:lumMod val="40000"/>
                <a:lumOff val="6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7172" tIns="97172" rIns="97172" bIns="97172" numCol="1" spcCol="1270" anchor="ctr" anchorCtr="0">
            <a:noAutofit/>
          </a:bodyPr>
          <a:lstStyle/>
          <a:p>
            <a:pPr algn="ctr" defTabSz="889000">
              <a:lnSpc>
                <a:spcPct val="90000"/>
              </a:lnSpc>
              <a:spcBef>
                <a:spcPct val="0"/>
              </a:spcBef>
              <a:spcAft>
                <a:spcPct val="35000"/>
              </a:spcAft>
            </a:pPr>
            <a:r>
              <a:rPr lang="en-US" sz="2000" kern="1200" dirty="0">
                <a:latin typeface="Calibri" panose="020F0502020204030204" pitchFamily="34" charset="0"/>
                <a:cs typeface="Calibri" panose="020F0502020204030204" pitchFamily="34" charset="0"/>
              </a:rPr>
              <a:t>when you smoke.</a:t>
            </a:r>
          </a:p>
        </p:txBody>
      </p:sp>
      <p:sp>
        <p:nvSpPr>
          <p:cNvPr id="21" name="Freeform: Shape 20">
            <a:extLst>
              <a:ext uri="{FF2B5EF4-FFF2-40B4-BE49-F238E27FC236}">
                <a16:creationId xmlns:a16="http://schemas.microsoft.com/office/drawing/2014/main" id="{6FB0DD8E-EFA1-4F31-BA38-D18EBF321992}"/>
              </a:ext>
            </a:extLst>
          </p:cNvPr>
          <p:cNvSpPr/>
          <p:nvPr/>
        </p:nvSpPr>
        <p:spPr>
          <a:xfrm>
            <a:off x="4373811" y="4144144"/>
            <a:ext cx="397291" cy="235393"/>
          </a:xfrm>
          <a:custGeom>
            <a:avLst/>
            <a:gdLst>
              <a:gd name="connsiteX0" fmla="*/ 0 w 361363"/>
              <a:gd name="connsiteY0" fmla="*/ 48413 h 242065"/>
              <a:gd name="connsiteX1" fmla="*/ 240331 w 361363"/>
              <a:gd name="connsiteY1" fmla="*/ 48413 h 242065"/>
              <a:gd name="connsiteX2" fmla="*/ 240331 w 361363"/>
              <a:gd name="connsiteY2" fmla="*/ 0 h 242065"/>
              <a:gd name="connsiteX3" fmla="*/ 361363 w 361363"/>
              <a:gd name="connsiteY3" fmla="*/ 121033 h 242065"/>
              <a:gd name="connsiteX4" fmla="*/ 240331 w 361363"/>
              <a:gd name="connsiteY4" fmla="*/ 242065 h 242065"/>
              <a:gd name="connsiteX5" fmla="*/ 240331 w 361363"/>
              <a:gd name="connsiteY5" fmla="*/ 193652 h 242065"/>
              <a:gd name="connsiteX6" fmla="*/ 0 w 361363"/>
              <a:gd name="connsiteY6" fmla="*/ 193652 h 242065"/>
              <a:gd name="connsiteX7" fmla="*/ 0 w 361363"/>
              <a:gd name="connsiteY7" fmla="*/ 48413 h 24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363" h="242065">
                <a:moveTo>
                  <a:pt x="0" y="48413"/>
                </a:moveTo>
                <a:lnTo>
                  <a:pt x="240331" y="48413"/>
                </a:lnTo>
                <a:lnTo>
                  <a:pt x="240331" y="0"/>
                </a:lnTo>
                <a:lnTo>
                  <a:pt x="361363" y="121033"/>
                </a:lnTo>
                <a:lnTo>
                  <a:pt x="240331" y="242065"/>
                </a:lnTo>
                <a:lnTo>
                  <a:pt x="240331" y="193652"/>
                </a:lnTo>
                <a:lnTo>
                  <a:pt x="0" y="193652"/>
                </a:lnTo>
                <a:lnTo>
                  <a:pt x="0" y="48413"/>
                </a:lnTo>
                <a:close/>
              </a:path>
            </a:pathLst>
          </a:custGeom>
          <a:solidFill>
            <a:schemeClr val="accent2"/>
          </a:solidFill>
          <a:ln>
            <a:solidFill>
              <a:schemeClr val="accent2">
                <a:lumMod val="40000"/>
                <a:lumOff val="60000"/>
              </a:schemeClr>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48413" rIns="72619" bIns="48413" numCol="1" spcCol="1270" anchor="ctr" anchorCtr="0">
            <a:noAutofit/>
          </a:bodyPr>
          <a:lstStyle/>
          <a:p>
            <a:pPr marL="0" lvl="0" indent="0" algn="ctr" defTabSz="488950">
              <a:lnSpc>
                <a:spcPct val="90000"/>
              </a:lnSpc>
              <a:spcBef>
                <a:spcPct val="0"/>
              </a:spcBef>
              <a:spcAft>
                <a:spcPct val="35000"/>
              </a:spcAft>
              <a:buNone/>
            </a:pPr>
            <a:endParaRPr lang="en-US" sz="1600" kern="1200" dirty="0"/>
          </a:p>
        </p:txBody>
      </p:sp>
      <p:sp>
        <p:nvSpPr>
          <p:cNvPr id="22" name="Title 1">
            <a:extLst>
              <a:ext uri="{FF2B5EF4-FFF2-40B4-BE49-F238E27FC236}">
                <a16:creationId xmlns:a16="http://schemas.microsoft.com/office/drawing/2014/main" id="{2D8F0913-3DB3-45AD-B179-56852211FB79}"/>
              </a:ext>
            </a:extLst>
          </p:cNvPr>
          <p:cNvSpPr txBox="1">
            <a:spLocks/>
          </p:cNvSpPr>
          <p:nvPr/>
        </p:nvSpPr>
        <p:spPr>
          <a:xfrm>
            <a:off x="457200" y="440674"/>
            <a:ext cx="8229600" cy="62270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600" dirty="0">
                <a:solidFill>
                  <a:schemeClr val="accent4"/>
                </a:solidFill>
                <a:latin typeface="Calibri"/>
                <a:cs typeface="Calibri"/>
                <a:sym typeface="Calibri"/>
              </a:rPr>
              <a:t>Conditional Mood Examples</a:t>
            </a:r>
          </a:p>
        </p:txBody>
      </p:sp>
    </p:spTree>
    <p:extLst>
      <p:ext uri="{BB962C8B-B14F-4D97-AF65-F5344CB8AC3E}">
        <p14:creationId xmlns:p14="http://schemas.microsoft.com/office/powerpoint/2010/main" val="2930708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wo dominoes&#10;&#10;Description automatically generated">
            <a:extLst>
              <a:ext uri="{FF2B5EF4-FFF2-40B4-BE49-F238E27FC236}">
                <a16:creationId xmlns:a16="http://schemas.microsoft.com/office/drawing/2014/main" id="{3303CFF3-CDC7-4280-ADC5-0B4DBB9E9D40}"/>
              </a:ext>
            </a:extLst>
          </p:cNvPr>
          <p:cNvPicPr>
            <a:picLocks noChangeAspect="1"/>
          </p:cNvPicPr>
          <p:nvPr/>
        </p:nvPicPr>
        <p:blipFill>
          <a:blip r:embed="rId3"/>
          <a:stretch>
            <a:fillRect/>
          </a:stretch>
        </p:blipFill>
        <p:spPr>
          <a:xfrm rot="20655155">
            <a:off x="4916425" y="2817736"/>
            <a:ext cx="1614758" cy="1614758"/>
          </a:xfrm>
          <a:prstGeom prst="rect">
            <a:avLst/>
          </a:prstGeom>
        </p:spPr>
      </p:pic>
      <p:sp>
        <p:nvSpPr>
          <p:cNvPr id="2" name="Title 1">
            <a:extLst>
              <a:ext uri="{FF2B5EF4-FFF2-40B4-BE49-F238E27FC236}">
                <a16:creationId xmlns:a16="http://schemas.microsoft.com/office/drawing/2014/main" id="{02BCA24F-0F76-455C-B38B-B002D5FA30B3}"/>
              </a:ext>
            </a:extLst>
          </p:cNvPr>
          <p:cNvSpPr>
            <a:spLocks noGrp="1"/>
          </p:cNvSpPr>
          <p:nvPr>
            <p:ph type="title"/>
          </p:nvPr>
        </p:nvSpPr>
        <p:spPr/>
        <p:txBody>
          <a:bodyPr/>
          <a:lstStyle/>
          <a:p>
            <a:r>
              <a:rPr lang="en-US" dirty="0"/>
              <a:t>With a Partner:</a:t>
            </a:r>
          </a:p>
        </p:txBody>
      </p:sp>
      <p:sp>
        <p:nvSpPr>
          <p:cNvPr id="3" name="Text Placeholder 2">
            <a:extLst>
              <a:ext uri="{FF2B5EF4-FFF2-40B4-BE49-F238E27FC236}">
                <a16:creationId xmlns:a16="http://schemas.microsoft.com/office/drawing/2014/main" id="{4D0ADAA3-01B7-4C8D-B86B-0A2613D5F2CD}"/>
              </a:ext>
            </a:extLst>
          </p:cNvPr>
          <p:cNvSpPr>
            <a:spLocks noGrp="1"/>
          </p:cNvSpPr>
          <p:nvPr>
            <p:ph type="body" idx="1"/>
          </p:nvPr>
        </p:nvSpPr>
        <p:spPr>
          <a:xfrm>
            <a:off x="457200" y="1451610"/>
            <a:ext cx="8229600" cy="3291900"/>
          </a:xfrm>
        </p:spPr>
        <p:txBody>
          <a:bodyPr/>
          <a:lstStyle/>
          <a:p>
            <a:r>
              <a:rPr lang="en-US" dirty="0"/>
              <a:t>Define the conditional mood in your own words.</a:t>
            </a:r>
          </a:p>
          <a:p>
            <a:r>
              <a:rPr lang="en-US" dirty="0"/>
              <a:t>Write examples of conditional mood sentences.</a:t>
            </a:r>
          </a:p>
        </p:txBody>
      </p:sp>
      <p:pic>
        <p:nvPicPr>
          <p:cNvPr id="4" name="Picture 3" descr="Two dominoes&#10;&#10;Description automatically generated">
            <a:extLst>
              <a:ext uri="{FF2B5EF4-FFF2-40B4-BE49-F238E27FC236}">
                <a16:creationId xmlns:a16="http://schemas.microsoft.com/office/drawing/2014/main" id="{59824565-3FE9-4672-8C72-812B181D1418}"/>
              </a:ext>
            </a:extLst>
          </p:cNvPr>
          <p:cNvPicPr>
            <a:picLocks noChangeAspect="1"/>
          </p:cNvPicPr>
          <p:nvPr/>
        </p:nvPicPr>
        <p:blipFill>
          <a:blip r:embed="rId3"/>
          <a:stretch>
            <a:fillRect/>
          </a:stretch>
        </p:blipFill>
        <p:spPr>
          <a:xfrm rot="20655155">
            <a:off x="3764621" y="2816142"/>
            <a:ext cx="1614758" cy="1614758"/>
          </a:xfrm>
          <a:prstGeom prst="rect">
            <a:avLst/>
          </a:prstGeom>
        </p:spPr>
      </p:pic>
      <p:sp>
        <p:nvSpPr>
          <p:cNvPr id="5" name="Rectangle 4">
            <a:extLst>
              <a:ext uri="{FF2B5EF4-FFF2-40B4-BE49-F238E27FC236}">
                <a16:creationId xmlns:a16="http://schemas.microsoft.com/office/drawing/2014/main" id="{38DFDFD7-48C6-4659-BA2A-6B86C665BB0D}"/>
              </a:ext>
            </a:extLst>
          </p:cNvPr>
          <p:cNvSpPr/>
          <p:nvPr/>
        </p:nvSpPr>
        <p:spPr>
          <a:xfrm>
            <a:off x="2351793" y="4818159"/>
            <a:ext cx="4129201" cy="200055"/>
          </a:xfrm>
          <a:prstGeom prst="rect">
            <a:avLst/>
          </a:prstGeom>
        </p:spPr>
        <p:txBody>
          <a:bodyPr wrap="square">
            <a:spAutoFit/>
          </a:bodyPr>
          <a:lstStyle/>
          <a:p>
            <a:pPr algn="ctr"/>
            <a:r>
              <a:rPr lang="en-US" sz="700" dirty="0" err="1">
                <a:solidFill>
                  <a:schemeClr val="bg1">
                    <a:lumMod val="50000"/>
                  </a:schemeClr>
                </a:solidFill>
                <a:latin typeface="Calibri" panose="020F0502020204030204" pitchFamily="34" charset="0"/>
                <a:cs typeface="Calibri" panose="020F0502020204030204" pitchFamily="34" charset="0"/>
              </a:rPr>
              <a:t>Freepik</a:t>
            </a:r>
            <a:r>
              <a:rPr lang="en-US" sz="700" dirty="0">
                <a:solidFill>
                  <a:schemeClr val="bg1">
                    <a:lumMod val="50000"/>
                  </a:schemeClr>
                </a:solidFill>
                <a:latin typeface="Calibri" panose="020F0502020204030204" pitchFamily="34" charset="0"/>
                <a:cs typeface="Calibri" panose="020F0502020204030204" pitchFamily="34" charset="0"/>
              </a:rPr>
              <a:t>. (n.d.). Dominoes. </a:t>
            </a:r>
            <a:r>
              <a:rPr lang="en-US" sz="700" i="1" dirty="0" err="1">
                <a:solidFill>
                  <a:schemeClr val="bg1">
                    <a:lumMod val="50000"/>
                  </a:schemeClr>
                </a:solidFill>
                <a:latin typeface="Calibri" panose="020F0502020204030204" pitchFamily="34" charset="0"/>
                <a:cs typeface="Calibri" panose="020F0502020204030204" pitchFamily="34" charset="0"/>
              </a:rPr>
              <a:t>Flaticon</a:t>
            </a:r>
            <a:r>
              <a:rPr lang="en-US" sz="700" dirty="0">
                <a:solidFill>
                  <a:schemeClr val="bg1">
                    <a:lumMod val="50000"/>
                  </a:schemeClr>
                </a:solidFill>
                <a:latin typeface="Calibri" panose="020F0502020204030204" pitchFamily="34" charset="0"/>
                <a:cs typeface="Calibri" panose="020F0502020204030204" pitchFamily="34" charset="0"/>
              </a:rPr>
              <a:t>. Retrieved from https://www.flaticon.com/free-icon/dominoes_2228422</a:t>
            </a:r>
          </a:p>
        </p:txBody>
      </p:sp>
      <p:pic>
        <p:nvPicPr>
          <p:cNvPr id="6" name="Picture 5" descr="Two dominoes&#10;&#10;Description automatically generated">
            <a:extLst>
              <a:ext uri="{FF2B5EF4-FFF2-40B4-BE49-F238E27FC236}">
                <a16:creationId xmlns:a16="http://schemas.microsoft.com/office/drawing/2014/main" id="{B976056A-A452-4A15-8092-23EACCDFE520}"/>
              </a:ext>
            </a:extLst>
          </p:cNvPr>
          <p:cNvPicPr>
            <a:picLocks noChangeAspect="1"/>
          </p:cNvPicPr>
          <p:nvPr/>
        </p:nvPicPr>
        <p:blipFill>
          <a:blip r:embed="rId3"/>
          <a:stretch>
            <a:fillRect/>
          </a:stretch>
        </p:blipFill>
        <p:spPr>
          <a:xfrm rot="20655155">
            <a:off x="2612818" y="2811859"/>
            <a:ext cx="1614758" cy="1614758"/>
          </a:xfrm>
          <a:prstGeom prst="rect">
            <a:avLst/>
          </a:prstGeom>
        </p:spPr>
      </p:pic>
    </p:spTree>
    <p:extLst>
      <p:ext uri="{BB962C8B-B14F-4D97-AF65-F5344CB8AC3E}">
        <p14:creationId xmlns:p14="http://schemas.microsoft.com/office/powerpoint/2010/main" val="23631091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4498</TotalTime>
  <Words>768</Words>
  <Application>Microsoft Macintosh PowerPoint</Application>
  <PresentationFormat>On-screen Show (16:9)</PresentationFormat>
  <Paragraphs>69</Paragraphs>
  <Slides>13</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Noto Sans Symbols</vt:lpstr>
      <vt:lpstr>Georgia</vt:lpstr>
      <vt:lpstr>Calibri</vt:lpstr>
      <vt:lpstr>Caveat</vt:lpstr>
      <vt:lpstr>Open Sans</vt:lpstr>
      <vt:lpstr>Constantia</vt:lpstr>
      <vt:lpstr>Arial</vt:lpstr>
      <vt:lpstr>LEARN theme</vt:lpstr>
      <vt:lpstr>PowerPoint Presentation</vt:lpstr>
      <vt:lpstr>If You Give a Mouse a Cookie</vt:lpstr>
      <vt:lpstr>Essential Questions</vt:lpstr>
      <vt:lpstr>Sticky Bars </vt:lpstr>
      <vt:lpstr>If You Give a Mouse a Cookie</vt:lpstr>
      <vt:lpstr>Can you find your conditional partner?</vt:lpstr>
      <vt:lpstr>Conditional Mood</vt:lpstr>
      <vt:lpstr>PowerPoint Presentation</vt:lpstr>
      <vt:lpstr>With a Partner:</vt:lpstr>
      <vt:lpstr>On Your Own:</vt:lpstr>
      <vt:lpstr>Collective Brain Dump</vt:lpstr>
      <vt:lpstr>Create a Chain Story</vt:lpstr>
      <vt:lpstr>Create a Chain Story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McHale, Susan</dc:creator>
  <cp:lastModifiedBy>Moharram, Jehanne</cp:lastModifiedBy>
  <cp:revision>5</cp:revision>
  <dcterms:modified xsi:type="dcterms:W3CDTF">2024-08-21T21:41:26Z</dcterms:modified>
</cp:coreProperties>
</file>