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7"/>
  </p:notesMasterIdLst>
  <p:sldIdLst>
    <p:sldId id="276" r:id="rId2"/>
    <p:sldId id="256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0" r:id="rId14"/>
    <p:sldId id="271" r:id="rId15"/>
    <p:sldId id="272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dj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d6f713ab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d6f713ab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6f713ab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6f713ab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https://freesvg.org/dj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d8ac158e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d8ac158e2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Vedran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(n.d.).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Clapperboard guy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Clapperboard guy | Free SVG. 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freesvg.org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/clapperboard-guy. 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d8ac158e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d8ac158e2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Vedran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(n.d.).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Clapperboard guy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Clapperboard guy | Free SVG. 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freesvg.org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/clapperboard-guy. </a:t>
            </a:r>
          </a:p>
        </p:txBody>
      </p:sp>
    </p:spTree>
    <p:extLst>
      <p:ext uri="{BB962C8B-B14F-4D97-AF65-F5344CB8AC3E}">
        <p14:creationId xmlns:p14="http://schemas.microsoft.com/office/powerpoint/2010/main" val="2695135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2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23e1eaca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23e1eaca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23e1eaca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23e1eaca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23e1eaca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23e1eaca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Instructor/Facilitator Notes:</a:t>
            </a:r>
            <a:endParaRPr/>
          </a:p>
          <a:p>
            <a:pPr marL="177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Have students read through each statement, then label each as always true, sometimes true, or never true. Underneath each statement, ask students to right down their reasoning for the label. </a:t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778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Allow time for students to share out their thoughts and labels of the statements. </a:t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d6f713a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d6f713a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Optional: Partners can then be paired with another set of partners(to form a group of four) and further collaborate to choose the best response or create a new shared response.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d6f713ab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d6f713ab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can create their own in a notebook, or on plain paper. Also there is an attachment to this lesson of one already created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6f713ab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6f713ab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6f713ab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d6f713ab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23e1eaca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23e1eaca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Instructor/Facilitator Notes:</a:t>
            </a:r>
            <a:endParaRPr/>
          </a:p>
          <a:p>
            <a:pPr marL="177800" lvl="0" indent="0" algn="l" rtl="0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Ask students to return to their Always, Sometimes, Never True activity from the beginning of the lesson. Tell them to re-evaluate their responses and make any changes they would like after reading the story. 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6" name="Google Shape;3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Re-evaluate your responses from the beginning of the lesson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Make any changes you would like to since reading the story</a:t>
            </a:r>
            <a:endParaRPr/>
          </a:p>
        </p:txBody>
      </p:sp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372" y="1483401"/>
            <a:ext cx="2124550" cy="27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Changed?: Write, Pair, Share </a:t>
            </a:r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Based on your Anticipation Guide &amp; Two Column notes, has your opinion changed? Why or why not?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Provide a written response for why your opinion has or has not changed after reading the tale. (Responses should include evidence from the text)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Compare your responses with a partner.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Remix </a:t>
            </a:r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Find a new partner who read the opposite Tale as you.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As you share about the theme statements from the Anticipation Guide, feel free to make changes and add additional notes.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dirty="0"/>
          </a:p>
        </p:txBody>
      </p:sp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49672">
            <a:off x="7486750" y="141750"/>
            <a:ext cx="1427624" cy="142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Perform it!</a:t>
            </a:r>
            <a:endParaRPr dirty="0"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In groups of 3-4, create a video or live performance that retells and reformulates the tale you read. Make it relevant to today!</a:t>
            </a:r>
            <a:endParaRPr dirty="0"/>
          </a:p>
        </p:txBody>
      </p:sp>
      <p:pic>
        <p:nvPicPr>
          <p:cNvPr id="161" name="Google Shape;1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002275"/>
            <a:ext cx="3856099" cy="38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457200" y="171435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Perform it!</a:t>
            </a:r>
            <a:endParaRPr sz="6600" dirty="0"/>
          </a:p>
        </p:txBody>
      </p:sp>
      <p:pic>
        <p:nvPicPr>
          <p:cNvPr id="161" name="Google Shape;1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002275"/>
            <a:ext cx="3856099" cy="385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64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EA1D-953A-49CD-9529-E87EA616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6155"/>
            <a:ext cx="8229600" cy="857400"/>
          </a:xfrm>
        </p:spPr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6B40-72A0-4B53-A3C4-91E40F87C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5714"/>
            <a:ext cx="4681959" cy="1759127"/>
          </a:xfrm>
        </p:spPr>
        <p:txBody>
          <a:bodyPr/>
          <a:lstStyle/>
          <a:p>
            <a:r>
              <a:rPr lang="en-US" dirty="0"/>
              <a:t>Reflect: How could the themes from the reading be relevant today? Did your opinions change after you read the tale?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0BDEDB2-5537-4CDF-B4BE-538738BD2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199439" cy="41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 You Tell Me Tales? </a:t>
            </a:r>
            <a:endParaRPr dirty="0"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Themes in Literature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Questions: </a:t>
            </a:r>
            <a:endParaRPr dirty="0"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are ideas from our past still relevant today?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can opinions change as a result of investigation and conversation?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530352" y="494258"/>
            <a:ext cx="7772400" cy="1021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Objectives: 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530352" y="1703646"/>
            <a:ext cx="7772400" cy="11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Students will pre-flect and reflect on reading two Canterbury tales.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Students will metacognitively reflect on their learning.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Students will reformulate the text by creating a video re-telling the tale and adapting it to modern times. 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Always, Sometimes, Never True</a:t>
            </a:r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Label each statement with one of the following: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Always True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Sometimes True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Never True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your reasons for selecting each label</a:t>
            </a:r>
            <a:endParaRPr dirty="0"/>
          </a:p>
        </p:txBody>
      </p:sp>
      <p:pic>
        <p:nvPicPr>
          <p:cNvPr id="88" name="Google Shape;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372" y="1483401"/>
            <a:ext cx="2124550" cy="27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Think, Pair, Share </a:t>
            </a:r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After you complete the anticipation guide, with a partner: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Share your responses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Choose the best response or collaborate together to create a shared response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57C547-6964-4CA0-A690-17FA94F4D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0126" y="634678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Column Notes </a:t>
            </a:r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u="sng"/>
              <a:t>In the Text it says: </a:t>
            </a:r>
            <a:endParaRPr u="sng"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u="sng"/>
              <a:t>My reaction to the text: </a:t>
            </a:r>
            <a:endParaRPr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Turn to Read: </a:t>
            </a:r>
            <a:endParaRPr dirty="0"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25856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Half of the class reads “The Wife of Bath’s Tale”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 other half reads “The Pardoner, his Prologue, and his Tale”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Read with a partner or independently.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Revisit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586</Words>
  <Application>Microsoft Macintosh PowerPoint</Application>
  <PresentationFormat>On-screen Show (16:9)</PresentationFormat>
  <Paragraphs>52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Constantia</vt:lpstr>
      <vt:lpstr>Georgia</vt:lpstr>
      <vt:lpstr>Noto Sans Symbols</vt:lpstr>
      <vt:lpstr>Calibri</vt:lpstr>
      <vt:lpstr>LEARN theme</vt:lpstr>
      <vt:lpstr>PowerPoint Presentation</vt:lpstr>
      <vt:lpstr>Can You Tell Me Tales? </vt:lpstr>
      <vt:lpstr>Essential Questions: </vt:lpstr>
      <vt:lpstr>Learning Objectives: </vt:lpstr>
      <vt:lpstr>Always, Sometimes, Never True</vt:lpstr>
      <vt:lpstr>Think, Pair, Share </vt:lpstr>
      <vt:lpstr>Two Column Notes </vt:lpstr>
      <vt:lpstr>Your Turn to Read: </vt:lpstr>
      <vt:lpstr>Let’s Revisit </vt:lpstr>
      <vt:lpstr>Always, Sometimes, Never True</vt:lpstr>
      <vt:lpstr>What has Changed?: Write, Pair, Share </vt:lpstr>
      <vt:lpstr>Remix </vt:lpstr>
      <vt:lpstr>Perform it!</vt:lpstr>
      <vt:lpstr>Perform it!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tell me tales? </dc:title>
  <dc:creator>K20 Center</dc:creator>
  <cp:lastModifiedBy>Wigginton, Brook M.</cp:lastModifiedBy>
  <cp:revision>5</cp:revision>
  <dcterms:modified xsi:type="dcterms:W3CDTF">2021-07-06T20:20:26Z</dcterms:modified>
</cp:coreProperties>
</file>