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gjIASywZLbDfC8CGKs+YB1bG/nB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3" d="100"/>
          <a:sy n="203" d="100"/>
        </p:scale>
        <p:origin x="580" y="1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earn.k20center.ou.edu/strategy/15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youtube.com/watch?v=6ilD555O_RE&amp;list=PL-aUhEQeaZXLMF3fItNDxiuSkEr0pq0c2&amp;index=2"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earn.k20center.ou.edu/strategy/157"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youtube.com/watch?v=6ilD555O_RE&amp;list=PL-aUhEQeaZXLMF3fItNDxiuSkEr0pq0c2&amp;index=2"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earn.k20center.ou.edu/strategy/157"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6ilD555O_RE&amp;list=PL-aUhEQeaZXLMF3fItNDxiuSkEr0pq0c2&amp;index=2"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File:Rumplestiltskin_-_Anne_Anderson.jp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ommons.wikimedia.org/wiki/File:The_Miller%27s_Daughter_by_Anne_Anderson.jpg?uselang=en#Licensing"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earn.k20center.ou.edu/strategy/444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earn.k20center.ou.edu/strategy/16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earn.k20center.ou.edu/strategy/4441"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learn.k20center.ou.edu/strategy/162"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earn.k20center.ou.edu/strategy/12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earn.k20center.ou.edu/strategy/15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learn.k20center.ou.edu/strategy/496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HcEEAnwOt2c"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earn.k20center.ou.edu/strategy/7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earn.k20center.ou.edu/strategy/15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earn.k20center.ou.edu/strategy/157"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youtube.com/watch?v=6ilD555O_RE&amp;list=PL-aUhEQeaZXLMF3fItNDxiuSkEr0pq0c2&amp;index=2"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earn.k20center.ou.edu/strategy/157"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6ilD555O_RE&amp;list=PL-aUhEQeaZXLMF3fItNDxiuSkEr0pq0c2&amp;index=2"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arn.k20center.ou.edu/strategy/157"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6ilD555O_RE&amp;list=PL-aUhEQeaZXLMF3fItNDxiuSkEr0pq0c2&amp;index=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 name="Google Shape;3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69a7e416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369a7e4163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latin typeface="Calibri"/>
                <a:ea typeface="Calibri"/>
                <a:cs typeface="Calibri"/>
                <a:sym typeface="Calibri"/>
              </a:rPr>
              <a:t>K20 Center. (n.d.). Agreement circles.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https://learn.k20center.ou.edu/strategy/157</a:t>
            </a:r>
            <a:endParaRPr>
              <a:solidFill>
                <a:schemeClr val="dk1"/>
              </a:solidFill>
              <a:latin typeface="Calibri"/>
              <a:ea typeface="Calibri"/>
              <a:cs typeface="Calibri"/>
              <a:sym typeface="Calibri"/>
            </a:endParaRPr>
          </a:p>
          <a:p>
            <a:pPr marL="0" lvl="0" indent="0" algn="l" rtl="0">
              <a:spcBef>
                <a:spcPts val="1000"/>
              </a:spcBef>
              <a:spcAft>
                <a:spcPts val="0"/>
              </a:spcAft>
              <a:buSzPts val="1100"/>
              <a:buNone/>
            </a:pPr>
            <a:r>
              <a:rPr lang="en">
                <a:solidFill>
                  <a:schemeClr val="dk1"/>
                </a:solidFill>
                <a:latin typeface="Calibri"/>
                <a:ea typeface="Calibri"/>
                <a:cs typeface="Calibri"/>
                <a:sym typeface="Calibri"/>
              </a:rPr>
              <a:t>K20 Center. (2021, September 21). 1 Minute Timer. YouTube. </a:t>
            </a:r>
            <a:r>
              <a:rPr lang="en" u="sng">
                <a:solidFill>
                  <a:schemeClr val="hlink"/>
                </a:solidFill>
                <a:latin typeface="Calibri"/>
                <a:ea typeface="Calibri"/>
                <a:cs typeface="Calibri"/>
                <a:sym typeface="Calibri"/>
                <a:hlinkClick r:id="rId4"/>
              </a:rPr>
              <a:t>https://www.youtube.com/watch?v=6ilD555O_RE&amp;list=PL-aUhEQeaZXLMF3fItNDxiuSkEr0pq0c2&amp;index=2</a:t>
            </a:r>
            <a:r>
              <a:rPr lang="en">
                <a:solidFill>
                  <a:schemeClr val="dk1"/>
                </a:solidFill>
                <a:latin typeface="Calibri"/>
                <a:ea typeface="Calibri"/>
                <a:cs typeface="Calibri"/>
                <a:sym typeface="Calibri"/>
              </a:rPr>
              <a:t> </a:t>
            </a:r>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69a7e4163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369a7e4163f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latin typeface="Calibri"/>
                <a:ea typeface="Calibri"/>
                <a:cs typeface="Calibri"/>
                <a:sym typeface="Calibri"/>
              </a:rPr>
              <a:t>K20 Center. (n.d.). Agreement circles.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https://learn.k20center.ou.edu/strategy/157</a:t>
            </a:r>
            <a:endParaRPr>
              <a:solidFill>
                <a:schemeClr val="dk1"/>
              </a:solidFill>
              <a:latin typeface="Calibri"/>
              <a:ea typeface="Calibri"/>
              <a:cs typeface="Calibri"/>
              <a:sym typeface="Calibri"/>
            </a:endParaRPr>
          </a:p>
          <a:p>
            <a:pPr marL="0" lvl="0" indent="0" algn="l" rtl="0">
              <a:spcBef>
                <a:spcPts val="1000"/>
              </a:spcBef>
              <a:spcAft>
                <a:spcPts val="0"/>
              </a:spcAft>
              <a:buSzPts val="1100"/>
              <a:buNone/>
            </a:pPr>
            <a:r>
              <a:rPr lang="en">
                <a:solidFill>
                  <a:schemeClr val="dk1"/>
                </a:solidFill>
                <a:latin typeface="Calibri"/>
                <a:ea typeface="Calibri"/>
                <a:cs typeface="Calibri"/>
                <a:sym typeface="Calibri"/>
              </a:rPr>
              <a:t>K20 Center. (2021, September 21). 1 Minute Timer. YouTube. </a:t>
            </a:r>
            <a:r>
              <a:rPr lang="en" u="sng">
                <a:solidFill>
                  <a:schemeClr val="hlink"/>
                </a:solidFill>
                <a:latin typeface="Calibri"/>
                <a:ea typeface="Calibri"/>
                <a:cs typeface="Calibri"/>
                <a:sym typeface="Calibri"/>
                <a:hlinkClick r:id="rId4"/>
              </a:rPr>
              <a:t>https://www.youtube.com/watch?v=6ilD555O_RE&amp;list=PL-aUhEQeaZXLMF3fItNDxiuSkEr0pq0c2&amp;index=2</a:t>
            </a:r>
            <a:r>
              <a:rPr lang="en">
                <a:solidFill>
                  <a:schemeClr val="dk1"/>
                </a:solidFill>
                <a:latin typeface="Calibri"/>
                <a:ea typeface="Calibri"/>
                <a:cs typeface="Calibri"/>
                <a:sym typeface="Calibri"/>
              </a:rPr>
              <a:t> </a:t>
            </a:r>
            <a:endParaRPr>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69a7e4163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g369a7e4163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latin typeface="Calibri"/>
                <a:ea typeface="Calibri"/>
                <a:cs typeface="Calibri"/>
                <a:sym typeface="Calibri"/>
              </a:rPr>
              <a:t>K20 Center. (n.d.). Agreement circles.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https://learn.k20center.ou.edu/strategy/157</a:t>
            </a:r>
            <a:endParaRPr>
              <a:solidFill>
                <a:schemeClr val="dk1"/>
              </a:solidFill>
              <a:latin typeface="Calibri"/>
              <a:ea typeface="Calibri"/>
              <a:cs typeface="Calibri"/>
              <a:sym typeface="Calibri"/>
            </a:endParaRPr>
          </a:p>
          <a:p>
            <a:pPr marL="0" lvl="0" indent="0" algn="l" rtl="0">
              <a:spcBef>
                <a:spcPts val="1000"/>
              </a:spcBef>
              <a:spcAft>
                <a:spcPts val="0"/>
              </a:spcAft>
              <a:buSzPts val="1100"/>
              <a:buNone/>
            </a:pPr>
            <a:r>
              <a:rPr lang="en">
                <a:solidFill>
                  <a:schemeClr val="dk1"/>
                </a:solidFill>
                <a:latin typeface="Calibri"/>
                <a:ea typeface="Calibri"/>
                <a:cs typeface="Calibri"/>
                <a:sym typeface="Calibri"/>
              </a:rPr>
              <a:t>K20 Center. (2021, September 21). 1 Minute Timer. YouTube. </a:t>
            </a:r>
            <a:r>
              <a:rPr lang="en" u="sng">
                <a:solidFill>
                  <a:schemeClr val="hlink"/>
                </a:solidFill>
                <a:latin typeface="Calibri"/>
                <a:ea typeface="Calibri"/>
                <a:cs typeface="Calibri"/>
                <a:sym typeface="Calibri"/>
                <a:hlinkClick r:id="rId4"/>
              </a:rPr>
              <a:t>https://www.youtube.com/watch?v=6ilD555O_RE&amp;list=PL-aUhEQeaZXLMF3fItNDxiuSkEr0pq0c2&amp;index=2</a:t>
            </a:r>
            <a:r>
              <a:rPr lang="en">
                <a:solidFill>
                  <a:schemeClr val="dk1"/>
                </a:solidFill>
                <a:latin typeface="Calibri"/>
                <a:ea typeface="Calibri"/>
                <a:cs typeface="Calibri"/>
                <a:sym typeface="Calibri"/>
              </a:rPr>
              <a:t> </a:t>
            </a:r>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65caf21aad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65caf21aa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latin typeface="Calibri"/>
                <a:ea typeface="Calibri"/>
                <a:cs typeface="Calibri"/>
                <a:sym typeface="Calibri"/>
              </a:rPr>
              <a:t>Anderson, A. (2010). </a:t>
            </a:r>
            <a:r>
              <a:rPr lang="en" i="1">
                <a:solidFill>
                  <a:schemeClr val="dk1"/>
                </a:solidFill>
                <a:latin typeface="Calibri"/>
                <a:ea typeface="Calibri"/>
                <a:cs typeface="Calibri"/>
                <a:sym typeface="Calibri"/>
              </a:rPr>
              <a:t>Rumplestiltskin </a:t>
            </a:r>
            <a:r>
              <a:rPr lang="en">
                <a:solidFill>
                  <a:schemeClr val="dk1"/>
                </a:solidFill>
                <a:latin typeface="Calibri"/>
                <a:ea typeface="Calibri"/>
                <a:cs typeface="Calibri"/>
                <a:sym typeface="Calibri"/>
              </a:rPr>
              <a:t>. Wikimedia Commons. Retrieved from </a:t>
            </a:r>
            <a:r>
              <a:rPr lang="en" u="sng">
                <a:solidFill>
                  <a:schemeClr val="hlink"/>
                </a:solidFill>
                <a:latin typeface="Calibri"/>
                <a:ea typeface="Calibri"/>
                <a:cs typeface="Calibri"/>
                <a:sym typeface="Calibri"/>
                <a:hlinkClick r:id="rId3"/>
              </a:rPr>
              <a:t>https://commons.wikimedia.org/wiki/File:Rumplestiltskin_-_Anne_Anderson.jpg</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Calibri"/>
                <a:ea typeface="Calibri"/>
                <a:cs typeface="Calibri"/>
                <a:sym typeface="Calibri"/>
              </a:rPr>
              <a:t>Anderson, A. (2009). </a:t>
            </a:r>
            <a:r>
              <a:rPr lang="en" i="1">
                <a:solidFill>
                  <a:schemeClr val="dk1"/>
                </a:solidFill>
                <a:latin typeface="Calibri"/>
                <a:ea typeface="Calibri"/>
                <a:cs typeface="Calibri"/>
                <a:sym typeface="Calibri"/>
              </a:rPr>
              <a:t>The Miller’s Daughter</a:t>
            </a:r>
            <a:r>
              <a:rPr lang="en">
                <a:solidFill>
                  <a:schemeClr val="dk1"/>
                </a:solidFill>
                <a:latin typeface="Calibri"/>
                <a:ea typeface="Calibri"/>
                <a:cs typeface="Calibri"/>
                <a:sym typeface="Calibri"/>
              </a:rPr>
              <a:t>. Wikimedia Commons. Retrieved from  </a:t>
            </a:r>
            <a:r>
              <a:rPr lang="en" u="sng">
                <a:solidFill>
                  <a:schemeClr val="hlink"/>
                </a:solidFill>
                <a:latin typeface="Calibri"/>
                <a:ea typeface="Calibri"/>
                <a:cs typeface="Calibri"/>
                <a:sym typeface="Calibri"/>
                <a:hlinkClick r:id="rId4"/>
              </a:rPr>
              <a:t>https://commons.wikimedia.org/wiki/File:The_Miller%27s_Daughter_by_Anne_Anderson.jpg?uselang=en#Licensing</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spcBef>
                <a:spcPts val="12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65caf21aad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65caf21aa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K20 Center. (n.d.). Group Shuffle.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https://learn.k20center.ou.edu/strategy/4441</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spcBef>
                <a:spcPts val="10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K20 Center. (n.d.). CUS and discuss.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https://learn.k20center.ou.edu/strategy/162</a:t>
            </a:r>
            <a:endParaRPr>
              <a:solidFill>
                <a:schemeClr val="dk1"/>
              </a:solidFill>
              <a:latin typeface="Calibri"/>
              <a:ea typeface="Calibri"/>
              <a:cs typeface="Calibri"/>
              <a:sym typeface="Calibri"/>
            </a:endParaRPr>
          </a:p>
          <a:p>
            <a:pPr marL="0" lvl="0" indent="0" algn="l" rtl="0">
              <a:lnSpc>
                <a:spcPct val="100000"/>
              </a:lnSpc>
              <a:spcBef>
                <a:spcPts val="100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69a7e4163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369a7e4163f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latin typeface="Calibri"/>
                <a:ea typeface="Calibri"/>
                <a:cs typeface="Calibri"/>
                <a:sym typeface="Calibri"/>
              </a:rPr>
              <a:t>K20 Center. (n.d.). Group Shuffle.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https://learn.k20center.ou.edu/strategy/4441</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15000"/>
              </a:lnSpc>
              <a:spcBef>
                <a:spcPts val="1000"/>
              </a:spcBef>
              <a:spcAft>
                <a:spcPts val="1000"/>
              </a:spcAft>
              <a:buClr>
                <a:schemeClr val="dk1"/>
              </a:buClr>
              <a:buSzPts val="1100"/>
              <a:buFont typeface="Arial"/>
              <a:buNone/>
            </a:pPr>
            <a:r>
              <a:rPr lang="en">
                <a:solidFill>
                  <a:schemeClr val="dk1"/>
                </a:solidFill>
                <a:latin typeface="Calibri"/>
                <a:ea typeface="Calibri"/>
                <a:cs typeface="Calibri"/>
                <a:sym typeface="Calibri"/>
              </a:rPr>
              <a:t>K20 Center. (n.d.). CUS and discuss. Strategies. </a:t>
            </a:r>
            <a:r>
              <a:rPr lang="en"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https://learn.k20center.ou.edu/strategy/162</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65caf21aa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65caf21aa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f918bd95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6f918bd95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6f918bd957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6f918bd957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g369bd73add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 name="Google Shape;43;g369bd73ad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Clr>
                <a:schemeClr val="dk1"/>
              </a:buClr>
              <a:buSzPts val="1100"/>
              <a:buFont typeface="Arial"/>
              <a:buNone/>
            </a:pPr>
            <a:r>
              <a:rPr lang="en">
                <a:solidFill>
                  <a:schemeClr val="dk1"/>
                </a:solidFill>
                <a:latin typeface="Calibri"/>
                <a:ea typeface="Calibri"/>
                <a:cs typeface="Calibri"/>
                <a:sym typeface="Calibri"/>
              </a:rPr>
              <a:t>K20 Center. (n.d.). Bell ringers and exit tickets.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https://learn.k20center.ou.edu/strategy/125</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6f918bd957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6f918bd957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6f918bd95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6f918bd95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65caf21aad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65caf21aa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K20 Center. (n.d.). Claim, evidence, reasoning (CER).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https://learn.k20center.ou.edu/strategy/156</a:t>
            </a:r>
            <a:endParaRPr/>
          </a:p>
          <a:p>
            <a:pPr marL="0" lvl="0" indent="0" algn="l" rtl="0">
              <a:lnSpc>
                <a:spcPct val="115000"/>
              </a:lnSpc>
              <a:spcBef>
                <a:spcPts val="1000"/>
              </a:spcBef>
              <a:spcAft>
                <a:spcPts val="100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65caf21aad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65caf21aa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710984a4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710984a4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K20 Center. (n.d.). Glow and Grow.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https://learn.k20center.ou.edu/strategy/4962</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spcBef>
                <a:spcPts val="100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65caf21aad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65caf21aa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6f918bd957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6f918bd957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K20 Center. (2021, September 21). 2 Minute Timer. YouTube. </a:t>
            </a:r>
            <a:r>
              <a:rPr lang="en" u="sng">
                <a:solidFill>
                  <a:schemeClr val="hlink"/>
                </a:solidFill>
                <a:latin typeface="Calibri"/>
                <a:ea typeface="Calibri"/>
                <a:cs typeface="Calibri"/>
                <a:sym typeface="Calibri"/>
                <a:hlinkClick r:id="rId3"/>
              </a:rPr>
              <a:t>https://www.youtube.com/watch?v=HcEEAnwOt2c</a:t>
            </a:r>
            <a:r>
              <a:rPr lang="en">
                <a:solidFill>
                  <a:schemeClr val="dk1"/>
                </a:solidFill>
                <a:latin typeface="Calibri"/>
                <a:ea typeface="Calibri"/>
                <a:cs typeface="Calibri"/>
                <a:sym typeface="Calibri"/>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f83dede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f83dede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65caf21aa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65caf21aa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K20 Center. (n.d.). One-pager.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https://learn.k20center.ou.edu/strategy/72</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spcBef>
                <a:spcPts val="10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65caf21a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g365caf21aa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r>
              <a:rPr lang="en">
                <a:solidFill>
                  <a:schemeClr val="dk1"/>
                </a:solidFill>
                <a:latin typeface="Calibri"/>
                <a:ea typeface="Calibri"/>
                <a:cs typeface="Calibri"/>
                <a:sym typeface="Calibri"/>
              </a:rPr>
              <a:t>K20 Center. (n.d.). Agreement circles.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https://learn.k20center.ou.edu/strategy/157</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65caf21aa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g365caf21aa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latin typeface="Calibri"/>
                <a:ea typeface="Calibri"/>
                <a:cs typeface="Calibri"/>
                <a:sym typeface="Calibri"/>
              </a:rPr>
              <a:t>K20 Center. (n.d.). Agreement circles.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https://learn.k20center.ou.edu/strategy/157</a:t>
            </a:r>
            <a:endParaRPr>
              <a:solidFill>
                <a:schemeClr val="dk1"/>
              </a:solidFill>
              <a:latin typeface="Calibri"/>
              <a:ea typeface="Calibri"/>
              <a:cs typeface="Calibri"/>
              <a:sym typeface="Calibri"/>
            </a:endParaRPr>
          </a:p>
          <a:p>
            <a:pPr marL="0" lvl="0" indent="0" algn="l" rtl="0">
              <a:spcBef>
                <a:spcPts val="1000"/>
              </a:spcBef>
              <a:spcAft>
                <a:spcPts val="0"/>
              </a:spcAft>
              <a:buSzPts val="1100"/>
              <a:buNone/>
            </a:pPr>
            <a:r>
              <a:rPr lang="en">
                <a:solidFill>
                  <a:schemeClr val="dk1"/>
                </a:solidFill>
                <a:latin typeface="Calibri"/>
                <a:ea typeface="Calibri"/>
                <a:cs typeface="Calibri"/>
                <a:sym typeface="Calibri"/>
              </a:rPr>
              <a:t>K20 Center. (2021, September 21). 1 Minute Timer. YouTube. </a:t>
            </a:r>
            <a:r>
              <a:rPr lang="en" u="sng">
                <a:solidFill>
                  <a:schemeClr val="hlink"/>
                </a:solidFill>
                <a:latin typeface="Calibri"/>
                <a:ea typeface="Calibri"/>
                <a:cs typeface="Calibri"/>
                <a:sym typeface="Calibri"/>
                <a:hlinkClick r:id="rId4"/>
              </a:rPr>
              <a:t>https://www.youtube.com/watch?v=6ilD555O_RE&amp;list=PL-aUhEQeaZXLMF3fItNDxiuSkEr0pq0c2&amp;index=2</a:t>
            </a:r>
            <a:r>
              <a:rPr lang="en">
                <a:solidFill>
                  <a:schemeClr val="dk1"/>
                </a:solidFill>
                <a:latin typeface="Calibri"/>
                <a:ea typeface="Calibri"/>
                <a:cs typeface="Calibri"/>
                <a:sym typeface="Calibri"/>
              </a:rPr>
              <a:t> </a:t>
            </a:r>
            <a:endParaRPr>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65caf21aa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365caf21aad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latin typeface="Calibri"/>
                <a:ea typeface="Calibri"/>
                <a:cs typeface="Calibri"/>
                <a:sym typeface="Calibri"/>
              </a:rPr>
              <a:t>K20 Center. (n.d.). Agreement circles.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https://learn.k20center.ou.edu/strategy/157</a:t>
            </a:r>
            <a:endParaRPr>
              <a:solidFill>
                <a:schemeClr val="dk1"/>
              </a:solidFill>
              <a:latin typeface="Calibri"/>
              <a:ea typeface="Calibri"/>
              <a:cs typeface="Calibri"/>
              <a:sym typeface="Calibri"/>
            </a:endParaRPr>
          </a:p>
          <a:p>
            <a:pPr marL="0" lvl="0" indent="0" algn="l" rtl="0">
              <a:spcBef>
                <a:spcPts val="1000"/>
              </a:spcBef>
              <a:spcAft>
                <a:spcPts val="0"/>
              </a:spcAft>
              <a:buSzPts val="1100"/>
              <a:buNone/>
            </a:pPr>
            <a:r>
              <a:rPr lang="en">
                <a:solidFill>
                  <a:schemeClr val="dk1"/>
                </a:solidFill>
                <a:latin typeface="Calibri"/>
                <a:ea typeface="Calibri"/>
                <a:cs typeface="Calibri"/>
                <a:sym typeface="Calibri"/>
              </a:rPr>
              <a:t>K20 Center. (2021, September 21). 1 Minute Timer. YouTube. </a:t>
            </a:r>
            <a:r>
              <a:rPr lang="en" u="sng">
                <a:solidFill>
                  <a:schemeClr val="hlink"/>
                </a:solidFill>
                <a:latin typeface="Calibri"/>
                <a:ea typeface="Calibri"/>
                <a:cs typeface="Calibri"/>
                <a:sym typeface="Calibri"/>
                <a:hlinkClick r:id="rId4"/>
              </a:rPr>
              <a:t>https://www.youtube.com/watch?v=6ilD555O_RE&amp;list=PL-aUhEQeaZXLMF3fItNDxiuSkEr0pq0c2&amp;index=2</a:t>
            </a:r>
            <a:r>
              <a:rPr lang="en">
                <a:solidFill>
                  <a:schemeClr val="dk1"/>
                </a:solidFill>
                <a:latin typeface="Calibri"/>
                <a:ea typeface="Calibri"/>
                <a:cs typeface="Calibri"/>
                <a:sym typeface="Calibri"/>
              </a:rPr>
              <a:t> </a:t>
            </a:r>
            <a:endParaRPr>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65caf21aa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g365caf21aad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latin typeface="Calibri"/>
                <a:ea typeface="Calibri"/>
                <a:cs typeface="Calibri"/>
                <a:sym typeface="Calibri"/>
              </a:rPr>
              <a:t>K20 Center. (n.d.). Agreement circles. Strategies. </a:t>
            </a:r>
            <a:r>
              <a:rPr lang="en"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https://learn.k20center.ou.edu/strategy/157</a:t>
            </a:r>
            <a:endParaRPr>
              <a:solidFill>
                <a:schemeClr val="dk1"/>
              </a:solidFill>
              <a:latin typeface="Calibri"/>
              <a:ea typeface="Calibri"/>
              <a:cs typeface="Calibri"/>
              <a:sym typeface="Calibri"/>
            </a:endParaRPr>
          </a:p>
          <a:p>
            <a:pPr marL="0" lvl="0" indent="0" algn="l" rtl="0">
              <a:spcBef>
                <a:spcPts val="1000"/>
              </a:spcBef>
              <a:spcAft>
                <a:spcPts val="0"/>
              </a:spcAft>
              <a:buSzPts val="1100"/>
              <a:buNone/>
            </a:pPr>
            <a:r>
              <a:rPr lang="en">
                <a:solidFill>
                  <a:schemeClr val="dk1"/>
                </a:solidFill>
                <a:latin typeface="Calibri"/>
                <a:ea typeface="Calibri"/>
                <a:cs typeface="Calibri"/>
                <a:sym typeface="Calibri"/>
              </a:rPr>
              <a:t>K20 Center. (2021, September 21). 1 Minute Timer. YouTube. </a:t>
            </a:r>
            <a:r>
              <a:rPr lang="en" u="sng">
                <a:solidFill>
                  <a:schemeClr val="hlink"/>
                </a:solidFill>
                <a:latin typeface="Calibri"/>
                <a:ea typeface="Calibri"/>
                <a:cs typeface="Calibri"/>
                <a:sym typeface="Calibri"/>
                <a:hlinkClick r:id="rId4"/>
              </a:rPr>
              <a:t>https://www.youtube.com/watch?v=6ilD555O_RE&amp;list=PL-aUhEQeaZXLMF3fItNDxiuSkEr0pq0c2&amp;index=2</a:t>
            </a:r>
            <a:r>
              <a:rPr lang="en">
                <a:solidFill>
                  <a:schemeClr val="dk1"/>
                </a:solidFill>
                <a:latin typeface="Calibri"/>
                <a:ea typeface="Calibri"/>
                <a:cs typeface="Calibri"/>
                <a:sym typeface="Calibri"/>
              </a:rPr>
              <a:t> </a:t>
            </a:r>
            <a:endParaRPr>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secHead">
  <p:cSld name="SECTION_HEADER">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13"/>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5000"/>
              <a:buFont typeface="Calibri"/>
              <a:buNone/>
              <a:defRPr sz="5000">
                <a:solidFill>
                  <a:schemeClr val="lt1"/>
                </a:solidFill>
                <a:latin typeface="Calibri"/>
                <a:ea typeface="Calibri"/>
                <a:cs typeface="Calibri"/>
                <a:sym typeface="Calibri"/>
              </a:defRPr>
            </a:lvl1pPr>
            <a:lvl2pPr lvl="1" algn="l">
              <a:lnSpc>
                <a:spcPct val="100000"/>
              </a:lnSpc>
              <a:spcBef>
                <a:spcPts val="0"/>
              </a:spcBef>
              <a:spcAft>
                <a:spcPts val="0"/>
              </a:spcAft>
              <a:buSzPts val="5100"/>
              <a:buFont typeface="Calibri"/>
              <a:buNone/>
              <a:defRPr sz="5100">
                <a:latin typeface="Calibri"/>
                <a:ea typeface="Calibri"/>
                <a:cs typeface="Calibri"/>
                <a:sym typeface="Calibri"/>
              </a:defRPr>
            </a:lvl2pPr>
            <a:lvl3pPr lvl="2" algn="l">
              <a:lnSpc>
                <a:spcPct val="100000"/>
              </a:lnSpc>
              <a:spcBef>
                <a:spcPts val="0"/>
              </a:spcBef>
              <a:spcAft>
                <a:spcPts val="0"/>
              </a:spcAft>
              <a:buSzPts val="5100"/>
              <a:buFont typeface="Calibri"/>
              <a:buNone/>
              <a:defRPr sz="5100">
                <a:latin typeface="Calibri"/>
                <a:ea typeface="Calibri"/>
                <a:cs typeface="Calibri"/>
                <a:sym typeface="Calibri"/>
              </a:defRPr>
            </a:lvl3pPr>
            <a:lvl4pPr lvl="3" algn="l">
              <a:lnSpc>
                <a:spcPct val="100000"/>
              </a:lnSpc>
              <a:spcBef>
                <a:spcPts val="0"/>
              </a:spcBef>
              <a:spcAft>
                <a:spcPts val="0"/>
              </a:spcAft>
              <a:buSzPts val="5100"/>
              <a:buFont typeface="Calibri"/>
              <a:buNone/>
              <a:defRPr sz="5100">
                <a:latin typeface="Calibri"/>
                <a:ea typeface="Calibri"/>
                <a:cs typeface="Calibri"/>
                <a:sym typeface="Calibri"/>
              </a:defRPr>
            </a:lvl4pPr>
            <a:lvl5pPr lvl="4" algn="l">
              <a:lnSpc>
                <a:spcPct val="100000"/>
              </a:lnSpc>
              <a:spcBef>
                <a:spcPts val="0"/>
              </a:spcBef>
              <a:spcAft>
                <a:spcPts val="0"/>
              </a:spcAft>
              <a:buSzPts val="5100"/>
              <a:buFont typeface="Calibri"/>
              <a:buNone/>
              <a:defRPr sz="5100">
                <a:latin typeface="Calibri"/>
                <a:ea typeface="Calibri"/>
                <a:cs typeface="Calibri"/>
                <a:sym typeface="Calibri"/>
              </a:defRPr>
            </a:lvl5pPr>
            <a:lvl6pPr lvl="5" algn="l">
              <a:lnSpc>
                <a:spcPct val="100000"/>
              </a:lnSpc>
              <a:spcBef>
                <a:spcPts val="0"/>
              </a:spcBef>
              <a:spcAft>
                <a:spcPts val="0"/>
              </a:spcAft>
              <a:buSzPts val="5100"/>
              <a:buFont typeface="Calibri"/>
              <a:buNone/>
              <a:defRPr sz="5100">
                <a:latin typeface="Calibri"/>
                <a:ea typeface="Calibri"/>
                <a:cs typeface="Calibri"/>
                <a:sym typeface="Calibri"/>
              </a:defRPr>
            </a:lvl6pPr>
            <a:lvl7pPr lvl="6" algn="l">
              <a:lnSpc>
                <a:spcPct val="100000"/>
              </a:lnSpc>
              <a:spcBef>
                <a:spcPts val="0"/>
              </a:spcBef>
              <a:spcAft>
                <a:spcPts val="0"/>
              </a:spcAft>
              <a:buSzPts val="5100"/>
              <a:buFont typeface="Calibri"/>
              <a:buNone/>
              <a:defRPr sz="5100">
                <a:latin typeface="Calibri"/>
                <a:ea typeface="Calibri"/>
                <a:cs typeface="Calibri"/>
                <a:sym typeface="Calibri"/>
              </a:defRPr>
            </a:lvl7pPr>
            <a:lvl8pPr lvl="7" algn="l">
              <a:lnSpc>
                <a:spcPct val="100000"/>
              </a:lnSpc>
              <a:spcBef>
                <a:spcPts val="0"/>
              </a:spcBef>
              <a:spcAft>
                <a:spcPts val="0"/>
              </a:spcAft>
              <a:buSzPts val="5100"/>
              <a:buFont typeface="Calibri"/>
              <a:buNone/>
              <a:defRPr sz="5100">
                <a:latin typeface="Calibri"/>
                <a:ea typeface="Calibri"/>
                <a:cs typeface="Calibri"/>
                <a:sym typeface="Calibri"/>
              </a:defRPr>
            </a:lvl8pPr>
            <a:lvl9pPr lvl="8" algn="l">
              <a:lnSpc>
                <a:spcPct val="100000"/>
              </a:lnSpc>
              <a:spcBef>
                <a:spcPts val="0"/>
              </a:spcBef>
              <a:spcAft>
                <a:spcPts val="0"/>
              </a:spcAft>
              <a:buSzPts val="5100"/>
              <a:buFont typeface="Calibri"/>
              <a:buNone/>
              <a:defRPr sz="5100">
                <a:latin typeface="Calibri"/>
                <a:ea typeface="Calibri"/>
                <a:cs typeface="Calibri"/>
                <a:sym typeface="Calibri"/>
              </a:defRPr>
            </a:lvl9pPr>
          </a:lstStyle>
          <a:p>
            <a:endParaRPr/>
          </a:p>
        </p:txBody>
      </p:sp>
      <p:sp>
        <p:nvSpPr>
          <p:cNvPr id="12" name="Google Shape;12;p13"/>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600"/>
              <a:buFont typeface="Calibri"/>
              <a:buNone/>
              <a:defRPr sz="2600">
                <a:solidFill>
                  <a:schemeClr val="lt1"/>
                </a:solidFill>
                <a:latin typeface="Calibri"/>
                <a:ea typeface="Calibri"/>
                <a:cs typeface="Calibri"/>
                <a:sym typeface="Calibri"/>
              </a:defRPr>
            </a:lvl1pPr>
            <a:lvl2pPr lvl="1" algn="l">
              <a:lnSpc>
                <a:spcPct val="100000"/>
              </a:lnSpc>
              <a:spcBef>
                <a:spcPts val="0"/>
              </a:spcBef>
              <a:spcAft>
                <a:spcPts val="0"/>
              </a:spcAft>
              <a:buSzPts val="2700"/>
              <a:buFont typeface="Calibri"/>
              <a:buNone/>
              <a:defRPr sz="2700">
                <a:latin typeface="Calibri"/>
                <a:ea typeface="Calibri"/>
                <a:cs typeface="Calibri"/>
                <a:sym typeface="Calibri"/>
              </a:defRPr>
            </a:lvl2pPr>
            <a:lvl3pPr lvl="2" algn="l">
              <a:lnSpc>
                <a:spcPct val="100000"/>
              </a:lnSpc>
              <a:spcBef>
                <a:spcPts val="0"/>
              </a:spcBef>
              <a:spcAft>
                <a:spcPts val="0"/>
              </a:spcAft>
              <a:buSzPts val="2700"/>
              <a:buFont typeface="Calibri"/>
              <a:buNone/>
              <a:defRPr sz="2700">
                <a:latin typeface="Calibri"/>
                <a:ea typeface="Calibri"/>
                <a:cs typeface="Calibri"/>
                <a:sym typeface="Calibri"/>
              </a:defRPr>
            </a:lvl3pPr>
            <a:lvl4pPr lvl="3" algn="l">
              <a:lnSpc>
                <a:spcPct val="100000"/>
              </a:lnSpc>
              <a:spcBef>
                <a:spcPts val="0"/>
              </a:spcBef>
              <a:spcAft>
                <a:spcPts val="0"/>
              </a:spcAft>
              <a:buSzPts val="2700"/>
              <a:buFont typeface="Calibri"/>
              <a:buNone/>
              <a:defRPr sz="2700">
                <a:latin typeface="Calibri"/>
                <a:ea typeface="Calibri"/>
                <a:cs typeface="Calibri"/>
                <a:sym typeface="Calibri"/>
              </a:defRPr>
            </a:lvl4pPr>
            <a:lvl5pPr lvl="4" algn="l">
              <a:lnSpc>
                <a:spcPct val="100000"/>
              </a:lnSpc>
              <a:spcBef>
                <a:spcPts val="0"/>
              </a:spcBef>
              <a:spcAft>
                <a:spcPts val="0"/>
              </a:spcAft>
              <a:buSzPts val="2700"/>
              <a:buFont typeface="Calibri"/>
              <a:buNone/>
              <a:defRPr sz="2700">
                <a:latin typeface="Calibri"/>
                <a:ea typeface="Calibri"/>
                <a:cs typeface="Calibri"/>
                <a:sym typeface="Calibri"/>
              </a:defRPr>
            </a:lvl5pPr>
            <a:lvl6pPr lvl="5" algn="l">
              <a:lnSpc>
                <a:spcPct val="100000"/>
              </a:lnSpc>
              <a:spcBef>
                <a:spcPts val="0"/>
              </a:spcBef>
              <a:spcAft>
                <a:spcPts val="0"/>
              </a:spcAft>
              <a:buSzPts val="2700"/>
              <a:buFont typeface="Calibri"/>
              <a:buNone/>
              <a:defRPr sz="2700">
                <a:latin typeface="Calibri"/>
                <a:ea typeface="Calibri"/>
                <a:cs typeface="Calibri"/>
                <a:sym typeface="Calibri"/>
              </a:defRPr>
            </a:lvl6pPr>
            <a:lvl7pPr lvl="6" algn="l">
              <a:lnSpc>
                <a:spcPct val="100000"/>
              </a:lnSpc>
              <a:spcBef>
                <a:spcPts val="0"/>
              </a:spcBef>
              <a:spcAft>
                <a:spcPts val="0"/>
              </a:spcAft>
              <a:buSzPts val="2700"/>
              <a:buFont typeface="Calibri"/>
              <a:buNone/>
              <a:defRPr sz="2700">
                <a:latin typeface="Calibri"/>
                <a:ea typeface="Calibri"/>
                <a:cs typeface="Calibri"/>
                <a:sym typeface="Calibri"/>
              </a:defRPr>
            </a:lvl7pPr>
            <a:lvl8pPr lvl="7" algn="l">
              <a:lnSpc>
                <a:spcPct val="100000"/>
              </a:lnSpc>
              <a:spcBef>
                <a:spcPts val="0"/>
              </a:spcBef>
              <a:spcAft>
                <a:spcPts val="0"/>
              </a:spcAft>
              <a:buSzPts val="2700"/>
              <a:buFont typeface="Calibri"/>
              <a:buNone/>
              <a:defRPr sz="2700">
                <a:latin typeface="Calibri"/>
                <a:ea typeface="Calibri"/>
                <a:cs typeface="Calibri"/>
                <a:sym typeface="Calibri"/>
              </a:defRPr>
            </a:lvl8pPr>
            <a:lvl9pPr lvl="8" algn="l">
              <a:lnSpc>
                <a:spcPct val="100000"/>
              </a:lnSpc>
              <a:spcBef>
                <a:spcPts val="0"/>
              </a:spcBef>
              <a:spcAft>
                <a:spcPts val="0"/>
              </a:spcAft>
              <a:buSzPts val="2700"/>
              <a:buFont typeface="Calibri"/>
              <a:buNone/>
              <a:defRPr sz="2700">
                <a:latin typeface="Calibri"/>
                <a:ea typeface="Calibri"/>
                <a:cs typeface="Calibri"/>
                <a:sym typeface="Calibri"/>
              </a:defRPr>
            </a:lvl9pPr>
          </a:lstStyle>
          <a:p>
            <a:endParaRPr/>
          </a:p>
        </p:txBody>
      </p:sp>
      <p:pic>
        <p:nvPicPr>
          <p:cNvPr id="13" name="Google Shape;13;p13"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estion/Objective" type="tx">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14"/>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5000"/>
              <a:buFont typeface="Calibri"/>
              <a:buNone/>
              <a:defRPr sz="5000">
                <a:solidFill>
                  <a:schemeClr val="lt1"/>
                </a:solidFill>
                <a:latin typeface="Calibri"/>
                <a:ea typeface="Calibri"/>
                <a:cs typeface="Calibri"/>
                <a:sym typeface="Calibri"/>
              </a:defRPr>
            </a:lvl1pPr>
            <a:lvl2pPr lvl="1" algn="l">
              <a:lnSpc>
                <a:spcPct val="100000"/>
              </a:lnSpc>
              <a:spcBef>
                <a:spcPts val="0"/>
              </a:spcBef>
              <a:spcAft>
                <a:spcPts val="0"/>
              </a:spcAft>
              <a:buSzPts val="5100"/>
              <a:buFont typeface="Calibri"/>
              <a:buNone/>
              <a:defRPr sz="5100">
                <a:latin typeface="Calibri"/>
                <a:ea typeface="Calibri"/>
                <a:cs typeface="Calibri"/>
                <a:sym typeface="Calibri"/>
              </a:defRPr>
            </a:lvl2pPr>
            <a:lvl3pPr lvl="2" algn="l">
              <a:lnSpc>
                <a:spcPct val="100000"/>
              </a:lnSpc>
              <a:spcBef>
                <a:spcPts val="0"/>
              </a:spcBef>
              <a:spcAft>
                <a:spcPts val="0"/>
              </a:spcAft>
              <a:buSzPts val="5100"/>
              <a:buFont typeface="Calibri"/>
              <a:buNone/>
              <a:defRPr sz="5100">
                <a:latin typeface="Calibri"/>
                <a:ea typeface="Calibri"/>
                <a:cs typeface="Calibri"/>
                <a:sym typeface="Calibri"/>
              </a:defRPr>
            </a:lvl3pPr>
            <a:lvl4pPr lvl="3" algn="l">
              <a:lnSpc>
                <a:spcPct val="100000"/>
              </a:lnSpc>
              <a:spcBef>
                <a:spcPts val="0"/>
              </a:spcBef>
              <a:spcAft>
                <a:spcPts val="0"/>
              </a:spcAft>
              <a:buSzPts val="5100"/>
              <a:buFont typeface="Calibri"/>
              <a:buNone/>
              <a:defRPr sz="5100">
                <a:latin typeface="Calibri"/>
                <a:ea typeface="Calibri"/>
                <a:cs typeface="Calibri"/>
                <a:sym typeface="Calibri"/>
              </a:defRPr>
            </a:lvl4pPr>
            <a:lvl5pPr lvl="4" algn="l">
              <a:lnSpc>
                <a:spcPct val="100000"/>
              </a:lnSpc>
              <a:spcBef>
                <a:spcPts val="0"/>
              </a:spcBef>
              <a:spcAft>
                <a:spcPts val="0"/>
              </a:spcAft>
              <a:buSzPts val="5100"/>
              <a:buFont typeface="Calibri"/>
              <a:buNone/>
              <a:defRPr sz="5100">
                <a:latin typeface="Calibri"/>
                <a:ea typeface="Calibri"/>
                <a:cs typeface="Calibri"/>
                <a:sym typeface="Calibri"/>
              </a:defRPr>
            </a:lvl5pPr>
            <a:lvl6pPr lvl="5" algn="l">
              <a:lnSpc>
                <a:spcPct val="100000"/>
              </a:lnSpc>
              <a:spcBef>
                <a:spcPts val="0"/>
              </a:spcBef>
              <a:spcAft>
                <a:spcPts val="0"/>
              </a:spcAft>
              <a:buSzPts val="5100"/>
              <a:buFont typeface="Calibri"/>
              <a:buNone/>
              <a:defRPr sz="5100">
                <a:latin typeface="Calibri"/>
                <a:ea typeface="Calibri"/>
                <a:cs typeface="Calibri"/>
                <a:sym typeface="Calibri"/>
              </a:defRPr>
            </a:lvl6pPr>
            <a:lvl7pPr lvl="6" algn="l">
              <a:lnSpc>
                <a:spcPct val="100000"/>
              </a:lnSpc>
              <a:spcBef>
                <a:spcPts val="0"/>
              </a:spcBef>
              <a:spcAft>
                <a:spcPts val="0"/>
              </a:spcAft>
              <a:buSzPts val="5100"/>
              <a:buFont typeface="Calibri"/>
              <a:buNone/>
              <a:defRPr sz="5100">
                <a:latin typeface="Calibri"/>
                <a:ea typeface="Calibri"/>
                <a:cs typeface="Calibri"/>
                <a:sym typeface="Calibri"/>
              </a:defRPr>
            </a:lvl7pPr>
            <a:lvl8pPr lvl="7" algn="l">
              <a:lnSpc>
                <a:spcPct val="100000"/>
              </a:lnSpc>
              <a:spcBef>
                <a:spcPts val="0"/>
              </a:spcBef>
              <a:spcAft>
                <a:spcPts val="0"/>
              </a:spcAft>
              <a:buSzPts val="5100"/>
              <a:buFont typeface="Calibri"/>
              <a:buNone/>
              <a:defRPr sz="5100">
                <a:latin typeface="Calibri"/>
                <a:ea typeface="Calibri"/>
                <a:cs typeface="Calibri"/>
                <a:sym typeface="Calibri"/>
              </a:defRPr>
            </a:lvl8pPr>
            <a:lvl9pPr lvl="8" algn="l">
              <a:lnSpc>
                <a:spcPct val="100000"/>
              </a:lnSpc>
              <a:spcBef>
                <a:spcPts val="0"/>
              </a:spcBef>
              <a:spcAft>
                <a:spcPts val="0"/>
              </a:spcAft>
              <a:buSzPts val="5100"/>
              <a:buFont typeface="Calibri"/>
              <a:buNone/>
              <a:defRPr sz="5100">
                <a:latin typeface="Calibri"/>
                <a:ea typeface="Calibri"/>
                <a:cs typeface="Calibri"/>
                <a:sym typeface="Calibri"/>
              </a:defRPr>
            </a:lvl9pPr>
          </a:lstStyle>
          <a:p>
            <a:endParaRPr/>
          </a:p>
        </p:txBody>
      </p:sp>
      <p:sp>
        <p:nvSpPr>
          <p:cNvPr id="16" name="Google Shape;16;p14"/>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600"/>
              <a:buFont typeface="Calibri"/>
              <a:buNone/>
              <a:defRPr sz="2600">
                <a:solidFill>
                  <a:schemeClr val="lt1"/>
                </a:solidFill>
                <a:latin typeface="Calibri"/>
                <a:ea typeface="Calibri"/>
                <a:cs typeface="Calibri"/>
                <a:sym typeface="Calibri"/>
              </a:defRPr>
            </a:lvl1pPr>
            <a:lvl2pPr lvl="1" algn="l">
              <a:lnSpc>
                <a:spcPct val="100000"/>
              </a:lnSpc>
              <a:spcBef>
                <a:spcPts val="0"/>
              </a:spcBef>
              <a:spcAft>
                <a:spcPts val="0"/>
              </a:spcAft>
              <a:buSzPts val="2700"/>
              <a:buFont typeface="Calibri"/>
              <a:buNone/>
              <a:defRPr sz="2700">
                <a:latin typeface="Calibri"/>
                <a:ea typeface="Calibri"/>
                <a:cs typeface="Calibri"/>
                <a:sym typeface="Calibri"/>
              </a:defRPr>
            </a:lvl2pPr>
            <a:lvl3pPr lvl="2" algn="l">
              <a:lnSpc>
                <a:spcPct val="100000"/>
              </a:lnSpc>
              <a:spcBef>
                <a:spcPts val="0"/>
              </a:spcBef>
              <a:spcAft>
                <a:spcPts val="0"/>
              </a:spcAft>
              <a:buSzPts val="2700"/>
              <a:buFont typeface="Calibri"/>
              <a:buNone/>
              <a:defRPr sz="2700">
                <a:latin typeface="Calibri"/>
                <a:ea typeface="Calibri"/>
                <a:cs typeface="Calibri"/>
                <a:sym typeface="Calibri"/>
              </a:defRPr>
            </a:lvl3pPr>
            <a:lvl4pPr lvl="3" algn="l">
              <a:lnSpc>
                <a:spcPct val="100000"/>
              </a:lnSpc>
              <a:spcBef>
                <a:spcPts val="0"/>
              </a:spcBef>
              <a:spcAft>
                <a:spcPts val="0"/>
              </a:spcAft>
              <a:buSzPts val="2700"/>
              <a:buFont typeface="Calibri"/>
              <a:buNone/>
              <a:defRPr sz="2700">
                <a:latin typeface="Calibri"/>
                <a:ea typeface="Calibri"/>
                <a:cs typeface="Calibri"/>
                <a:sym typeface="Calibri"/>
              </a:defRPr>
            </a:lvl4pPr>
            <a:lvl5pPr lvl="4" algn="l">
              <a:lnSpc>
                <a:spcPct val="100000"/>
              </a:lnSpc>
              <a:spcBef>
                <a:spcPts val="0"/>
              </a:spcBef>
              <a:spcAft>
                <a:spcPts val="0"/>
              </a:spcAft>
              <a:buSzPts val="2700"/>
              <a:buFont typeface="Calibri"/>
              <a:buNone/>
              <a:defRPr sz="2700">
                <a:latin typeface="Calibri"/>
                <a:ea typeface="Calibri"/>
                <a:cs typeface="Calibri"/>
                <a:sym typeface="Calibri"/>
              </a:defRPr>
            </a:lvl5pPr>
            <a:lvl6pPr lvl="5" algn="l">
              <a:lnSpc>
                <a:spcPct val="100000"/>
              </a:lnSpc>
              <a:spcBef>
                <a:spcPts val="0"/>
              </a:spcBef>
              <a:spcAft>
                <a:spcPts val="0"/>
              </a:spcAft>
              <a:buSzPts val="2700"/>
              <a:buFont typeface="Calibri"/>
              <a:buNone/>
              <a:defRPr sz="2700">
                <a:latin typeface="Calibri"/>
                <a:ea typeface="Calibri"/>
                <a:cs typeface="Calibri"/>
                <a:sym typeface="Calibri"/>
              </a:defRPr>
            </a:lvl6pPr>
            <a:lvl7pPr lvl="6" algn="l">
              <a:lnSpc>
                <a:spcPct val="100000"/>
              </a:lnSpc>
              <a:spcBef>
                <a:spcPts val="0"/>
              </a:spcBef>
              <a:spcAft>
                <a:spcPts val="0"/>
              </a:spcAft>
              <a:buSzPts val="2700"/>
              <a:buFont typeface="Calibri"/>
              <a:buNone/>
              <a:defRPr sz="2700">
                <a:latin typeface="Calibri"/>
                <a:ea typeface="Calibri"/>
                <a:cs typeface="Calibri"/>
                <a:sym typeface="Calibri"/>
              </a:defRPr>
            </a:lvl7pPr>
            <a:lvl8pPr lvl="7" algn="l">
              <a:lnSpc>
                <a:spcPct val="100000"/>
              </a:lnSpc>
              <a:spcBef>
                <a:spcPts val="0"/>
              </a:spcBef>
              <a:spcAft>
                <a:spcPts val="0"/>
              </a:spcAft>
              <a:buSzPts val="2700"/>
              <a:buFont typeface="Calibri"/>
              <a:buNone/>
              <a:defRPr sz="2700">
                <a:latin typeface="Calibri"/>
                <a:ea typeface="Calibri"/>
                <a:cs typeface="Calibri"/>
                <a:sym typeface="Calibri"/>
              </a:defRPr>
            </a:lvl8pPr>
            <a:lvl9pPr lvl="8" algn="l">
              <a:lnSpc>
                <a:spcPct val="100000"/>
              </a:lnSpc>
              <a:spcBef>
                <a:spcPts val="0"/>
              </a:spcBef>
              <a:spcAft>
                <a:spcPts val="0"/>
              </a:spcAft>
              <a:buSzPts val="2700"/>
              <a:buFont typeface="Calibri"/>
              <a:buNone/>
              <a:defRPr sz="2700">
                <a:latin typeface="Calibri"/>
                <a:ea typeface="Calibri"/>
                <a:cs typeface="Calibri"/>
                <a:sym typeface="Calibri"/>
              </a:defRPr>
            </a:lvl9pPr>
          </a:lstStyle>
          <a:p>
            <a:endParaRPr/>
          </a:p>
        </p:txBody>
      </p:sp>
      <p:pic>
        <p:nvPicPr>
          <p:cNvPr id="17" name="Google Shape;17;p14"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AND_BODY_1_1_1_1">
    <p:bg>
      <p:bgPr>
        <a:blipFill>
          <a:blip r:embed="rId2">
            <a:alphaModFix/>
          </a:blip>
          <a:stretch>
            <a:fillRect/>
          </a:stretch>
        </a:blipFill>
        <a:effectLst/>
      </p:bgPr>
    </p:bg>
    <p:spTree>
      <p:nvGrpSpPr>
        <p:cNvPr id="1" name="Shape 18"/>
        <p:cNvGrpSpPr/>
        <p:nvPr/>
      </p:nvGrpSpPr>
      <p:grpSpPr>
        <a:xfrm>
          <a:off x="0" y="0"/>
          <a:ext cx="0" cy="0"/>
          <a:chOff x="0" y="0"/>
          <a:chExt cx="0" cy="0"/>
        </a:xfrm>
      </p:grpSpPr>
      <p:pic>
        <p:nvPicPr>
          <p:cNvPr id="19" name="Google Shape;19;p15" title="k20center-logo-variations_K20 - Bug Color.png"/>
          <p:cNvPicPr preferRelativeResize="0"/>
          <p:nvPr/>
        </p:nvPicPr>
        <p:blipFill rotWithShape="1">
          <a:blip r:embed="rId3">
            <a:alphaModFix/>
          </a:blip>
          <a:srcRect/>
          <a:stretch/>
        </p:blipFill>
        <p:spPr>
          <a:xfrm>
            <a:off x="8428800" y="4450850"/>
            <a:ext cx="510701" cy="510702"/>
          </a:xfrm>
          <a:prstGeom prst="rect">
            <a:avLst/>
          </a:prstGeom>
          <a:noFill/>
          <a:ln>
            <a:noFill/>
          </a:ln>
        </p:spPr>
      </p:pic>
      <p:sp>
        <p:nvSpPr>
          <p:cNvPr id="20" name="Google Shape;20;p15"/>
          <p:cNvSpPr txBox="1">
            <a:spLocks noGrp="1"/>
          </p:cNvSpPr>
          <p:nvPr>
            <p:ph type="title"/>
          </p:nvPr>
        </p:nvSpPr>
        <p:spPr>
          <a:xfrm>
            <a:off x="1483050" y="1515775"/>
            <a:ext cx="6177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5000"/>
              <a:buFont typeface="Calibri"/>
              <a:buNone/>
              <a:defRPr sz="5000">
                <a:latin typeface="Calibri"/>
                <a:ea typeface="Calibri"/>
                <a:cs typeface="Calibri"/>
                <a:sym typeface="Calibri"/>
              </a:defRPr>
            </a:lvl1pPr>
            <a:lvl2pPr lvl="1" algn="l">
              <a:lnSpc>
                <a:spcPct val="100000"/>
              </a:lnSpc>
              <a:spcBef>
                <a:spcPts val="0"/>
              </a:spcBef>
              <a:spcAft>
                <a:spcPts val="0"/>
              </a:spcAft>
              <a:buSzPts val="2800"/>
              <a:buFont typeface="Calibri"/>
              <a:buNone/>
              <a:defRPr>
                <a:latin typeface="Calibri"/>
                <a:ea typeface="Calibri"/>
                <a:cs typeface="Calibri"/>
                <a:sym typeface="Calibri"/>
              </a:defRPr>
            </a:lvl2pPr>
            <a:lvl3pPr lvl="2" algn="l">
              <a:lnSpc>
                <a:spcPct val="100000"/>
              </a:lnSpc>
              <a:spcBef>
                <a:spcPts val="0"/>
              </a:spcBef>
              <a:spcAft>
                <a:spcPts val="0"/>
              </a:spcAft>
              <a:buSzPts val="2800"/>
              <a:buFont typeface="Calibri"/>
              <a:buNone/>
              <a:defRPr>
                <a:latin typeface="Calibri"/>
                <a:ea typeface="Calibri"/>
                <a:cs typeface="Calibri"/>
                <a:sym typeface="Calibri"/>
              </a:defRPr>
            </a:lvl3pPr>
            <a:lvl4pPr lvl="3" algn="l">
              <a:lnSpc>
                <a:spcPct val="100000"/>
              </a:lnSpc>
              <a:spcBef>
                <a:spcPts val="0"/>
              </a:spcBef>
              <a:spcAft>
                <a:spcPts val="0"/>
              </a:spcAft>
              <a:buSzPts val="2800"/>
              <a:buFont typeface="Calibri"/>
              <a:buNone/>
              <a:defRPr>
                <a:latin typeface="Calibri"/>
                <a:ea typeface="Calibri"/>
                <a:cs typeface="Calibri"/>
                <a:sym typeface="Calibri"/>
              </a:defRPr>
            </a:lvl4pPr>
            <a:lvl5pPr lvl="4" algn="l">
              <a:lnSpc>
                <a:spcPct val="100000"/>
              </a:lnSpc>
              <a:spcBef>
                <a:spcPts val="0"/>
              </a:spcBef>
              <a:spcAft>
                <a:spcPts val="0"/>
              </a:spcAft>
              <a:buSzPts val="2800"/>
              <a:buFont typeface="Calibri"/>
              <a:buNone/>
              <a:defRPr>
                <a:latin typeface="Calibri"/>
                <a:ea typeface="Calibri"/>
                <a:cs typeface="Calibri"/>
                <a:sym typeface="Calibri"/>
              </a:defRPr>
            </a:lvl5pPr>
            <a:lvl6pPr lvl="5" algn="l">
              <a:lnSpc>
                <a:spcPct val="100000"/>
              </a:lnSpc>
              <a:spcBef>
                <a:spcPts val="0"/>
              </a:spcBef>
              <a:spcAft>
                <a:spcPts val="0"/>
              </a:spcAft>
              <a:buSzPts val="2800"/>
              <a:buFont typeface="Calibri"/>
              <a:buNone/>
              <a:defRPr>
                <a:latin typeface="Calibri"/>
                <a:ea typeface="Calibri"/>
                <a:cs typeface="Calibri"/>
                <a:sym typeface="Calibri"/>
              </a:defRPr>
            </a:lvl6pPr>
            <a:lvl7pPr lvl="6" algn="l">
              <a:lnSpc>
                <a:spcPct val="100000"/>
              </a:lnSpc>
              <a:spcBef>
                <a:spcPts val="0"/>
              </a:spcBef>
              <a:spcAft>
                <a:spcPts val="0"/>
              </a:spcAft>
              <a:buSzPts val="2800"/>
              <a:buFont typeface="Calibri"/>
              <a:buNone/>
              <a:defRPr>
                <a:latin typeface="Calibri"/>
                <a:ea typeface="Calibri"/>
                <a:cs typeface="Calibri"/>
                <a:sym typeface="Calibri"/>
              </a:defRPr>
            </a:lvl7pPr>
            <a:lvl8pPr lvl="7" algn="l">
              <a:lnSpc>
                <a:spcPct val="100000"/>
              </a:lnSpc>
              <a:spcBef>
                <a:spcPts val="0"/>
              </a:spcBef>
              <a:spcAft>
                <a:spcPts val="0"/>
              </a:spcAft>
              <a:buSzPts val="2800"/>
              <a:buFont typeface="Calibri"/>
              <a:buNone/>
              <a:defRPr>
                <a:latin typeface="Calibri"/>
                <a:ea typeface="Calibri"/>
                <a:cs typeface="Calibri"/>
                <a:sym typeface="Calibri"/>
              </a:defRPr>
            </a:lvl8pPr>
            <a:lvl9pPr lvl="8" algn="l">
              <a:lnSpc>
                <a:spcPct val="100000"/>
              </a:lnSpc>
              <a:spcBef>
                <a:spcPts val="0"/>
              </a:spcBef>
              <a:spcAft>
                <a:spcPts val="0"/>
              </a:spcAft>
              <a:buSzPts val="2800"/>
              <a:buFont typeface="Calibri"/>
              <a:buNone/>
              <a:defRPr>
                <a:latin typeface="Calibri"/>
                <a:ea typeface="Calibri"/>
                <a:cs typeface="Calibri"/>
                <a:sym typeface="Calibri"/>
              </a:defRPr>
            </a:lvl9pPr>
          </a:lstStyle>
          <a:p>
            <a:endParaRPr/>
          </a:p>
        </p:txBody>
      </p:sp>
      <p:sp>
        <p:nvSpPr>
          <p:cNvPr id="21" name="Google Shape;21;p15"/>
          <p:cNvSpPr txBox="1">
            <a:spLocks noGrp="1"/>
          </p:cNvSpPr>
          <p:nvPr>
            <p:ph type="title" idx="2"/>
          </p:nvPr>
        </p:nvSpPr>
        <p:spPr>
          <a:xfrm>
            <a:off x="1483050" y="3100738"/>
            <a:ext cx="6177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600"/>
              <a:buFont typeface="Calibri"/>
              <a:buNone/>
              <a:defRPr sz="2600">
                <a:latin typeface="Calibri"/>
                <a:ea typeface="Calibri"/>
                <a:cs typeface="Calibri"/>
                <a:sym typeface="Calibri"/>
              </a:defRPr>
            </a:lvl1pPr>
            <a:lvl2pPr lvl="1" algn="l">
              <a:lnSpc>
                <a:spcPct val="100000"/>
              </a:lnSpc>
              <a:spcBef>
                <a:spcPts val="0"/>
              </a:spcBef>
              <a:spcAft>
                <a:spcPts val="0"/>
              </a:spcAft>
              <a:buSzPts val="2800"/>
              <a:buFont typeface="Calibri"/>
              <a:buNone/>
              <a:defRPr>
                <a:latin typeface="Calibri"/>
                <a:ea typeface="Calibri"/>
                <a:cs typeface="Calibri"/>
                <a:sym typeface="Calibri"/>
              </a:defRPr>
            </a:lvl2pPr>
            <a:lvl3pPr lvl="2" algn="l">
              <a:lnSpc>
                <a:spcPct val="100000"/>
              </a:lnSpc>
              <a:spcBef>
                <a:spcPts val="0"/>
              </a:spcBef>
              <a:spcAft>
                <a:spcPts val="0"/>
              </a:spcAft>
              <a:buSzPts val="2800"/>
              <a:buFont typeface="Calibri"/>
              <a:buNone/>
              <a:defRPr>
                <a:latin typeface="Calibri"/>
                <a:ea typeface="Calibri"/>
                <a:cs typeface="Calibri"/>
                <a:sym typeface="Calibri"/>
              </a:defRPr>
            </a:lvl3pPr>
            <a:lvl4pPr lvl="3" algn="l">
              <a:lnSpc>
                <a:spcPct val="100000"/>
              </a:lnSpc>
              <a:spcBef>
                <a:spcPts val="0"/>
              </a:spcBef>
              <a:spcAft>
                <a:spcPts val="0"/>
              </a:spcAft>
              <a:buSzPts val="2800"/>
              <a:buFont typeface="Calibri"/>
              <a:buNone/>
              <a:defRPr>
                <a:latin typeface="Calibri"/>
                <a:ea typeface="Calibri"/>
                <a:cs typeface="Calibri"/>
                <a:sym typeface="Calibri"/>
              </a:defRPr>
            </a:lvl4pPr>
            <a:lvl5pPr lvl="4" algn="l">
              <a:lnSpc>
                <a:spcPct val="100000"/>
              </a:lnSpc>
              <a:spcBef>
                <a:spcPts val="0"/>
              </a:spcBef>
              <a:spcAft>
                <a:spcPts val="0"/>
              </a:spcAft>
              <a:buSzPts val="2800"/>
              <a:buFont typeface="Calibri"/>
              <a:buNone/>
              <a:defRPr>
                <a:latin typeface="Calibri"/>
                <a:ea typeface="Calibri"/>
                <a:cs typeface="Calibri"/>
                <a:sym typeface="Calibri"/>
              </a:defRPr>
            </a:lvl5pPr>
            <a:lvl6pPr lvl="5" algn="l">
              <a:lnSpc>
                <a:spcPct val="100000"/>
              </a:lnSpc>
              <a:spcBef>
                <a:spcPts val="0"/>
              </a:spcBef>
              <a:spcAft>
                <a:spcPts val="0"/>
              </a:spcAft>
              <a:buSzPts val="2800"/>
              <a:buFont typeface="Calibri"/>
              <a:buNone/>
              <a:defRPr>
                <a:latin typeface="Calibri"/>
                <a:ea typeface="Calibri"/>
                <a:cs typeface="Calibri"/>
                <a:sym typeface="Calibri"/>
              </a:defRPr>
            </a:lvl6pPr>
            <a:lvl7pPr lvl="6" algn="l">
              <a:lnSpc>
                <a:spcPct val="100000"/>
              </a:lnSpc>
              <a:spcBef>
                <a:spcPts val="0"/>
              </a:spcBef>
              <a:spcAft>
                <a:spcPts val="0"/>
              </a:spcAft>
              <a:buSzPts val="2800"/>
              <a:buFont typeface="Calibri"/>
              <a:buNone/>
              <a:defRPr>
                <a:latin typeface="Calibri"/>
                <a:ea typeface="Calibri"/>
                <a:cs typeface="Calibri"/>
                <a:sym typeface="Calibri"/>
              </a:defRPr>
            </a:lvl7pPr>
            <a:lvl8pPr lvl="7" algn="l">
              <a:lnSpc>
                <a:spcPct val="100000"/>
              </a:lnSpc>
              <a:spcBef>
                <a:spcPts val="0"/>
              </a:spcBef>
              <a:spcAft>
                <a:spcPts val="0"/>
              </a:spcAft>
              <a:buSzPts val="2800"/>
              <a:buFont typeface="Calibri"/>
              <a:buNone/>
              <a:defRPr>
                <a:latin typeface="Calibri"/>
                <a:ea typeface="Calibri"/>
                <a:cs typeface="Calibri"/>
                <a:sym typeface="Calibri"/>
              </a:defRPr>
            </a:lvl8pPr>
            <a:lvl9pPr lvl="8" algn="l">
              <a:lnSpc>
                <a:spcPct val="100000"/>
              </a:lnSpc>
              <a:spcBef>
                <a:spcPts val="0"/>
              </a:spcBef>
              <a:spcAft>
                <a:spcPts val="0"/>
              </a:spcAft>
              <a:buSzPts val="2800"/>
              <a:buFont typeface="Calibri"/>
              <a:buNone/>
              <a:defRPr>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Layout">
  <p:cSld name="TITLE_AND_BODY_1">
    <p:bg>
      <p:bgPr>
        <a:solidFill>
          <a:schemeClr val="lt1"/>
        </a:solidFill>
        <a:effectLst/>
      </p:bgPr>
    </p:bg>
    <p:spTree>
      <p:nvGrpSpPr>
        <p:cNvPr id="1" name="Shape 22"/>
        <p:cNvGrpSpPr/>
        <p:nvPr/>
      </p:nvGrpSpPr>
      <p:grpSpPr>
        <a:xfrm>
          <a:off x="0" y="0"/>
          <a:ext cx="0" cy="0"/>
          <a:chOff x="0" y="0"/>
          <a:chExt cx="0" cy="0"/>
        </a:xfrm>
      </p:grpSpPr>
      <p:pic>
        <p:nvPicPr>
          <p:cNvPr id="23" name="Google Shape;23;p16"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24" name="Google Shape;24;p16"/>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lgn="l">
              <a:lnSpc>
                <a:spcPct val="100000"/>
              </a:lnSpc>
              <a:spcBef>
                <a:spcPts val="0"/>
              </a:spcBef>
              <a:spcAft>
                <a:spcPts val="0"/>
              </a:spcAft>
              <a:buSzPts val="2800"/>
              <a:buFont typeface="Calibri"/>
              <a:buNone/>
              <a:defRPr>
                <a:latin typeface="Calibri"/>
                <a:ea typeface="Calibri"/>
                <a:cs typeface="Calibri"/>
                <a:sym typeface="Calibri"/>
              </a:defRPr>
            </a:lvl2pPr>
            <a:lvl3pPr lvl="2" algn="l">
              <a:lnSpc>
                <a:spcPct val="100000"/>
              </a:lnSpc>
              <a:spcBef>
                <a:spcPts val="0"/>
              </a:spcBef>
              <a:spcAft>
                <a:spcPts val="0"/>
              </a:spcAft>
              <a:buSzPts val="2800"/>
              <a:buFont typeface="Calibri"/>
              <a:buNone/>
              <a:defRPr>
                <a:latin typeface="Calibri"/>
                <a:ea typeface="Calibri"/>
                <a:cs typeface="Calibri"/>
                <a:sym typeface="Calibri"/>
              </a:defRPr>
            </a:lvl3pPr>
            <a:lvl4pPr lvl="3" algn="l">
              <a:lnSpc>
                <a:spcPct val="100000"/>
              </a:lnSpc>
              <a:spcBef>
                <a:spcPts val="0"/>
              </a:spcBef>
              <a:spcAft>
                <a:spcPts val="0"/>
              </a:spcAft>
              <a:buSzPts val="2800"/>
              <a:buFont typeface="Calibri"/>
              <a:buNone/>
              <a:defRPr>
                <a:latin typeface="Calibri"/>
                <a:ea typeface="Calibri"/>
                <a:cs typeface="Calibri"/>
                <a:sym typeface="Calibri"/>
              </a:defRPr>
            </a:lvl4pPr>
            <a:lvl5pPr lvl="4" algn="l">
              <a:lnSpc>
                <a:spcPct val="100000"/>
              </a:lnSpc>
              <a:spcBef>
                <a:spcPts val="0"/>
              </a:spcBef>
              <a:spcAft>
                <a:spcPts val="0"/>
              </a:spcAft>
              <a:buSzPts val="2800"/>
              <a:buFont typeface="Calibri"/>
              <a:buNone/>
              <a:defRPr>
                <a:latin typeface="Calibri"/>
                <a:ea typeface="Calibri"/>
                <a:cs typeface="Calibri"/>
                <a:sym typeface="Calibri"/>
              </a:defRPr>
            </a:lvl5pPr>
            <a:lvl6pPr lvl="5" algn="l">
              <a:lnSpc>
                <a:spcPct val="100000"/>
              </a:lnSpc>
              <a:spcBef>
                <a:spcPts val="0"/>
              </a:spcBef>
              <a:spcAft>
                <a:spcPts val="0"/>
              </a:spcAft>
              <a:buSzPts val="2800"/>
              <a:buFont typeface="Calibri"/>
              <a:buNone/>
              <a:defRPr>
                <a:latin typeface="Calibri"/>
                <a:ea typeface="Calibri"/>
                <a:cs typeface="Calibri"/>
                <a:sym typeface="Calibri"/>
              </a:defRPr>
            </a:lvl6pPr>
            <a:lvl7pPr lvl="6" algn="l">
              <a:lnSpc>
                <a:spcPct val="100000"/>
              </a:lnSpc>
              <a:spcBef>
                <a:spcPts val="0"/>
              </a:spcBef>
              <a:spcAft>
                <a:spcPts val="0"/>
              </a:spcAft>
              <a:buSzPts val="2800"/>
              <a:buFont typeface="Calibri"/>
              <a:buNone/>
              <a:defRPr>
                <a:latin typeface="Calibri"/>
                <a:ea typeface="Calibri"/>
                <a:cs typeface="Calibri"/>
                <a:sym typeface="Calibri"/>
              </a:defRPr>
            </a:lvl7pPr>
            <a:lvl8pPr lvl="7" algn="l">
              <a:lnSpc>
                <a:spcPct val="100000"/>
              </a:lnSpc>
              <a:spcBef>
                <a:spcPts val="0"/>
              </a:spcBef>
              <a:spcAft>
                <a:spcPts val="0"/>
              </a:spcAft>
              <a:buSzPts val="2800"/>
              <a:buFont typeface="Calibri"/>
              <a:buNone/>
              <a:defRPr>
                <a:latin typeface="Calibri"/>
                <a:ea typeface="Calibri"/>
                <a:cs typeface="Calibri"/>
                <a:sym typeface="Calibri"/>
              </a:defRPr>
            </a:lvl8pPr>
            <a:lvl9pPr lvl="8" algn="l">
              <a:lnSpc>
                <a:spcPct val="100000"/>
              </a:lnSpc>
              <a:spcBef>
                <a:spcPts val="0"/>
              </a:spcBef>
              <a:spcAft>
                <a:spcPts val="0"/>
              </a:spcAft>
              <a:buSzPts val="2800"/>
              <a:buFont typeface="Calibri"/>
              <a:buNone/>
              <a:defRPr>
                <a:latin typeface="Calibri"/>
                <a:ea typeface="Calibri"/>
                <a:cs typeface="Calibri"/>
                <a:sym typeface="Calibri"/>
              </a:defRPr>
            </a:lvl9pPr>
          </a:lstStyle>
          <a:p>
            <a:endParaRPr/>
          </a:p>
        </p:txBody>
      </p:sp>
      <p:sp>
        <p:nvSpPr>
          <p:cNvPr id="25" name="Google Shape;25;p16"/>
          <p:cNvSpPr txBox="1">
            <a:spLocks noGrp="1"/>
          </p:cNvSpPr>
          <p:nvPr>
            <p:ph type="body" idx="1"/>
          </p:nvPr>
        </p:nvSpPr>
        <p:spPr>
          <a:xfrm>
            <a:off x="456300" y="1152475"/>
            <a:ext cx="82254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00000"/>
              </a:lnSpc>
              <a:spcBef>
                <a:spcPts val="0"/>
              </a:spcBef>
              <a:spcAft>
                <a:spcPts val="0"/>
              </a:spcAft>
              <a:buClr>
                <a:srgbClr val="91192A"/>
              </a:buClr>
              <a:buSzPts val="2600"/>
              <a:buFont typeface="Calibri"/>
              <a:buChar char="●"/>
              <a:defRPr sz="2600" b="0" cap="none">
                <a:solidFill>
                  <a:schemeClr val="dk1"/>
                </a:solidFill>
                <a:latin typeface="Calibri"/>
                <a:ea typeface="Calibri"/>
                <a:cs typeface="Calibri"/>
                <a:sym typeface="Calibri"/>
              </a:defRPr>
            </a:lvl1pPr>
            <a:lvl2pPr marL="914400" lvl="1"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lgn="l">
              <a:lnSpc>
                <a:spcPct val="115000"/>
              </a:lnSpc>
              <a:spcBef>
                <a:spcPts val="0"/>
              </a:spcBef>
              <a:spcAft>
                <a:spcPts val="0"/>
              </a:spcAft>
              <a:buClr>
                <a:srgbClr val="E5BB38"/>
              </a:buClr>
              <a:buSzPts val="2600"/>
              <a:buFont typeface="Noto Sans Symbols"/>
              <a:buChar char="▪"/>
              <a:defRPr sz="2600">
                <a:solidFill>
                  <a:schemeClr val="dk1"/>
                </a:solidFill>
                <a:latin typeface="Calibri"/>
                <a:ea typeface="Calibri"/>
                <a:cs typeface="Calibri"/>
                <a:sym typeface="Calibri"/>
              </a:defRPr>
            </a:lvl3pPr>
            <a:lvl4pPr marL="1828800" lvl="3"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 Layout">
  <p:cSld name="TITLE_AND_BODY_1_1">
    <p:bg>
      <p:bgPr>
        <a:solidFill>
          <a:schemeClr val="lt1"/>
        </a:solidFill>
        <a:effectLst/>
      </p:bgPr>
    </p:bg>
    <p:spTree>
      <p:nvGrpSpPr>
        <p:cNvPr id="1" name="Shape 26"/>
        <p:cNvGrpSpPr/>
        <p:nvPr/>
      </p:nvGrpSpPr>
      <p:grpSpPr>
        <a:xfrm>
          <a:off x="0" y="0"/>
          <a:ext cx="0" cy="0"/>
          <a:chOff x="0" y="0"/>
          <a:chExt cx="0" cy="0"/>
        </a:xfrm>
      </p:grpSpPr>
      <p:sp>
        <p:nvSpPr>
          <p:cNvPr id="27" name="Google Shape;27;p17"/>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lgn="l">
              <a:lnSpc>
                <a:spcPct val="100000"/>
              </a:lnSpc>
              <a:spcBef>
                <a:spcPts val="0"/>
              </a:spcBef>
              <a:spcAft>
                <a:spcPts val="0"/>
              </a:spcAft>
              <a:buSzPts val="2800"/>
              <a:buFont typeface="Calibri"/>
              <a:buNone/>
              <a:defRPr>
                <a:latin typeface="Calibri"/>
                <a:ea typeface="Calibri"/>
                <a:cs typeface="Calibri"/>
                <a:sym typeface="Calibri"/>
              </a:defRPr>
            </a:lvl2pPr>
            <a:lvl3pPr lvl="2" algn="l">
              <a:lnSpc>
                <a:spcPct val="100000"/>
              </a:lnSpc>
              <a:spcBef>
                <a:spcPts val="0"/>
              </a:spcBef>
              <a:spcAft>
                <a:spcPts val="0"/>
              </a:spcAft>
              <a:buSzPts val="2800"/>
              <a:buFont typeface="Calibri"/>
              <a:buNone/>
              <a:defRPr>
                <a:latin typeface="Calibri"/>
                <a:ea typeface="Calibri"/>
                <a:cs typeface="Calibri"/>
                <a:sym typeface="Calibri"/>
              </a:defRPr>
            </a:lvl3pPr>
            <a:lvl4pPr lvl="3" algn="l">
              <a:lnSpc>
                <a:spcPct val="100000"/>
              </a:lnSpc>
              <a:spcBef>
                <a:spcPts val="0"/>
              </a:spcBef>
              <a:spcAft>
                <a:spcPts val="0"/>
              </a:spcAft>
              <a:buSzPts val="2800"/>
              <a:buFont typeface="Calibri"/>
              <a:buNone/>
              <a:defRPr>
                <a:latin typeface="Calibri"/>
                <a:ea typeface="Calibri"/>
                <a:cs typeface="Calibri"/>
                <a:sym typeface="Calibri"/>
              </a:defRPr>
            </a:lvl4pPr>
            <a:lvl5pPr lvl="4" algn="l">
              <a:lnSpc>
                <a:spcPct val="100000"/>
              </a:lnSpc>
              <a:spcBef>
                <a:spcPts val="0"/>
              </a:spcBef>
              <a:spcAft>
                <a:spcPts val="0"/>
              </a:spcAft>
              <a:buSzPts val="2800"/>
              <a:buFont typeface="Calibri"/>
              <a:buNone/>
              <a:defRPr>
                <a:latin typeface="Calibri"/>
                <a:ea typeface="Calibri"/>
                <a:cs typeface="Calibri"/>
                <a:sym typeface="Calibri"/>
              </a:defRPr>
            </a:lvl5pPr>
            <a:lvl6pPr lvl="5" algn="l">
              <a:lnSpc>
                <a:spcPct val="100000"/>
              </a:lnSpc>
              <a:spcBef>
                <a:spcPts val="0"/>
              </a:spcBef>
              <a:spcAft>
                <a:spcPts val="0"/>
              </a:spcAft>
              <a:buSzPts val="2800"/>
              <a:buFont typeface="Calibri"/>
              <a:buNone/>
              <a:defRPr>
                <a:latin typeface="Calibri"/>
                <a:ea typeface="Calibri"/>
                <a:cs typeface="Calibri"/>
                <a:sym typeface="Calibri"/>
              </a:defRPr>
            </a:lvl6pPr>
            <a:lvl7pPr lvl="6" algn="l">
              <a:lnSpc>
                <a:spcPct val="100000"/>
              </a:lnSpc>
              <a:spcBef>
                <a:spcPts val="0"/>
              </a:spcBef>
              <a:spcAft>
                <a:spcPts val="0"/>
              </a:spcAft>
              <a:buSzPts val="2800"/>
              <a:buFont typeface="Calibri"/>
              <a:buNone/>
              <a:defRPr>
                <a:latin typeface="Calibri"/>
                <a:ea typeface="Calibri"/>
                <a:cs typeface="Calibri"/>
                <a:sym typeface="Calibri"/>
              </a:defRPr>
            </a:lvl7pPr>
            <a:lvl8pPr lvl="7" algn="l">
              <a:lnSpc>
                <a:spcPct val="100000"/>
              </a:lnSpc>
              <a:spcBef>
                <a:spcPts val="0"/>
              </a:spcBef>
              <a:spcAft>
                <a:spcPts val="0"/>
              </a:spcAft>
              <a:buSzPts val="2800"/>
              <a:buFont typeface="Calibri"/>
              <a:buNone/>
              <a:defRPr>
                <a:latin typeface="Calibri"/>
                <a:ea typeface="Calibri"/>
                <a:cs typeface="Calibri"/>
                <a:sym typeface="Calibri"/>
              </a:defRPr>
            </a:lvl8pPr>
            <a:lvl9pPr lvl="8" algn="l">
              <a:lnSpc>
                <a:spcPct val="100000"/>
              </a:lnSpc>
              <a:spcBef>
                <a:spcPts val="0"/>
              </a:spcBef>
              <a:spcAft>
                <a:spcPts val="0"/>
              </a:spcAft>
              <a:buSzPts val="2800"/>
              <a:buFont typeface="Calibri"/>
              <a:buNone/>
              <a:defRPr>
                <a:latin typeface="Calibri"/>
                <a:ea typeface="Calibri"/>
                <a:cs typeface="Calibri"/>
                <a:sym typeface="Calibri"/>
              </a:defRPr>
            </a:lvl9pPr>
          </a:lstStyle>
          <a:p>
            <a:endParaRPr/>
          </a:p>
        </p:txBody>
      </p:sp>
      <p:sp>
        <p:nvSpPr>
          <p:cNvPr id="28" name="Google Shape;28;p17"/>
          <p:cNvSpPr txBox="1">
            <a:spLocks noGrp="1"/>
          </p:cNvSpPr>
          <p:nvPr>
            <p:ph type="body" idx="1"/>
          </p:nvPr>
        </p:nvSpPr>
        <p:spPr>
          <a:xfrm>
            <a:off x="456300" y="1152475"/>
            <a:ext cx="39939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1pPr>
            <a:lvl2pPr marL="914400" lvl="1"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3pPr>
            <a:lvl4pPr marL="1828800" lvl="3"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sp>
        <p:nvSpPr>
          <p:cNvPr id="29" name="Google Shape;29;p17"/>
          <p:cNvSpPr txBox="1">
            <a:spLocks noGrp="1"/>
          </p:cNvSpPr>
          <p:nvPr>
            <p:ph type="body" idx="2"/>
          </p:nvPr>
        </p:nvSpPr>
        <p:spPr>
          <a:xfrm>
            <a:off x="4687932" y="1152475"/>
            <a:ext cx="39939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1pPr>
            <a:lvl2pPr marL="914400" lvl="1"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2pPr>
            <a:lvl3pPr marL="1371600" lvl="2"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3pPr>
            <a:lvl4pPr marL="1828800" lvl="3"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4pPr>
            <a:lvl5pPr marL="2286000" lvl="4"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5pPr>
            <a:lvl6pPr marL="2743200" lvl="5"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6pPr>
            <a:lvl7pPr marL="3200400" lvl="6" indent="-393700" algn="l">
              <a:lnSpc>
                <a:spcPct val="115000"/>
              </a:lnSpc>
              <a:spcBef>
                <a:spcPts val="0"/>
              </a:spcBef>
              <a:spcAft>
                <a:spcPts val="0"/>
              </a:spcAft>
              <a:buClr>
                <a:srgbClr val="91192A"/>
              </a:buClr>
              <a:buSzPts val="2600"/>
              <a:buFont typeface="Calibri"/>
              <a:buChar char="●"/>
              <a:defRPr sz="2600">
                <a:solidFill>
                  <a:schemeClr val="dk1"/>
                </a:solidFill>
                <a:latin typeface="Calibri"/>
                <a:ea typeface="Calibri"/>
                <a:cs typeface="Calibri"/>
                <a:sym typeface="Calibri"/>
              </a:defRPr>
            </a:lvl7pPr>
            <a:lvl8pPr marL="3657600" lvl="7" indent="-393700" algn="l">
              <a:lnSpc>
                <a:spcPct val="115000"/>
              </a:lnSpc>
              <a:spcBef>
                <a:spcPts val="0"/>
              </a:spcBef>
              <a:spcAft>
                <a:spcPts val="0"/>
              </a:spcAft>
              <a:buClr>
                <a:srgbClr val="275781"/>
              </a:buClr>
              <a:buSzPts val="2600"/>
              <a:buFont typeface="Calibri"/>
              <a:buChar char="○"/>
              <a:defRPr sz="2600">
                <a:solidFill>
                  <a:schemeClr val="dk1"/>
                </a:solidFill>
                <a:latin typeface="Calibri"/>
                <a:ea typeface="Calibri"/>
                <a:cs typeface="Calibri"/>
                <a:sym typeface="Calibri"/>
              </a:defRPr>
            </a:lvl8pPr>
            <a:lvl9pPr marL="4114800" lvl="8" indent="-393700" algn="l">
              <a:lnSpc>
                <a:spcPct val="115000"/>
              </a:lnSpc>
              <a:spcBef>
                <a:spcPts val="0"/>
              </a:spcBef>
              <a:spcAft>
                <a:spcPts val="0"/>
              </a:spcAft>
              <a:buClr>
                <a:srgbClr val="E5BB38"/>
              </a:buClr>
              <a:buSzPts val="2600"/>
              <a:buFont typeface="Calibri"/>
              <a:buChar char="■"/>
              <a:defRPr sz="2600">
                <a:solidFill>
                  <a:schemeClr val="dk1"/>
                </a:solidFill>
                <a:latin typeface="Calibri"/>
                <a:ea typeface="Calibri"/>
                <a:cs typeface="Calibri"/>
                <a:sym typeface="Calibri"/>
              </a:defRPr>
            </a:lvl9pPr>
          </a:lstStyle>
          <a:p>
            <a:endParaRPr/>
          </a:p>
        </p:txBody>
      </p:sp>
      <p:pic>
        <p:nvPicPr>
          <p:cNvPr id="30" name="Google Shape;30;p17"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_AND_BODY_1_1_1">
    <p:bg>
      <p:bgPr>
        <a:solidFill>
          <a:schemeClr val="lt1"/>
        </a:solidFill>
        <a:effectLst/>
      </p:bgPr>
    </p:bg>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91192A"/>
              </a:buClr>
              <a:buSzPts val="3600"/>
              <a:buFont typeface="Calibri"/>
              <a:buNone/>
              <a:defRPr sz="3600">
                <a:solidFill>
                  <a:srgbClr val="91192A"/>
                </a:solidFill>
                <a:latin typeface="Calibri"/>
                <a:ea typeface="Calibri"/>
                <a:cs typeface="Calibri"/>
                <a:sym typeface="Calibri"/>
              </a:defRPr>
            </a:lvl1pPr>
            <a:lvl2pPr lvl="1" algn="l">
              <a:lnSpc>
                <a:spcPct val="100000"/>
              </a:lnSpc>
              <a:spcBef>
                <a:spcPts val="0"/>
              </a:spcBef>
              <a:spcAft>
                <a:spcPts val="0"/>
              </a:spcAft>
              <a:buSzPts val="2800"/>
              <a:buFont typeface="Calibri"/>
              <a:buNone/>
              <a:defRPr>
                <a:latin typeface="Calibri"/>
                <a:ea typeface="Calibri"/>
                <a:cs typeface="Calibri"/>
                <a:sym typeface="Calibri"/>
              </a:defRPr>
            </a:lvl2pPr>
            <a:lvl3pPr lvl="2" algn="l">
              <a:lnSpc>
                <a:spcPct val="100000"/>
              </a:lnSpc>
              <a:spcBef>
                <a:spcPts val="0"/>
              </a:spcBef>
              <a:spcAft>
                <a:spcPts val="0"/>
              </a:spcAft>
              <a:buSzPts val="2800"/>
              <a:buFont typeface="Calibri"/>
              <a:buNone/>
              <a:defRPr>
                <a:latin typeface="Calibri"/>
                <a:ea typeface="Calibri"/>
                <a:cs typeface="Calibri"/>
                <a:sym typeface="Calibri"/>
              </a:defRPr>
            </a:lvl3pPr>
            <a:lvl4pPr lvl="3" algn="l">
              <a:lnSpc>
                <a:spcPct val="100000"/>
              </a:lnSpc>
              <a:spcBef>
                <a:spcPts val="0"/>
              </a:spcBef>
              <a:spcAft>
                <a:spcPts val="0"/>
              </a:spcAft>
              <a:buSzPts val="2800"/>
              <a:buFont typeface="Calibri"/>
              <a:buNone/>
              <a:defRPr>
                <a:latin typeface="Calibri"/>
                <a:ea typeface="Calibri"/>
                <a:cs typeface="Calibri"/>
                <a:sym typeface="Calibri"/>
              </a:defRPr>
            </a:lvl4pPr>
            <a:lvl5pPr lvl="4" algn="l">
              <a:lnSpc>
                <a:spcPct val="100000"/>
              </a:lnSpc>
              <a:spcBef>
                <a:spcPts val="0"/>
              </a:spcBef>
              <a:spcAft>
                <a:spcPts val="0"/>
              </a:spcAft>
              <a:buSzPts val="2800"/>
              <a:buFont typeface="Calibri"/>
              <a:buNone/>
              <a:defRPr>
                <a:latin typeface="Calibri"/>
                <a:ea typeface="Calibri"/>
                <a:cs typeface="Calibri"/>
                <a:sym typeface="Calibri"/>
              </a:defRPr>
            </a:lvl5pPr>
            <a:lvl6pPr lvl="5" algn="l">
              <a:lnSpc>
                <a:spcPct val="100000"/>
              </a:lnSpc>
              <a:spcBef>
                <a:spcPts val="0"/>
              </a:spcBef>
              <a:spcAft>
                <a:spcPts val="0"/>
              </a:spcAft>
              <a:buSzPts val="2800"/>
              <a:buFont typeface="Calibri"/>
              <a:buNone/>
              <a:defRPr>
                <a:latin typeface="Calibri"/>
                <a:ea typeface="Calibri"/>
                <a:cs typeface="Calibri"/>
                <a:sym typeface="Calibri"/>
              </a:defRPr>
            </a:lvl6pPr>
            <a:lvl7pPr lvl="6" algn="l">
              <a:lnSpc>
                <a:spcPct val="100000"/>
              </a:lnSpc>
              <a:spcBef>
                <a:spcPts val="0"/>
              </a:spcBef>
              <a:spcAft>
                <a:spcPts val="0"/>
              </a:spcAft>
              <a:buSzPts val="2800"/>
              <a:buFont typeface="Calibri"/>
              <a:buNone/>
              <a:defRPr>
                <a:latin typeface="Calibri"/>
                <a:ea typeface="Calibri"/>
                <a:cs typeface="Calibri"/>
                <a:sym typeface="Calibri"/>
              </a:defRPr>
            </a:lvl7pPr>
            <a:lvl8pPr lvl="7" algn="l">
              <a:lnSpc>
                <a:spcPct val="100000"/>
              </a:lnSpc>
              <a:spcBef>
                <a:spcPts val="0"/>
              </a:spcBef>
              <a:spcAft>
                <a:spcPts val="0"/>
              </a:spcAft>
              <a:buSzPts val="2800"/>
              <a:buFont typeface="Calibri"/>
              <a:buNone/>
              <a:defRPr>
                <a:latin typeface="Calibri"/>
                <a:ea typeface="Calibri"/>
                <a:cs typeface="Calibri"/>
                <a:sym typeface="Calibri"/>
              </a:defRPr>
            </a:lvl8pPr>
            <a:lvl9pPr lvl="8" algn="l">
              <a:lnSpc>
                <a:spcPct val="100000"/>
              </a:lnSpc>
              <a:spcBef>
                <a:spcPts val="0"/>
              </a:spcBef>
              <a:spcAft>
                <a:spcPts val="0"/>
              </a:spcAft>
              <a:buSzPts val="2800"/>
              <a:buFont typeface="Calibri"/>
              <a:buNone/>
              <a:defRPr>
                <a:latin typeface="Calibri"/>
                <a:ea typeface="Calibri"/>
                <a:cs typeface="Calibri"/>
                <a:sym typeface="Calibri"/>
              </a:defRPr>
            </a:lvl9pPr>
          </a:lstStyle>
          <a:p>
            <a:endParaRPr/>
          </a:p>
        </p:txBody>
      </p:sp>
      <p:pic>
        <p:nvPicPr>
          <p:cNvPr id="33" name="Google Shape;33;p18"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o Option 1">
  <p:cSld name="TITLE_AND_BODY_1_1_1_2">
    <p:bg>
      <p:bgPr>
        <a:solidFill>
          <a:schemeClr val="lt1"/>
        </a:solidFill>
        <a:effectLst/>
      </p:bgPr>
    </p:bg>
    <p:spTree>
      <p:nvGrpSpPr>
        <p:cNvPr id="1" name="Shape 34"/>
        <p:cNvGrpSpPr/>
        <p:nvPr/>
      </p:nvGrpSpPr>
      <p:grpSpPr>
        <a:xfrm>
          <a:off x="0" y="0"/>
          <a:ext cx="0" cy="0"/>
          <a:chOff x="0" y="0"/>
          <a:chExt cx="0" cy="0"/>
        </a:xfrm>
      </p:grpSpPr>
      <p:pic>
        <p:nvPicPr>
          <p:cNvPr id="35" name="Google Shape;35;p19"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36" name="Google Shape;36;p19"/>
          <p:cNvSpPr txBox="1">
            <a:spLocks noGrp="1"/>
          </p:cNvSpPr>
          <p:nvPr>
            <p:ph type="title"/>
          </p:nvPr>
        </p:nvSpPr>
        <p:spPr>
          <a:xfrm>
            <a:off x="754050" y="4329575"/>
            <a:ext cx="76359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275781"/>
              </a:buClr>
              <a:buSzPts val="1800"/>
              <a:buFont typeface="Calibri"/>
              <a:buNone/>
              <a:defRPr sz="1800">
                <a:solidFill>
                  <a:srgbClr val="275781"/>
                </a:solidFill>
                <a:latin typeface="Calibri"/>
                <a:ea typeface="Calibri"/>
                <a:cs typeface="Calibri"/>
                <a:sym typeface="Calibri"/>
              </a:defRPr>
            </a:lvl1pPr>
            <a:lvl2pPr lvl="1" algn="l">
              <a:lnSpc>
                <a:spcPct val="100000"/>
              </a:lnSpc>
              <a:spcBef>
                <a:spcPts val="0"/>
              </a:spcBef>
              <a:spcAft>
                <a:spcPts val="0"/>
              </a:spcAft>
              <a:buSzPts val="2800"/>
              <a:buFont typeface="Calibri"/>
              <a:buNone/>
              <a:defRPr>
                <a:latin typeface="Calibri"/>
                <a:ea typeface="Calibri"/>
                <a:cs typeface="Calibri"/>
                <a:sym typeface="Calibri"/>
              </a:defRPr>
            </a:lvl2pPr>
            <a:lvl3pPr lvl="2" algn="l">
              <a:lnSpc>
                <a:spcPct val="100000"/>
              </a:lnSpc>
              <a:spcBef>
                <a:spcPts val="0"/>
              </a:spcBef>
              <a:spcAft>
                <a:spcPts val="0"/>
              </a:spcAft>
              <a:buSzPts val="2800"/>
              <a:buFont typeface="Calibri"/>
              <a:buNone/>
              <a:defRPr>
                <a:latin typeface="Calibri"/>
                <a:ea typeface="Calibri"/>
                <a:cs typeface="Calibri"/>
                <a:sym typeface="Calibri"/>
              </a:defRPr>
            </a:lvl3pPr>
            <a:lvl4pPr lvl="3" algn="l">
              <a:lnSpc>
                <a:spcPct val="100000"/>
              </a:lnSpc>
              <a:spcBef>
                <a:spcPts val="0"/>
              </a:spcBef>
              <a:spcAft>
                <a:spcPts val="0"/>
              </a:spcAft>
              <a:buSzPts val="2800"/>
              <a:buFont typeface="Calibri"/>
              <a:buNone/>
              <a:defRPr>
                <a:latin typeface="Calibri"/>
                <a:ea typeface="Calibri"/>
                <a:cs typeface="Calibri"/>
                <a:sym typeface="Calibri"/>
              </a:defRPr>
            </a:lvl4pPr>
            <a:lvl5pPr lvl="4" algn="l">
              <a:lnSpc>
                <a:spcPct val="100000"/>
              </a:lnSpc>
              <a:spcBef>
                <a:spcPts val="0"/>
              </a:spcBef>
              <a:spcAft>
                <a:spcPts val="0"/>
              </a:spcAft>
              <a:buSzPts val="2800"/>
              <a:buFont typeface="Calibri"/>
              <a:buNone/>
              <a:defRPr>
                <a:latin typeface="Calibri"/>
                <a:ea typeface="Calibri"/>
                <a:cs typeface="Calibri"/>
                <a:sym typeface="Calibri"/>
              </a:defRPr>
            </a:lvl5pPr>
            <a:lvl6pPr lvl="5" algn="l">
              <a:lnSpc>
                <a:spcPct val="100000"/>
              </a:lnSpc>
              <a:spcBef>
                <a:spcPts val="0"/>
              </a:spcBef>
              <a:spcAft>
                <a:spcPts val="0"/>
              </a:spcAft>
              <a:buSzPts val="2800"/>
              <a:buFont typeface="Calibri"/>
              <a:buNone/>
              <a:defRPr>
                <a:latin typeface="Calibri"/>
                <a:ea typeface="Calibri"/>
                <a:cs typeface="Calibri"/>
                <a:sym typeface="Calibri"/>
              </a:defRPr>
            </a:lvl6pPr>
            <a:lvl7pPr lvl="6" algn="l">
              <a:lnSpc>
                <a:spcPct val="100000"/>
              </a:lnSpc>
              <a:spcBef>
                <a:spcPts val="0"/>
              </a:spcBef>
              <a:spcAft>
                <a:spcPts val="0"/>
              </a:spcAft>
              <a:buSzPts val="2800"/>
              <a:buFont typeface="Calibri"/>
              <a:buNone/>
              <a:defRPr>
                <a:latin typeface="Calibri"/>
                <a:ea typeface="Calibri"/>
                <a:cs typeface="Calibri"/>
                <a:sym typeface="Calibri"/>
              </a:defRPr>
            </a:lvl7pPr>
            <a:lvl8pPr lvl="7" algn="l">
              <a:lnSpc>
                <a:spcPct val="100000"/>
              </a:lnSpc>
              <a:spcBef>
                <a:spcPts val="0"/>
              </a:spcBef>
              <a:spcAft>
                <a:spcPts val="0"/>
              </a:spcAft>
              <a:buSzPts val="2800"/>
              <a:buFont typeface="Calibri"/>
              <a:buNone/>
              <a:defRPr>
                <a:latin typeface="Calibri"/>
                <a:ea typeface="Calibri"/>
                <a:cs typeface="Calibri"/>
                <a:sym typeface="Calibri"/>
              </a:defRPr>
            </a:lvl8pPr>
            <a:lvl9pPr lvl="8" algn="l">
              <a:lnSpc>
                <a:spcPct val="100000"/>
              </a:lnSpc>
              <a:spcBef>
                <a:spcPts val="0"/>
              </a:spcBef>
              <a:spcAft>
                <a:spcPts val="0"/>
              </a:spcAft>
              <a:buSzPts val="2800"/>
              <a:buFont typeface="Calibri"/>
              <a:buNone/>
              <a:defRPr>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www.youtube.com/watch?v=6ilD555O_RE&amp;list=PL-aUhEQeaZXLMF3fItNDxiuSkEr0pq0c2&amp;index=2" TargetMode="External"/><Relationship Id="rId5" Type="http://schemas.openxmlformats.org/officeDocument/2006/relationships/image" Target="../media/image10.jpg"/><Relationship Id="rId4" Type="http://schemas.openxmlformats.org/officeDocument/2006/relationships/hyperlink" Target="http://www.youtube.com/watch?v=6ilD555O_R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ww.youtube.com/watch?v=6ilD555O_RE&amp;list=PL-aUhEQeaZXLMF3fItNDxiuSkEr0pq0c2&amp;index=2" TargetMode="External"/><Relationship Id="rId5" Type="http://schemas.openxmlformats.org/officeDocument/2006/relationships/image" Target="../media/image10.jpg"/><Relationship Id="rId4" Type="http://schemas.openxmlformats.org/officeDocument/2006/relationships/hyperlink" Target="http://www.youtube.com/watch?v=6ilD555O_R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youtube.com/watch?v=6ilD555O_RE&amp;list=PL-aUhEQeaZXLMF3fItNDxiuSkEr0pq0c2&amp;index=2" TargetMode="External"/><Relationship Id="rId5" Type="http://schemas.openxmlformats.org/officeDocument/2006/relationships/image" Target="../media/image10.jpg"/><Relationship Id="rId4" Type="http://schemas.openxmlformats.org/officeDocument/2006/relationships/hyperlink" Target="http://www.youtube.com/watch?v=6ilD555O_R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HcEEAnwOt2c"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hyperlink" Target="https://www.youtube.com/watch?v=HcEEAnwOt2c" TargetMode="Externa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youtube.com/watch?v=6ilD555O_RE&amp;list=PL-aUhEQeaZXLMF3fItNDxiuSkEr0pq0c2&amp;index=2" TargetMode="External"/><Relationship Id="rId5" Type="http://schemas.openxmlformats.org/officeDocument/2006/relationships/image" Target="../media/image10.jpg"/><Relationship Id="rId4" Type="http://schemas.openxmlformats.org/officeDocument/2006/relationships/hyperlink" Target="http://www.youtube.com/watch?v=6ilD555O_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youtube.com/watch?v=6ilD555O_RE&amp;list=PL-aUhEQeaZXLMF3fItNDxiuSkEr0pq0c2&amp;index=2" TargetMode="External"/><Relationship Id="rId5" Type="http://schemas.openxmlformats.org/officeDocument/2006/relationships/image" Target="../media/image10.jpg"/><Relationship Id="rId4" Type="http://schemas.openxmlformats.org/officeDocument/2006/relationships/hyperlink" Target="http://www.youtube.com/watch?v=6ilD555O_R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youtube.com/watch?v=6ilD555O_RE&amp;list=PL-aUhEQeaZXLMF3fItNDxiuSkEr0pq0c2&amp;index=2" TargetMode="External"/><Relationship Id="rId5" Type="http://schemas.openxmlformats.org/officeDocument/2006/relationships/image" Target="../media/image10.jpg"/><Relationship Id="rId4" Type="http://schemas.openxmlformats.org/officeDocument/2006/relationships/hyperlink" Target="http://www.youtube.com/watch?v=6ilD555O_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369a7e4163f_0_0"/>
          <p:cNvSpPr/>
          <p:nvPr/>
        </p:nvSpPr>
        <p:spPr>
          <a:xfrm>
            <a:off x="542300" y="1748863"/>
            <a:ext cx="6115200" cy="1185600"/>
          </a:xfrm>
          <a:prstGeom prst="roundRect">
            <a:avLst>
              <a:gd name="adj" fmla="val 16667"/>
            </a:avLst>
          </a:prstGeom>
          <a:solidFill>
            <a:srgbClr val="E5BB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 name="Google Shape;109;g369a7e4163f_0_0"/>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640"/>
              <a:t>Agreement Circles </a:t>
            </a:r>
            <a:endParaRPr sz="3640"/>
          </a:p>
        </p:txBody>
      </p:sp>
      <p:sp>
        <p:nvSpPr>
          <p:cNvPr id="110" name="Google Shape;110;g369a7e4163f_0_0"/>
          <p:cNvSpPr txBox="1">
            <a:spLocks noGrp="1"/>
          </p:cNvSpPr>
          <p:nvPr>
            <p:ph type="body" idx="1"/>
          </p:nvPr>
        </p:nvSpPr>
        <p:spPr>
          <a:xfrm>
            <a:off x="585150" y="1744825"/>
            <a:ext cx="6072300" cy="119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t>The main character in a fairy tale is always brave and kind.</a:t>
            </a:r>
            <a:endParaRPr/>
          </a:p>
        </p:txBody>
      </p:sp>
      <p:pic>
        <p:nvPicPr>
          <p:cNvPr id="111" name="Google Shape;111;g369a7e4163f_0_0"/>
          <p:cNvPicPr preferRelativeResize="0"/>
          <p:nvPr/>
        </p:nvPicPr>
        <p:blipFill>
          <a:blip r:embed="rId3">
            <a:alphaModFix/>
          </a:blip>
          <a:stretch>
            <a:fillRect/>
          </a:stretch>
        </p:blipFill>
        <p:spPr>
          <a:xfrm>
            <a:off x="7040775" y="0"/>
            <a:ext cx="2103225" cy="2343075"/>
          </a:xfrm>
          <a:prstGeom prst="rect">
            <a:avLst/>
          </a:prstGeom>
          <a:noFill/>
          <a:ln>
            <a:noFill/>
          </a:ln>
        </p:spPr>
      </p:pic>
      <p:pic>
        <p:nvPicPr>
          <p:cNvPr id="112" name="Google Shape;112;g369a7e4163f_0_0" title="K20 Center 1 minute timer">
            <a:hlinkClick r:id="rId4"/>
          </p:cNvPr>
          <p:cNvPicPr preferRelativeResize="0"/>
          <p:nvPr/>
        </p:nvPicPr>
        <p:blipFill>
          <a:blip r:embed="rId5">
            <a:alphaModFix/>
          </a:blip>
          <a:stretch>
            <a:fillRect/>
          </a:stretch>
        </p:blipFill>
        <p:spPr>
          <a:xfrm>
            <a:off x="6516625" y="3665600"/>
            <a:ext cx="2627378" cy="1477900"/>
          </a:xfrm>
          <a:prstGeom prst="rect">
            <a:avLst/>
          </a:prstGeom>
          <a:noFill/>
          <a:ln>
            <a:noFill/>
          </a:ln>
        </p:spPr>
      </p:pic>
      <p:sp>
        <p:nvSpPr>
          <p:cNvPr id="113" name="Google Shape;113;g369a7e4163f_0_0"/>
          <p:cNvSpPr txBox="1"/>
          <p:nvPr/>
        </p:nvSpPr>
        <p:spPr>
          <a:xfrm>
            <a:off x="4012825" y="4674000"/>
            <a:ext cx="25038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solidFill>
                  <a:srgbClr val="275781"/>
                </a:solidFill>
                <a:hlinkClick r:id="rId6">
                  <a:extLst>
                    <a:ext uri="{A12FA001-AC4F-418D-AE19-62706E023703}">
                      <ahyp:hlinkClr xmlns:ahyp="http://schemas.microsoft.com/office/drawing/2018/hyperlinkcolor" val="tx"/>
                    </a:ext>
                  </a:extLst>
                </a:hlinkClick>
              </a:rPr>
              <a:t>K20 1-minute Timer</a:t>
            </a:r>
            <a:endParaRPr sz="2000">
              <a:solidFill>
                <a:srgbClr val="27578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369a7e4163f_0_8"/>
          <p:cNvSpPr/>
          <p:nvPr/>
        </p:nvSpPr>
        <p:spPr>
          <a:xfrm>
            <a:off x="542300" y="1748863"/>
            <a:ext cx="6115200" cy="1185600"/>
          </a:xfrm>
          <a:prstGeom prst="roundRect">
            <a:avLst>
              <a:gd name="adj" fmla="val 16667"/>
            </a:avLst>
          </a:prstGeom>
          <a:solidFill>
            <a:srgbClr val="E5BB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 name="Google Shape;119;g369a7e4163f_0_8"/>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640"/>
              <a:t>Agreement Circles </a:t>
            </a:r>
            <a:endParaRPr sz="3640"/>
          </a:p>
        </p:txBody>
      </p:sp>
      <p:sp>
        <p:nvSpPr>
          <p:cNvPr id="120" name="Google Shape;120;g369a7e4163f_0_8"/>
          <p:cNvSpPr txBox="1">
            <a:spLocks noGrp="1"/>
          </p:cNvSpPr>
          <p:nvPr>
            <p:ph type="body" idx="1"/>
          </p:nvPr>
        </p:nvSpPr>
        <p:spPr>
          <a:xfrm>
            <a:off x="594075" y="1744825"/>
            <a:ext cx="5783100" cy="119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t>Fairy tales are only for little kids.</a:t>
            </a:r>
            <a:endParaRPr/>
          </a:p>
        </p:txBody>
      </p:sp>
      <p:pic>
        <p:nvPicPr>
          <p:cNvPr id="121" name="Google Shape;121;g369a7e4163f_0_8"/>
          <p:cNvPicPr preferRelativeResize="0"/>
          <p:nvPr/>
        </p:nvPicPr>
        <p:blipFill>
          <a:blip r:embed="rId3">
            <a:alphaModFix/>
          </a:blip>
          <a:stretch>
            <a:fillRect/>
          </a:stretch>
        </p:blipFill>
        <p:spPr>
          <a:xfrm>
            <a:off x="7040775" y="0"/>
            <a:ext cx="2103225" cy="2343075"/>
          </a:xfrm>
          <a:prstGeom prst="rect">
            <a:avLst/>
          </a:prstGeom>
          <a:noFill/>
          <a:ln>
            <a:noFill/>
          </a:ln>
        </p:spPr>
      </p:pic>
      <p:pic>
        <p:nvPicPr>
          <p:cNvPr id="122" name="Google Shape;122;g369a7e4163f_0_8" title="K20 Center 1 minute timer">
            <a:hlinkClick r:id="rId4"/>
          </p:cNvPr>
          <p:cNvPicPr preferRelativeResize="0"/>
          <p:nvPr/>
        </p:nvPicPr>
        <p:blipFill>
          <a:blip r:embed="rId5">
            <a:alphaModFix/>
          </a:blip>
          <a:stretch>
            <a:fillRect/>
          </a:stretch>
        </p:blipFill>
        <p:spPr>
          <a:xfrm>
            <a:off x="6516625" y="3665600"/>
            <a:ext cx="2627378" cy="1477900"/>
          </a:xfrm>
          <a:prstGeom prst="rect">
            <a:avLst/>
          </a:prstGeom>
          <a:noFill/>
          <a:ln>
            <a:noFill/>
          </a:ln>
        </p:spPr>
      </p:pic>
      <p:sp>
        <p:nvSpPr>
          <p:cNvPr id="123" name="Google Shape;123;g369a7e4163f_0_8"/>
          <p:cNvSpPr txBox="1"/>
          <p:nvPr/>
        </p:nvSpPr>
        <p:spPr>
          <a:xfrm>
            <a:off x="4012825" y="4674000"/>
            <a:ext cx="25038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solidFill>
                  <a:srgbClr val="275781"/>
                </a:solidFill>
                <a:hlinkClick r:id="rId6">
                  <a:extLst>
                    <a:ext uri="{A12FA001-AC4F-418D-AE19-62706E023703}">
                      <ahyp:hlinkClr xmlns:ahyp="http://schemas.microsoft.com/office/drawing/2018/hyperlinkcolor" val="tx"/>
                    </a:ext>
                  </a:extLst>
                </a:hlinkClick>
              </a:rPr>
              <a:t>K20 1-minute Timer</a:t>
            </a:r>
            <a:endParaRPr sz="2000">
              <a:solidFill>
                <a:srgbClr val="27578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369a7e4163f_0_16"/>
          <p:cNvSpPr/>
          <p:nvPr/>
        </p:nvSpPr>
        <p:spPr>
          <a:xfrm>
            <a:off x="542300" y="1748863"/>
            <a:ext cx="6115200" cy="1185600"/>
          </a:xfrm>
          <a:prstGeom prst="roundRect">
            <a:avLst>
              <a:gd name="adj" fmla="val 16667"/>
            </a:avLst>
          </a:prstGeom>
          <a:solidFill>
            <a:srgbClr val="E5BB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 name="Google Shape;129;g369a7e4163f_0_16"/>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640"/>
              <a:t>Agreement Circles </a:t>
            </a:r>
            <a:endParaRPr sz="3640"/>
          </a:p>
        </p:txBody>
      </p:sp>
      <p:sp>
        <p:nvSpPr>
          <p:cNvPr id="130" name="Google Shape;130;g369a7e4163f_0_16"/>
          <p:cNvSpPr txBox="1">
            <a:spLocks noGrp="1"/>
          </p:cNvSpPr>
          <p:nvPr>
            <p:ph type="body" idx="1"/>
          </p:nvPr>
        </p:nvSpPr>
        <p:spPr>
          <a:xfrm>
            <a:off x="542300" y="1744825"/>
            <a:ext cx="6115200" cy="119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t>The good characters are always rewarded in the end.</a:t>
            </a:r>
            <a:endParaRPr/>
          </a:p>
        </p:txBody>
      </p:sp>
      <p:pic>
        <p:nvPicPr>
          <p:cNvPr id="131" name="Google Shape;131;g369a7e4163f_0_16"/>
          <p:cNvPicPr preferRelativeResize="0"/>
          <p:nvPr/>
        </p:nvPicPr>
        <p:blipFill>
          <a:blip r:embed="rId3">
            <a:alphaModFix/>
          </a:blip>
          <a:stretch>
            <a:fillRect/>
          </a:stretch>
        </p:blipFill>
        <p:spPr>
          <a:xfrm>
            <a:off x="7040775" y="0"/>
            <a:ext cx="2103225" cy="2343075"/>
          </a:xfrm>
          <a:prstGeom prst="rect">
            <a:avLst/>
          </a:prstGeom>
          <a:noFill/>
          <a:ln>
            <a:noFill/>
          </a:ln>
        </p:spPr>
      </p:pic>
      <p:pic>
        <p:nvPicPr>
          <p:cNvPr id="132" name="Google Shape;132;g369a7e4163f_0_16" title="K20 Center 1 minute timer">
            <a:hlinkClick r:id="rId4"/>
          </p:cNvPr>
          <p:cNvPicPr preferRelativeResize="0"/>
          <p:nvPr/>
        </p:nvPicPr>
        <p:blipFill>
          <a:blip r:embed="rId5">
            <a:alphaModFix/>
          </a:blip>
          <a:stretch>
            <a:fillRect/>
          </a:stretch>
        </p:blipFill>
        <p:spPr>
          <a:xfrm>
            <a:off x="6516625" y="3665600"/>
            <a:ext cx="2627378" cy="1477900"/>
          </a:xfrm>
          <a:prstGeom prst="rect">
            <a:avLst/>
          </a:prstGeom>
          <a:noFill/>
          <a:ln>
            <a:noFill/>
          </a:ln>
        </p:spPr>
      </p:pic>
      <p:sp>
        <p:nvSpPr>
          <p:cNvPr id="133" name="Google Shape;133;g369a7e4163f_0_16"/>
          <p:cNvSpPr txBox="1"/>
          <p:nvPr/>
        </p:nvSpPr>
        <p:spPr>
          <a:xfrm>
            <a:off x="4012825" y="4674000"/>
            <a:ext cx="25038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solidFill>
                  <a:srgbClr val="275781"/>
                </a:solidFill>
                <a:hlinkClick r:id="rId6">
                  <a:extLst>
                    <a:ext uri="{A12FA001-AC4F-418D-AE19-62706E023703}">
                      <ahyp:hlinkClr xmlns:ahyp="http://schemas.microsoft.com/office/drawing/2018/hyperlinkcolor" val="tx"/>
                    </a:ext>
                  </a:extLst>
                </a:hlinkClick>
              </a:rPr>
              <a:t>K20 1-minute Timer</a:t>
            </a:r>
            <a:endParaRPr sz="2000">
              <a:solidFill>
                <a:srgbClr val="27578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65caf21aad_0_37"/>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Happily Ever </a:t>
            </a:r>
            <a:r>
              <a:rPr lang="e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After…</a:t>
            </a:r>
            <a:endParaRPr/>
          </a:p>
        </p:txBody>
      </p:sp>
      <p:pic>
        <p:nvPicPr>
          <p:cNvPr id="139" name="Google Shape;139;g365caf21aad_0_37" title="rumple.jpg"/>
          <p:cNvPicPr preferRelativeResize="0"/>
          <p:nvPr/>
        </p:nvPicPr>
        <p:blipFill>
          <a:blip r:embed="rId3">
            <a:alphaModFix/>
          </a:blip>
          <a:stretch>
            <a:fillRect/>
          </a:stretch>
        </p:blipFill>
        <p:spPr>
          <a:xfrm>
            <a:off x="456172" y="1152475"/>
            <a:ext cx="3247379" cy="3857676"/>
          </a:xfrm>
          <a:prstGeom prst="rect">
            <a:avLst/>
          </a:prstGeom>
          <a:noFill/>
          <a:ln>
            <a:noFill/>
          </a:ln>
        </p:spPr>
      </p:pic>
      <p:pic>
        <p:nvPicPr>
          <p:cNvPr id="140" name="Google Shape;140;g365caf21aad_0_37" title="miller's daughter.jpg"/>
          <p:cNvPicPr preferRelativeResize="0"/>
          <p:nvPr/>
        </p:nvPicPr>
        <p:blipFill>
          <a:blip r:embed="rId4">
            <a:alphaModFix/>
          </a:blip>
          <a:stretch>
            <a:fillRect/>
          </a:stretch>
        </p:blipFill>
        <p:spPr>
          <a:xfrm>
            <a:off x="4246447" y="1152475"/>
            <a:ext cx="2795308" cy="3857676"/>
          </a:xfrm>
          <a:prstGeom prst="rect">
            <a:avLst/>
          </a:prstGeom>
          <a:noFill/>
          <a:ln>
            <a:noFill/>
          </a:ln>
        </p:spPr>
      </p:pic>
      <p:sp>
        <p:nvSpPr>
          <p:cNvPr id="141" name="Google Shape;141;g365caf21aad_0_37"/>
          <p:cNvSpPr txBox="1">
            <a:spLocks noGrp="1"/>
          </p:cNvSpPr>
          <p:nvPr>
            <p:ph type="title"/>
          </p:nvPr>
        </p:nvSpPr>
        <p:spPr>
          <a:xfrm>
            <a:off x="7041750" y="2794963"/>
            <a:ext cx="1971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Until…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365caf21aad_0_47"/>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Defend Your Character’s Honor!</a:t>
            </a:r>
            <a:endParaRPr/>
          </a:p>
        </p:txBody>
      </p:sp>
      <p:pic>
        <p:nvPicPr>
          <p:cNvPr id="147" name="Google Shape;147;g365caf21aad_0_47"/>
          <p:cNvPicPr preferRelativeResize="0"/>
          <p:nvPr/>
        </p:nvPicPr>
        <p:blipFill>
          <a:blip r:embed="rId3">
            <a:alphaModFix/>
          </a:blip>
          <a:stretch>
            <a:fillRect/>
          </a:stretch>
        </p:blipFill>
        <p:spPr>
          <a:xfrm>
            <a:off x="8058150" y="0"/>
            <a:ext cx="1085850" cy="1085850"/>
          </a:xfrm>
          <a:prstGeom prst="rect">
            <a:avLst/>
          </a:prstGeom>
          <a:noFill/>
          <a:ln>
            <a:noFill/>
          </a:ln>
        </p:spPr>
      </p:pic>
      <p:pic>
        <p:nvPicPr>
          <p:cNvPr id="148" name="Google Shape;148;g365caf21aad_0_47"/>
          <p:cNvPicPr preferRelativeResize="0"/>
          <p:nvPr/>
        </p:nvPicPr>
        <p:blipFill rotWithShape="1">
          <a:blip r:embed="rId4">
            <a:alphaModFix/>
          </a:blip>
          <a:srcRect/>
          <a:stretch/>
        </p:blipFill>
        <p:spPr>
          <a:xfrm>
            <a:off x="868666" y="1292038"/>
            <a:ext cx="7480606" cy="2559410"/>
          </a:xfrm>
          <a:prstGeom prst="rect">
            <a:avLst/>
          </a:prstGeom>
          <a:noFill/>
          <a:ln>
            <a:noFill/>
          </a:ln>
        </p:spPr>
      </p:pic>
      <p:sp>
        <p:nvSpPr>
          <p:cNvPr id="149" name="Google Shape;149;g365caf21aad_0_47"/>
          <p:cNvSpPr txBox="1"/>
          <p:nvPr/>
        </p:nvSpPr>
        <p:spPr>
          <a:xfrm>
            <a:off x="595953" y="3904584"/>
            <a:ext cx="2053500" cy="1054500"/>
          </a:xfrm>
          <a:prstGeom prst="rect">
            <a:avLst/>
          </a:prstGeom>
          <a:noFill/>
          <a:ln>
            <a:noFill/>
          </a:ln>
        </p:spPr>
        <p:txBody>
          <a:bodyPr spcFirstLastPara="1" wrap="square" lIns="130025" tIns="65000" rIns="130025" bIns="65000" anchor="t" anchorCtr="0">
            <a:normAutofit/>
          </a:bodyPr>
          <a:lstStyle/>
          <a:p>
            <a:pPr marL="228600" marR="0" lvl="0" indent="-228600" algn="ctr" rtl="0">
              <a:lnSpc>
                <a:spcPct val="100000"/>
              </a:lnSpc>
              <a:spcBef>
                <a:spcPts val="0"/>
              </a:spcBef>
              <a:spcAft>
                <a:spcPts val="0"/>
              </a:spcAft>
              <a:buClr>
                <a:srgbClr val="000000"/>
              </a:buClr>
              <a:buSzPts val="2800"/>
              <a:buFont typeface="Arial"/>
              <a:buNone/>
            </a:pPr>
            <a:r>
              <a:rPr lang="en" sz="2800" b="0" i="0" u="none" strike="noStrike" cap="none">
                <a:solidFill>
                  <a:srgbClr val="000000"/>
                </a:solidFill>
                <a:latin typeface="Calibri"/>
                <a:ea typeface="Calibri"/>
                <a:cs typeface="Calibri"/>
                <a:sym typeface="Calibri"/>
              </a:rPr>
              <a:t>King</a:t>
            </a:r>
            <a:endParaRPr sz="2601" b="0" i="0" u="none" strike="noStrike" cap="none">
              <a:solidFill>
                <a:srgbClr val="000000"/>
              </a:solidFill>
              <a:latin typeface="Calibri"/>
              <a:ea typeface="Calibri"/>
              <a:cs typeface="Calibri"/>
              <a:sym typeface="Calibri"/>
            </a:endParaRPr>
          </a:p>
          <a:p>
            <a:pPr marL="228600" marR="0" lvl="0" indent="-228600" algn="ctr" rtl="0">
              <a:lnSpc>
                <a:spcPct val="100000"/>
              </a:lnSpc>
              <a:spcBef>
                <a:spcPts val="360"/>
              </a:spcBef>
              <a:spcAft>
                <a:spcPts val="0"/>
              </a:spcAft>
              <a:buClr>
                <a:srgbClr val="000000"/>
              </a:buClr>
              <a:buSzPts val="1800"/>
              <a:buFont typeface="Arial"/>
              <a:buNone/>
            </a:pPr>
            <a:r>
              <a:rPr lang="en" sz="1800" b="0" i="0" u="none" strike="noStrike" cap="none">
                <a:solidFill>
                  <a:srgbClr val="2E2E2E"/>
                </a:solidFill>
                <a:latin typeface="Calibri"/>
                <a:ea typeface="Calibri"/>
                <a:cs typeface="Calibri"/>
                <a:sym typeface="Calibri"/>
              </a:rPr>
              <a:t>The King</a:t>
            </a:r>
            <a:endParaRPr sz="2601" b="0" i="0" u="none" strike="noStrike" cap="none">
              <a:solidFill>
                <a:srgbClr val="2E2E2E"/>
              </a:solidFill>
              <a:latin typeface="Calibri"/>
              <a:ea typeface="Calibri"/>
              <a:cs typeface="Calibri"/>
              <a:sym typeface="Calibri"/>
            </a:endParaRPr>
          </a:p>
        </p:txBody>
      </p:sp>
      <p:sp>
        <p:nvSpPr>
          <p:cNvPr id="150" name="Google Shape;150;g365caf21aad_0_47"/>
          <p:cNvSpPr txBox="1"/>
          <p:nvPr/>
        </p:nvSpPr>
        <p:spPr>
          <a:xfrm>
            <a:off x="2580588" y="3923563"/>
            <a:ext cx="2098500" cy="1054500"/>
          </a:xfrm>
          <a:prstGeom prst="rect">
            <a:avLst/>
          </a:prstGeom>
          <a:noFill/>
          <a:ln>
            <a:noFill/>
          </a:ln>
        </p:spPr>
        <p:txBody>
          <a:bodyPr spcFirstLastPara="1" wrap="square" lIns="130025" tIns="65000" rIns="130025" bIns="65000" anchor="t" anchorCtr="0">
            <a:noAutofit/>
          </a:bodyPr>
          <a:lstStyle/>
          <a:p>
            <a:pPr marL="228600" marR="0" lvl="0" indent="-228600" algn="ctr" rtl="0">
              <a:lnSpc>
                <a:spcPct val="100000"/>
              </a:lnSpc>
              <a:spcBef>
                <a:spcPts val="0"/>
              </a:spcBef>
              <a:spcAft>
                <a:spcPts val="0"/>
              </a:spcAft>
              <a:buClr>
                <a:srgbClr val="910D28"/>
              </a:buClr>
              <a:buSzPts val="2660"/>
              <a:buFont typeface="Noto Sans Symbols"/>
              <a:buNone/>
            </a:pPr>
            <a:r>
              <a:rPr lang="en" sz="2800" b="0" i="0" u="none" strike="noStrike" cap="none">
                <a:solidFill>
                  <a:srgbClr val="000000"/>
                </a:solidFill>
                <a:latin typeface="Calibri"/>
                <a:ea typeface="Calibri"/>
                <a:cs typeface="Calibri"/>
                <a:sym typeface="Calibri"/>
              </a:rPr>
              <a:t>Queen</a:t>
            </a:r>
            <a:endParaRPr sz="1400" b="0" i="0" u="none" strike="noStrike" cap="none">
              <a:solidFill>
                <a:srgbClr val="000000"/>
              </a:solidFill>
              <a:latin typeface="Arial"/>
              <a:ea typeface="Arial"/>
              <a:cs typeface="Arial"/>
              <a:sym typeface="Arial"/>
            </a:endParaRPr>
          </a:p>
          <a:p>
            <a:pPr marL="228600" marR="0" lvl="0" indent="-228600" algn="ctr" rtl="0">
              <a:lnSpc>
                <a:spcPct val="100000"/>
              </a:lnSpc>
              <a:spcBef>
                <a:spcPts val="360"/>
              </a:spcBef>
              <a:spcAft>
                <a:spcPts val="0"/>
              </a:spcAft>
              <a:buClr>
                <a:srgbClr val="910D28"/>
              </a:buClr>
              <a:buSzPts val="1710"/>
              <a:buFont typeface="Noto Sans Symbols"/>
              <a:buNone/>
            </a:pPr>
            <a:r>
              <a:rPr lang="en" sz="1800" b="0" i="0" u="none" strike="noStrike" cap="none">
                <a:solidFill>
                  <a:srgbClr val="2E2E2E"/>
                </a:solidFill>
                <a:latin typeface="Calibri"/>
                <a:ea typeface="Calibri"/>
                <a:cs typeface="Calibri"/>
                <a:sym typeface="Calibri"/>
              </a:rPr>
              <a:t>The Miller’s</a:t>
            </a:r>
            <a:endParaRPr sz="1800">
              <a:solidFill>
                <a:srgbClr val="2E2E2E"/>
              </a:solidFill>
              <a:latin typeface="Calibri"/>
              <a:ea typeface="Calibri"/>
              <a:cs typeface="Calibri"/>
              <a:sym typeface="Calibri"/>
            </a:endParaRPr>
          </a:p>
          <a:p>
            <a:pPr marL="228600" marR="0" lvl="0" indent="-228600" algn="ctr" rtl="0">
              <a:lnSpc>
                <a:spcPct val="100000"/>
              </a:lnSpc>
              <a:spcBef>
                <a:spcPts val="360"/>
              </a:spcBef>
              <a:spcAft>
                <a:spcPts val="0"/>
              </a:spcAft>
              <a:buClr>
                <a:srgbClr val="910D28"/>
              </a:buClr>
              <a:buSzPts val="1710"/>
              <a:buFont typeface="Noto Sans Symbols"/>
              <a:buNone/>
            </a:pPr>
            <a:r>
              <a:rPr lang="en" sz="1800" b="0" i="0" u="none" strike="noStrike" cap="none">
                <a:solidFill>
                  <a:srgbClr val="2E2E2E"/>
                </a:solidFill>
                <a:latin typeface="Calibri"/>
                <a:ea typeface="Calibri"/>
                <a:cs typeface="Calibri"/>
                <a:sym typeface="Calibri"/>
              </a:rPr>
              <a:t>Daughter</a:t>
            </a:r>
            <a:endParaRPr sz="1400" b="0" i="0" u="none" strike="noStrike" cap="none">
              <a:solidFill>
                <a:srgbClr val="000000"/>
              </a:solidFill>
              <a:latin typeface="Arial"/>
              <a:ea typeface="Arial"/>
              <a:cs typeface="Arial"/>
              <a:sym typeface="Arial"/>
            </a:endParaRPr>
          </a:p>
        </p:txBody>
      </p:sp>
      <p:sp>
        <p:nvSpPr>
          <p:cNvPr id="151" name="Google Shape;151;g365caf21aad_0_47"/>
          <p:cNvSpPr txBox="1"/>
          <p:nvPr/>
        </p:nvSpPr>
        <p:spPr>
          <a:xfrm>
            <a:off x="4632133" y="3904579"/>
            <a:ext cx="1873200" cy="1054500"/>
          </a:xfrm>
          <a:prstGeom prst="rect">
            <a:avLst/>
          </a:prstGeom>
          <a:noFill/>
          <a:ln>
            <a:noFill/>
          </a:ln>
        </p:spPr>
        <p:txBody>
          <a:bodyPr spcFirstLastPara="1" wrap="square" lIns="130025" tIns="65000" rIns="130025" bIns="65000" anchor="t" anchorCtr="0">
            <a:noAutofit/>
          </a:bodyPr>
          <a:lstStyle/>
          <a:p>
            <a:pPr marL="228600" marR="0" lvl="0" indent="-228600" algn="ctr" rtl="0">
              <a:lnSpc>
                <a:spcPct val="100000"/>
              </a:lnSpc>
              <a:spcBef>
                <a:spcPts val="0"/>
              </a:spcBef>
              <a:spcAft>
                <a:spcPts val="0"/>
              </a:spcAft>
              <a:buClr>
                <a:srgbClr val="910D28"/>
              </a:buClr>
              <a:buSzPts val="2660"/>
              <a:buFont typeface="Noto Sans Symbols"/>
              <a:buNone/>
            </a:pPr>
            <a:r>
              <a:rPr lang="en" sz="2800" b="0" i="0" u="none" strike="noStrike" cap="none">
                <a:solidFill>
                  <a:srgbClr val="000000"/>
                </a:solidFill>
                <a:latin typeface="Calibri"/>
                <a:ea typeface="Calibri"/>
                <a:cs typeface="Calibri"/>
                <a:sym typeface="Calibri"/>
              </a:rPr>
              <a:t>Jack</a:t>
            </a:r>
            <a:endParaRPr sz="1400" b="0" i="0" u="none" strike="noStrike" cap="none">
              <a:solidFill>
                <a:srgbClr val="000000"/>
              </a:solidFill>
              <a:latin typeface="Arial"/>
              <a:ea typeface="Arial"/>
              <a:cs typeface="Arial"/>
              <a:sym typeface="Arial"/>
            </a:endParaRPr>
          </a:p>
          <a:p>
            <a:pPr marL="228600" marR="0" lvl="0" indent="-228600" algn="ctr" rtl="0">
              <a:lnSpc>
                <a:spcPct val="100000"/>
              </a:lnSpc>
              <a:spcBef>
                <a:spcPts val="360"/>
              </a:spcBef>
              <a:spcAft>
                <a:spcPts val="0"/>
              </a:spcAft>
              <a:buClr>
                <a:srgbClr val="910D28"/>
              </a:buClr>
              <a:buSzPts val="1710"/>
              <a:buFont typeface="Noto Sans Symbols"/>
              <a:buNone/>
            </a:pPr>
            <a:r>
              <a:rPr lang="en" sz="1800" b="0" i="0" u="none" strike="noStrike" cap="none">
                <a:solidFill>
                  <a:srgbClr val="2E2E2E"/>
                </a:solidFill>
                <a:latin typeface="Calibri"/>
                <a:ea typeface="Calibri"/>
                <a:cs typeface="Calibri"/>
                <a:sym typeface="Calibri"/>
              </a:rPr>
              <a:t>The Miller</a:t>
            </a:r>
            <a:endParaRPr sz="1400" b="0" i="0" u="none" strike="noStrike" cap="none">
              <a:solidFill>
                <a:srgbClr val="000000"/>
              </a:solidFill>
              <a:latin typeface="Arial"/>
              <a:ea typeface="Arial"/>
              <a:cs typeface="Arial"/>
              <a:sym typeface="Arial"/>
            </a:endParaRPr>
          </a:p>
        </p:txBody>
      </p:sp>
      <p:sp>
        <p:nvSpPr>
          <p:cNvPr id="152" name="Google Shape;152;g365caf21aad_0_47"/>
          <p:cNvSpPr txBox="1"/>
          <p:nvPr/>
        </p:nvSpPr>
        <p:spPr>
          <a:xfrm>
            <a:off x="6553386" y="3904572"/>
            <a:ext cx="2005200" cy="1054500"/>
          </a:xfrm>
          <a:prstGeom prst="rect">
            <a:avLst/>
          </a:prstGeom>
          <a:noFill/>
          <a:ln>
            <a:noFill/>
          </a:ln>
        </p:spPr>
        <p:txBody>
          <a:bodyPr spcFirstLastPara="1" wrap="square" lIns="130025" tIns="65000" rIns="130025" bIns="65000" anchor="t" anchorCtr="0">
            <a:noAutofit/>
          </a:bodyPr>
          <a:lstStyle/>
          <a:p>
            <a:pPr marL="228600" marR="0" lvl="0" indent="-228600" algn="ctr" rtl="0">
              <a:lnSpc>
                <a:spcPct val="100000"/>
              </a:lnSpc>
              <a:spcBef>
                <a:spcPts val="0"/>
              </a:spcBef>
              <a:spcAft>
                <a:spcPts val="0"/>
              </a:spcAft>
              <a:buClr>
                <a:srgbClr val="910D28"/>
              </a:buClr>
              <a:buSzPts val="2660"/>
              <a:buFont typeface="Noto Sans Symbols"/>
              <a:buNone/>
            </a:pPr>
            <a:r>
              <a:rPr lang="en" sz="2800" b="0" i="0" u="none" strike="noStrike" cap="none">
                <a:solidFill>
                  <a:srgbClr val="000000"/>
                </a:solidFill>
                <a:latin typeface="Calibri"/>
                <a:ea typeface="Calibri"/>
                <a:cs typeface="Calibri"/>
                <a:sym typeface="Calibri"/>
              </a:rPr>
              <a:t>Joker</a:t>
            </a:r>
            <a:endParaRPr sz="1400" b="0" i="0" u="none" strike="noStrike" cap="none">
              <a:solidFill>
                <a:srgbClr val="000000"/>
              </a:solidFill>
              <a:latin typeface="Arial"/>
              <a:ea typeface="Arial"/>
              <a:cs typeface="Arial"/>
              <a:sym typeface="Arial"/>
            </a:endParaRPr>
          </a:p>
          <a:p>
            <a:pPr marL="228600" marR="0" lvl="0" indent="-228600" algn="ctr" rtl="0">
              <a:lnSpc>
                <a:spcPct val="100000"/>
              </a:lnSpc>
              <a:spcBef>
                <a:spcPts val="360"/>
              </a:spcBef>
              <a:spcAft>
                <a:spcPts val="0"/>
              </a:spcAft>
              <a:buClr>
                <a:srgbClr val="910D28"/>
              </a:buClr>
              <a:buSzPts val="1710"/>
              <a:buFont typeface="Noto Sans Symbols"/>
              <a:buNone/>
            </a:pPr>
            <a:r>
              <a:rPr lang="en" sz="1800" b="0" i="0" u="none" strike="noStrike" cap="none">
                <a:solidFill>
                  <a:srgbClr val="2E2E2E"/>
                </a:solidFill>
                <a:latin typeface="Calibri"/>
                <a:ea typeface="Calibri"/>
                <a:cs typeface="Calibri"/>
                <a:sym typeface="Calibri"/>
              </a:rPr>
              <a:t>Rumpelstiltskin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640"/>
              <a:t>The Story of Rumpelstiltskin</a:t>
            </a:r>
            <a:endParaRPr sz="3640"/>
          </a:p>
        </p:txBody>
      </p:sp>
      <p:sp>
        <p:nvSpPr>
          <p:cNvPr id="158" name="Google Shape;158;p8"/>
          <p:cNvSpPr txBox="1">
            <a:spLocks noGrp="1"/>
          </p:cNvSpPr>
          <p:nvPr>
            <p:ph type="body" idx="1"/>
          </p:nvPr>
        </p:nvSpPr>
        <p:spPr>
          <a:xfrm>
            <a:off x="456300" y="1152475"/>
            <a:ext cx="7046700" cy="3416400"/>
          </a:xfrm>
          <a:prstGeom prst="rect">
            <a:avLst/>
          </a:prstGeom>
          <a:noFill/>
          <a:ln>
            <a:noFill/>
          </a:ln>
        </p:spPr>
        <p:txBody>
          <a:bodyPr spcFirstLastPara="1" wrap="square" lIns="91425" tIns="91425" rIns="91425" bIns="91425" anchor="t" anchorCtr="0">
            <a:noAutofit/>
          </a:bodyPr>
          <a:lstStyle/>
          <a:p>
            <a:pPr marL="457200" lvl="0" indent="-393700" algn="l" rtl="0">
              <a:lnSpc>
                <a:spcPct val="100000"/>
              </a:lnSpc>
              <a:spcBef>
                <a:spcPts val="0"/>
              </a:spcBef>
              <a:spcAft>
                <a:spcPts val="0"/>
              </a:spcAft>
              <a:buClr>
                <a:srgbClr val="91192A"/>
              </a:buClr>
              <a:buSzPts val="2600"/>
              <a:buChar char="●"/>
            </a:pPr>
            <a:r>
              <a:rPr lang="en" dirty="0"/>
              <a:t>Read the story silently to yourself.</a:t>
            </a:r>
            <a:endParaRPr dirty="0"/>
          </a:p>
          <a:p>
            <a:pPr marL="457200" lvl="0" indent="-393700" algn="l" rtl="0">
              <a:lnSpc>
                <a:spcPct val="100000"/>
              </a:lnSpc>
              <a:spcBef>
                <a:spcPts val="0"/>
              </a:spcBef>
              <a:spcAft>
                <a:spcPts val="0"/>
              </a:spcAft>
              <a:buSzPts val="2600"/>
              <a:buChar char="●"/>
            </a:pPr>
            <a:r>
              <a:rPr lang="en" dirty="0"/>
              <a:t>As you read, complete the CUS and Discuss      strategy.</a:t>
            </a:r>
            <a:endParaRPr dirty="0"/>
          </a:p>
          <a:p>
            <a:pPr lvl="1" algn="l" rtl="0">
              <a:lnSpc>
                <a:spcPct val="100000"/>
              </a:lnSpc>
              <a:spcBef>
                <a:spcPts val="0"/>
              </a:spcBef>
              <a:spcAft>
                <a:spcPts val="0"/>
              </a:spcAft>
              <a:buClr>
                <a:schemeClr val="accent4"/>
              </a:buClr>
              <a:buSzPts val="2600"/>
              <a:buFont typeface="Wingdings" panose="05000000000000000000" pitchFamily="2" charset="2"/>
              <a:buChar char="§"/>
            </a:pPr>
            <a:r>
              <a:rPr lang="en" dirty="0"/>
              <a:t>CIRCLE any mention of your character.</a:t>
            </a:r>
          </a:p>
          <a:p>
            <a:pPr lvl="1" algn="l" rtl="0">
              <a:lnSpc>
                <a:spcPct val="100000"/>
              </a:lnSpc>
              <a:spcBef>
                <a:spcPts val="0"/>
              </a:spcBef>
              <a:spcAft>
                <a:spcPts val="0"/>
              </a:spcAft>
              <a:buClr>
                <a:schemeClr val="accent4"/>
              </a:buClr>
              <a:buSzPts val="2600"/>
              <a:buFont typeface="Wingdings" panose="05000000000000000000" pitchFamily="2" charset="2"/>
              <a:buChar char="§"/>
            </a:pPr>
            <a:r>
              <a:rPr lang="en" dirty="0"/>
              <a:t>UNDERLINE any actions taken by your character.</a:t>
            </a:r>
          </a:p>
          <a:p>
            <a:pPr lvl="1" algn="l" rtl="0">
              <a:lnSpc>
                <a:spcPct val="100000"/>
              </a:lnSpc>
              <a:spcBef>
                <a:spcPts val="0"/>
              </a:spcBef>
              <a:spcAft>
                <a:spcPts val="0"/>
              </a:spcAft>
              <a:buClr>
                <a:schemeClr val="accent4"/>
              </a:buClr>
              <a:buSzPts val="2600"/>
              <a:buFont typeface="Wingdings" panose="05000000000000000000" pitchFamily="2" charset="2"/>
              <a:buChar char="§"/>
            </a:pPr>
            <a:r>
              <a:rPr lang="en" dirty="0"/>
              <a:t>STAR any emotions or important adjectives that describe your character.</a:t>
            </a:r>
            <a:endParaRPr dirty="0"/>
          </a:p>
          <a:p>
            <a:pPr marL="914400" lvl="0" indent="0" algn="l" rtl="0">
              <a:lnSpc>
                <a:spcPct val="100000"/>
              </a:lnSpc>
              <a:spcBef>
                <a:spcPts val="0"/>
              </a:spcBef>
              <a:spcAft>
                <a:spcPts val="0"/>
              </a:spcAft>
              <a:buNone/>
            </a:pPr>
            <a:endParaRPr dirty="0"/>
          </a:p>
        </p:txBody>
      </p:sp>
      <p:pic>
        <p:nvPicPr>
          <p:cNvPr id="159" name="Google Shape;159;p8"/>
          <p:cNvPicPr preferRelativeResize="0"/>
          <p:nvPr/>
        </p:nvPicPr>
        <p:blipFill>
          <a:blip r:embed="rId3">
            <a:alphaModFix/>
          </a:blip>
          <a:stretch>
            <a:fillRect/>
          </a:stretch>
        </p:blipFill>
        <p:spPr>
          <a:xfrm>
            <a:off x="6961925" y="87375"/>
            <a:ext cx="2013801" cy="20138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369a7e4163f_0_31"/>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640"/>
              <a:t>Character </a:t>
            </a:r>
            <a:r>
              <a:rPr lang="en" sz="364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Grouping</a:t>
            </a:r>
            <a:endParaRPr sz="3640"/>
          </a:p>
        </p:txBody>
      </p:sp>
      <p:sp>
        <p:nvSpPr>
          <p:cNvPr id="165" name="Google Shape;165;g369a7e4163f_0_31"/>
          <p:cNvSpPr txBox="1">
            <a:spLocks noGrp="1"/>
          </p:cNvSpPr>
          <p:nvPr>
            <p:ph type="body" idx="1"/>
          </p:nvPr>
        </p:nvSpPr>
        <p:spPr>
          <a:xfrm>
            <a:off x="456300" y="1152475"/>
            <a:ext cx="7046700" cy="3416400"/>
          </a:xfrm>
          <a:prstGeom prst="rect">
            <a:avLst/>
          </a:prstGeom>
          <a:noFill/>
          <a:ln>
            <a:noFill/>
          </a:ln>
        </p:spPr>
        <p:txBody>
          <a:bodyPr spcFirstLastPara="1" wrap="square" lIns="91425" tIns="91425" rIns="91425" bIns="91425" anchor="t" anchorCtr="0">
            <a:noAutofit/>
          </a:bodyPr>
          <a:lstStyle/>
          <a:p>
            <a:pPr marL="457200" lvl="0" indent="-393700" algn="l" rtl="0">
              <a:lnSpc>
                <a:spcPct val="100000"/>
              </a:lnSpc>
              <a:spcBef>
                <a:spcPts val="0"/>
              </a:spcBef>
              <a:spcAft>
                <a:spcPts val="0"/>
              </a:spcAft>
              <a:buClr>
                <a:srgbClr val="91192A"/>
              </a:buClr>
              <a:buSzPts val="2600"/>
              <a:buAutoNum type="arabicPeriod"/>
            </a:pPr>
            <a:r>
              <a:rPr lang="en"/>
              <a:t>Find your classmates with matching cards.</a:t>
            </a:r>
            <a:endParaRPr/>
          </a:p>
          <a:p>
            <a:pPr marL="457200" lvl="0" indent="-393700" algn="l" rtl="0">
              <a:lnSpc>
                <a:spcPct val="100000"/>
              </a:lnSpc>
              <a:spcBef>
                <a:spcPts val="0"/>
              </a:spcBef>
              <a:spcAft>
                <a:spcPts val="0"/>
              </a:spcAft>
              <a:buSzPts val="2600"/>
              <a:buAutoNum type="arabicPeriod"/>
            </a:pPr>
            <a:r>
              <a:rPr lang="en"/>
              <a:t>Move to form a small group.</a:t>
            </a:r>
            <a:endParaRPr/>
          </a:p>
          <a:p>
            <a:pPr marL="457200" lvl="0" indent="-393700" algn="l" rtl="0">
              <a:lnSpc>
                <a:spcPct val="100000"/>
              </a:lnSpc>
              <a:spcBef>
                <a:spcPts val="0"/>
              </a:spcBef>
              <a:spcAft>
                <a:spcPts val="0"/>
              </a:spcAft>
              <a:buSzPts val="2600"/>
              <a:buAutoNum type="arabicPeriod"/>
            </a:pPr>
            <a:r>
              <a:rPr lang="en"/>
              <a:t>Discuss the words or phrases you identified in the story.</a:t>
            </a:r>
            <a:endParaRPr/>
          </a:p>
          <a:p>
            <a:pPr marL="914400" lvl="0" indent="0" algn="l" rtl="0">
              <a:lnSpc>
                <a:spcPct val="100000"/>
              </a:lnSpc>
              <a:spcBef>
                <a:spcPts val="0"/>
              </a:spcBef>
              <a:spcAft>
                <a:spcPts val="0"/>
              </a:spcAft>
              <a:buNone/>
            </a:pPr>
            <a:endParaRPr/>
          </a:p>
        </p:txBody>
      </p:sp>
      <p:pic>
        <p:nvPicPr>
          <p:cNvPr id="166" name="Google Shape;166;g369a7e4163f_0_31"/>
          <p:cNvPicPr preferRelativeResize="0"/>
          <p:nvPr/>
        </p:nvPicPr>
        <p:blipFill>
          <a:blip r:embed="rId3">
            <a:alphaModFix/>
          </a:blip>
          <a:stretch>
            <a:fillRect/>
          </a:stretch>
        </p:blipFill>
        <p:spPr>
          <a:xfrm>
            <a:off x="6961925" y="87375"/>
            <a:ext cx="2013801" cy="20138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365caf21aad_0_60"/>
          <p:cNvSpPr txBox="1">
            <a:spLocks noGrp="1"/>
          </p:cNvSpPr>
          <p:nvPr>
            <p:ph type="title"/>
          </p:nvPr>
        </p:nvSpPr>
        <p:spPr>
          <a:xfrm>
            <a:off x="459300" y="371300"/>
            <a:ext cx="822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Imaginary People’s </a:t>
            </a:r>
            <a:r>
              <a:rPr lang="e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Court</a:t>
            </a:r>
            <a:endParaRPr/>
          </a:p>
        </p:txBody>
      </p:sp>
      <p:sp>
        <p:nvSpPr>
          <p:cNvPr id="172" name="Google Shape;172;g365caf21aad_0_60"/>
          <p:cNvSpPr txBox="1">
            <a:spLocks noGrp="1"/>
          </p:cNvSpPr>
          <p:nvPr>
            <p:ph type="body" idx="1"/>
          </p:nvPr>
        </p:nvSpPr>
        <p:spPr>
          <a:xfrm>
            <a:off x="456300" y="1096400"/>
            <a:ext cx="8225400" cy="40473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Char char="●"/>
            </a:pPr>
            <a:r>
              <a:rPr lang="en" sz="2500" b="1" dirty="0"/>
              <a:t>The Miller’s Daughter/Queen:</a:t>
            </a:r>
            <a:r>
              <a:rPr lang="en" sz="2500" dirty="0"/>
              <a:t> Charged with child abandonment, child endangerment, and fraud. </a:t>
            </a:r>
            <a:endParaRPr sz="2500" dirty="0"/>
          </a:p>
          <a:p>
            <a:pPr marL="457200" lvl="0" indent="-393700" algn="l" rtl="0">
              <a:spcBef>
                <a:spcPts val="0"/>
              </a:spcBef>
              <a:spcAft>
                <a:spcPts val="0"/>
              </a:spcAft>
              <a:buSzPts val="2600"/>
              <a:buChar char="●"/>
            </a:pPr>
            <a:r>
              <a:rPr lang="en" sz="2500" b="1" dirty="0"/>
              <a:t>The King:</a:t>
            </a:r>
            <a:r>
              <a:rPr lang="en" sz="2500" dirty="0"/>
              <a:t> Impeached for accepting illegal tax contributions, abuse of power, and unlawful imprisonment.</a:t>
            </a:r>
            <a:endParaRPr sz="2500" dirty="0"/>
          </a:p>
          <a:p>
            <a:pPr marL="457200" lvl="0" indent="-393700" algn="l" rtl="0">
              <a:spcBef>
                <a:spcPts val="0"/>
              </a:spcBef>
              <a:spcAft>
                <a:spcPts val="0"/>
              </a:spcAft>
              <a:buSzPts val="2600"/>
              <a:buChar char="●"/>
            </a:pPr>
            <a:r>
              <a:rPr lang="en" sz="2500" b="1" dirty="0"/>
              <a:t>The Miller:</a:t>
            </a:r>
            <a:r>
              <a:rPr lang="en" sz="2500" dirty="0"/>
              <a:t> Charged with tax fraud, reckless endangerment, bribery, and defamation. </a:t>
            </a:r>
            <a:endParaRPr sz="2500" dirty="0"/>
          </a:p>
          <a:p>
            <a:pPr marL="457200" lvl="0" indent="-393700" algn="l" rtl="0">
              <a:spcBef>
                <a:spcPts val="0"/>
              </a:spcBef>
              <a:spcAft>
                <a:spcPts val="0"/>
              </a:spcAft>
              <a:buSzPts val="2600"/>
              <a:buChar char="●"/>
            </a:pPr>
            <a:r>
              <a:rPr lang="en" sz="2500" b="1" dirty="0"/>
              <a:t>Rumpelstiltskin:</a:t>
            </a:r>
            <a:r>
              <a:rPr lang="en" sz="2500" dirty="0"/>
              <a:t> Charged with attempted kidnapping, exploitation, and extortion.</a:t>
            </a:r>
            <a:endParaRPr sz="2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36f918bd957_1_0"/>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the charges? </a:t>
            </a:r>
            <a:endParaRPr/>
          </a:p>
        </p:txBody>
      </p:sp>
      <p:sp>
        <p:nvSpPr>
          <p:cNvPr id="178" name="Google Shape;178;g36f918bd957_1_0"/>
          <p:cNvSpPr txBox="1">
            <a:spLocks noGrp="1"/>
          </p:cNvSpPr>
          <p:nvPr>
            <p:ph type="body" idx="1"/>
          </p:nvPr>
        </p:nvSpPr>
        <p:spPr>
          <a:xfrm>
            <a:off x="456300" y="1152475"/>
            <a:ext cx="4917900" cy="37179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AutoNum type="arabicPeriod"/>
            </a:pPr>
            <a:r>
              <a:rPr lang="en" sz="2000" b="1" dirty="0"/>
              <a:t>Child Abandonment</a:t>
            </a:r>
            <a:r>
              <a:rPr lang="en" sz="2000" dirty="0"/>
              <a:t> – When a parent leaves a child alone without making sure they are safe, especially for a long time. </a:t>
            </a:r>
            <a:endParaRPr sz="2000" dirty="0"/>
          </a:p>
          <a:p>
            <a:pPr marL="457200" lvl="0" indent="-355600" algn="l" rtl="0">
              <a:lnSpc>
                <a:spcPct val="115000"/>
              </a:lnSpc>
              <a:spcBef>
                <a:spcPts val="0"/>
              </a:spcBef>
              <a:spcAft>
                <a:spcPts val="0"/>
              </a:spcAft>
              <a:buSzPts val="2000"/>
              <a:buAutoNum type="arabicPeriod"/>
            </a:pPr>
            <a:r>
              <a:rPr lang="en" sz="2000" b="1" dirty="0"/>
              <a:t>Child Endangerment</a:t>
            </a:r>
            <a:r>
              <a:rPr lang="en" sz="2000" dirty="0"/>
              <a:t> – Putting a child in a dangerous or unsafe situation.</a:t>
            </a:r>
            <a:endParaRPr sz="2000" dirty="0"/>
          </a:p>
          <a:p>
            <a:pPr marL="457200" lvl="0" indent="-355600" algn="l" rtl="0">
              <a:lnSpc>
                <a:spcPct val="115000"/>
              </a:lnSpc>
              <a:spcBef>
                <a:spcPts val="0"/>
              </a:spcBef>
              <a:spcAft>
                <a:spcPts val="0"/>
              </a:spcAft>
              <a:buSzPts val="2000"/>
              <a:buAutoNum type="arabicPeriod"/>
            </a:pPr>
            <a:r>
              <a:rPr lang="en" sz="2000" b="1" dirty="0"/>
              <a:t>Fraud</a:t>
            </a:r>
            <a:r>
              <a:rPr lang="en" sz="2000" dirty="0"/>
              <a:t> – Telling a lie or going along with a lie to get something you want.</a:t>
            </a:r>
            <a:endParaRPr sz="2000" dirty="0"/>
          </a:p>
          <a:p>
            <a:pPr marL="457200" lvl="0" indent="-355600" algn="l" rtl="0">
              <a:lnSpc>
                <a:spcPct val="115000"/>
              </a:lnSpc>
              <a:spcBef>
                <a:spcPts val="0"/>
              </a:spcBef>
              <a:spcAft>
                <a:spcPts val="0"/>
              </a:spcAft>
              <a:buSzPts val="2000"/>
              <a:buAutoNum type="arabicPeriod"/>
            </a:pPr>
            <a:r>
              <a:rPr lang="en" sz="2000" b="1" dirty="0"/>
              <a:t>Breach of Contract</a:t>
            </a:r>
            <a:r>
              <a:rPr lang="en" sz="2000" dirty="0"/>
              <a:t> – Not keeping a promise that was part of an important agreement.</a:t>
            </a:r>
            <a:endParaRPr sz="2000" dirty="0"/>
          </a:p>
          <a:p>
            <a:pPr marL="0" lvl="0" indent="0" algn="l" rtl="0">
              <a:spcBef>
                <a:spcPts val="1200"/>
              </a:spcBef>
              <a:spcAft>
                <a:spcPts val="0"/>
              </a:spcAft>
              <a:buNone/>
            </a:pPr>
            <a:endParaRPr dirty="0"/>
          </a:p>
        </p:txBody>
      </p:sp>
      <p:pic>
        <p:nvPicPr>
          <p:cNvPr id="179" name="Google Shape;179;g36f918bd957_1_0" title="Fairy Tale Lesson_Daughter_Color.png"/>
          <p:cNvPicPr preferRelativeResize="0"/>
          <p:nvPr/>
        </p:nvPicPr>
        <p:blipFill>
          <a:blip r:embed="rId3">
            <a:alphaModFix/>
          </a:blip>
          <a:stretch>
            <a:fillRect/>
          </a:stretch>
        </p:blipFill>
        <p:spPr>
          <a:xfrm>
            <a:off x="5570949" y="256785"/>
            <a:ext cx="3366369" cy="4114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36f918bd957_1_10"/>
          <p:cNvSpPr txBox="1">
            <a:spLocks noGrp="1"/>
          </p:cNvSpPr>
          <p:nvPr>
            <p:ph type="title"/>
          </p:nvPr>
        </p:nvSpPr>
        <p:spPr>
          <a:xfrm>
            <a:off x="406071" y="268111"/>
            <a:ext cx="514922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are the charges? </a:t>
            </a:r>
            <a:endParaRPr dirty="0"/>
          </a:p>
        </p:txBody>
      </p:sp>
      <p:sp>
        <p:nvSpPr>
          <p:cNvPr id="185" name="Google Shape;185;g36f918bd957_1_10"/>
          <p:cNvSpPr txBox="1">
            <a:spLocks noGrp="1"/>
          </p:cNvSpPr>
          <p:nvPr>
            <p:ph type="body" idx="1"/>
          </p:nvPr>
        </p:nvSpPr>
        <p:spPr>
          <a:xfrm>
            <a:off x="352961" y="911254"/>
            <a:ext cx="5038800" cy="34164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1200"/>
              </a:spcBef>
              <a:spcAft>
                <a:spcPts val="0"/>
              </a:spcAft>
              <a:buSzPts val="2000"/>
              <a:buAutoNum type="arabicPeriod"/>
            </a:pPr>
            <a:r>
              <a:rPr lang="en" sz="2000" b="1" dirty="0"/>
              <a:t>Illegal Tax Contributions</a:t>
            </a:r>
            <a:r>
              <a:rPr lang="en" sz="2000" dirty="0"/>
              <a:t> – A leader or person in power takes money or valuable things from people in a way that’s not fair.</a:t>
            </a:r>
            <a:endParaRPr sz="2000" dirty="0"/>
          </a:p>
          <a:p>
            <a:pPr marL="457200" lvl="0" indent="-355600" algn="l" rtl="0">
              <a:lnSpc>
                <a:spcPct val="115000"/>
              </a:lnSpc>
              <a:spcBef>
                <a:spcPts val="0"/>
              </a:spcBef>
              <a:spcAft>
                <a:spcPts val="0"/>
              </a:spcAft>
              <a:buSzPts val="2000"/>
              <a:buAutoNum type="arabicPeriod"/>
            </a:pPr>
            <a:r>
              <a:rPr lang="en" sz="2000" b="1" dirty="0"/>
              <a:t>Abuse of Power</a:t>
            </a:r>
            <a:r>
              <a:rPr lang="en" sz="2000" dirty="0"/>
              <a:t> – Someone using their your position or role to hurt others instead of helping.</a:t>
            </a:r>
            <a:endParaRPr sz="2000" dirty="0"/>
          </a:p>
          <a:p>
            <a:pPr marL="457200" lvl="0" indent="-355600" algn="l" rtl="0">
              <a:lnSpc>
                <a:spcPct val="115000"/>
              </a:lnSpc>
              <a:spcBef>
                <a:spcPts val="0"/>
              </a:spcBef>
              <a:spcAft>
                <a:spcPts val="0"/>
              </a:spcAft>
              <a:buSzPts val="2000"/>
              <a:buAutoNum type="arabicPeriod"/>
            </a:pPr>
            <a:r>
              <a:rPr lang="en" sz="2000" b="1" dirty="0"/>
              <a:t>Unlawful Imprisonment</a:t>
            </a:r>
            <a:r>
              <a:rPr lang="en" sz="2000" dirty="0"/>
              <a:t> – Keeping someone locked up or trapped when they have not done anything wrong.</a:t>
            </a:r>
            <a:endParaRPr sz="2000" dirty="0"/>
          </a:p>
          <a:p>
            <a:pPr marL="0" lvl="0" indent="0" algn="l" rtl="0">
              <a:spcBef>
                <a:spcPts val="1200"/>
              </a:spcBef>
              <a:spcAft>
                <a:spcPts val="0"/>
              </a:spcAft>
              <a:buNone/>
            </a:pPr>
            <a:endParaRPr dirty="0"/>
          </a:p>
        </p:txBody>
      </p:sp>
      <p:pic>
        <p:nvPicPr>
          <p:cNvPr id="186" name="Google Shape;186;g36f918bd957_1_10" title="Fairy Tale Lesson_King_Color_V2.png"/>
          <p:cNvPicPr preferRelativeResize="0"/>
          <p:nvPr/>
        </p:nvPicPr>
        <p:blipFill>
          <a:blip r:embed="rId3">
            <a:alphaModFix/>
          </a:blip>
          <a:stretch>
            <a:fillRect/>
          </a:stretch>
        </p:blipFill>
        <p:spPr>
          <a:xfrm>
            <a:off x="5818340" y="275922"/>
            <a:ext cx="3018772" cy="40267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44"/>
        <p:cNvGrpSpPr/>
        <p:nvPr/>
      </p:nvGrpSpPr>
      <p:grpSpPr>
        <a:xfrm>
          <a:off x="0" y="0"/>
          <a:ext cx="0" cy="0"/>
          <a:chOff x="0" y="0"/>
          <a:chExt cx="0" cy="0"/>
        </a:xfrm>
      </p:grpSpPr>
      <p:sp>
        <p:nvSpPr>
          <p:cNvPr id="45" name="Google Shape;45;g369bd73add1_0_0"/>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Bell Ringer</a:t>
            </a:r>
            <a:endParaRPr/>
          </a:p>
        </p:txBody>
      </p:sp>
      <p:sp>
        <p:nvSpPr>
          <p:cNvPr id="46" name="Google Shape;46;g369bd73add1_0_0"/>
          <p:cNvSpPr txBox="1">
            <a:spLocks noGrp="1"/>
          </p:cNvSpPr>
          <p:nvPr>
            <p:ph type="body" idx="1"/>
          </p:nvPr>
        </p:nvSpPr>
        <p:spPr>
          <a:xfrm>
            <a:off x="456300" y="1152475"/>
            <a:ext cx="8225400" cy="34164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Char char="●"/>
            </a:pPr>
            <a:r>
              <a:rPr lang="en"/>
              <a:t>List all the fairytales you know. </a:t>
            </a:r>
            <a:endParaRPr/>
          </a:p>
          <a:p>
            <a:pPr marL="457200" lvl="0" indent="-393700" algn="l" rtl="0">
              <a:spcBef>
                <a:spcPts val="0"/>
              </a:spcBef>
              <a:spcAft>
                <a:spcPts val="0"/>
              </a:spcAft>
              <a:buSzPts val="2600"/>
              <a:buChar char="●"/>
            </a:pPr>
            <a:r>
              <a:rPr lang="en"/>
              <a:t>What do they have in common? </a:t>
            </a:r>
            <a:endParaRPr/>
          </a:p>
        </p:txBody>
      </p:sp>
      <p:pic>
        <p:nvPicPr>
          <p:cNvPr id="47" name="Google Shape;47;g369bd73add1_0_0"/>
          <p:cNvPicPr preferRelativeResize="0"/>
          <p:nvPr/>
        </p:nvPicPr>
        <p:blipFill>
          <a:blip r:embed="rId3">
            <a:alphaModFix/>
          </a:blip>
          <a:stretch>
            <a:fillRect/>
          </a:stretch>
        </p:blipFill>
        <p:spPr>
          <a:xfrm>
            <a:off x="6010300" y="1852375"/>
            <a:ext cx="2768225" cy="1438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36f918bd957_1_15"/>
          <p:cNvSpPr txBox="1">
            <a:spLocks noGrp="1"/>
          </p:cNvSpPr>
          <p:nvPr>
            <p:ph type="title"/>
          </p:nvPr>
        </p:nvSpPr>
        <p:spPr>
          <a:xfrm>
            <a:off x="490622" y="210162"/>
            <a:ext cx="822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are the charges? </a:t>
            </a:r>
            <a:endParaRPr dirty="0"/>
          </a:p>
        </p:txBody>
      </p:sp>
      <p:sp>
        <p:nvSpPr>
          <p:cNvPr id="192" name="Google Shape;192;g36f918bd957_1_15"/>
          <p:cNvSpPr txBox="1">
            <a:spLocks noGrp="1"/>
          </p:cNvSpPr>
          <p:nvPr>
            <p:ph type="body" idx="1"/>
          </p:nvPr>
        </p:nvSpPr>
        <p:spPr>
          <a:xfrm>
            <a:off x="406196" y="817404"/>
            <a:ext cx="5076000" cy="3623073"/>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1200"/>
              </a:spcBef>
              <a:spcAft>
                <a:spcPts val="0"/>
              </a:spcAft>
              <a:buSzPts val="2000"/>
              <a:buAutoNum type="arabicPeriod"/>
            </a:pPr>
            <a:r>
              <a:rPr lang="en" sz="1800" b="1" dirty="0"/>
              <a:t>Tax Fraud</a:t>
            </a:r>
            <a:r>
              <a:rPr lang="en" sz="1800" dirty="0"/>
              <a:t> – Lying about money or gold to avoid paying what is owed in taxes.</a:t>
            </a:r>
            <a:endParaRPr sz="1800" dirty="0"/>
          </a:p>
          <a:p>
            <a:pPr marL="457200" lvl="0" indent="-355600" algn="l" rtl="0">
              <a:lnSpc>
                <a:spcPct val="115000"/>
              </a:lnSpc>
              <a:spcBef>
                <a:spcPts val="0"/>
              </a:spcBef>
              <a:spcAft>
                <a:spcPts val="0"/>
              </a:spcAft>
              <a:buSzPts val="2000"/>
              <a:buAutoNum type="arabicPeriod"/>
            </a:pPr>
            <a:r>
              <a:rPr lang="en" sz="1800" b="1" dirty="0"/>
              <a:t>Reckless Endangerment</a:t>
            </a:r>
            <a:r>
              <a:rPr lang="en" sz="1800" dirty="0"/>
              <a:t> – Doing something that puts someone else in serious danger.</a:t>
            </a:r>
            <a:endParaRPr sz="1800" dirty="0"/>
          </a:p>
          <a:p>
            <a:pPr marL="457200" lvl="0" indent="-355600" algn="l" rtl="0">
              <a:lnSpc>
                <a:spcPct val="115000"/>
              </a:lnSpc>
              <a:spcBef>
                <a:spcPts val="0"/>
              </a:spcBef>
              <a:spcAft>
                <a:spcPts val="0"/>
              </a:spcAft>
              <a:buSzPts val="2000"/>
              <a:buAutoNum type="arabicPeriod"/>
            </a:pPr>
            <a:r>
              <a:rPr lang="en" sz="1800" b="1" dirty="0"/>
              <a:t>Bribery</a:t>
            </a:r>
            <a:r>
              <a:rPr lang="en" sz="1800" dirty="0"/>
              <a:t> – Giving money or favors to someone to try to get them to do something they shouldn’t do.</a:t>
            </a:r>
            <a:endParaRPr sz="1800" dirty="0"/>
          </a:p>
          <a:p>
            <a:pPr marL="457200" lvl="0" indent="-355600" algn="l" rtl="0">
              <a:lnSpc>
                <a:spcPct val="115000"/>
              </a:lnSpc>
              <a:spcBef>
                <a:spcPts val="0"/>
              </a:spcBef>
              <a:spcAft>
                <a:spcPts val="0"/>
              </a:spcAft>
              <a:buSzPts val="2000"/>
              <a:buAutoNum type="arabicPeriod"/>
            </a:pPr>
            <a:r>
              <a:rPr lang="en" sz="1800" b="1" dirty="0"/>
              <a:t>Defamation</a:t>
            </a:r>
            <a:r>
              <a:rPr lang="en" sz="1800" dirty="0"/>
              <a:t> – Spreading a false story that causes trouble or hurts the reputation of another.</a:t>
            </a:r>
            <a:endParaRPr sz="1800" dirty="0"/>
          </a:p>
          <a:p>
            <a:pPr marL="0" lvl="0" indent="0" algn="l" rtl="0">
              <a:spcBef>
                <a:spcPts val="1200"/>
              </a:spcBef>
              <a:spcAft>
                <a:spcPts val="0"/>
              </a:spcAft>
              <a:buNone/>
            </a:pPr>
            <a:endParaRPr dirty="0"/>
          </a:p>
        </p:txBody>
      </p:sp>
      <p:pic>
        <p:nvPicPr>
          <p:cNvPr id="193" name="Google Shape;193;g36f918bd957_1_15" title="Fairy Tale Lesson_Miller_Color.png"/>
          <p:cNvPicPr preferRelativeResize="0"/>
          <p:nvPr/>
        </p:nvPicPr>
        <p:blipFill>
          <a:blip r:embed="rId3">
            <a:alphaModFix/>
          </a:blip>
          <a:stretch>
            <a:fillRect/>
          </a:stretch>
        </p:blipFill>
        <p:spPr>
          <a:xfrm>
            <a:off x="5664896" y="275572"/>
            <a:ext cx="3118981" cy="400832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36f918bd957_1_5"/>
          <p:cNvSpPr txBox="1">
            <a:spLocks noGrp="1"/>
          </p:cNvSpPr>
          <p:nvPr>
            <p:ph type="title"/>
          </p:nvPr>
        </p:nvSpPr>
        <p:spPr>
          <a:xfrm>
            <a:off x="402940" y="207030"/>
            <a:ext cx="484233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are the charges? </a:t>
            </a:r>
            <a:endParaRPr dirty="0"/>
          </a:p>
        </p:txBody>
      </p:sp>
      <p:sp>
        <p:nvSpPr>
          <p:cNvPr id="199" name="Google Shape;199;g36f918bd957_1_5"/>
          <p:cNvSpPr txBox="1">
            <a:spLocks noGrp="1"/>
          </p:cNvSpPr>
          <p:nvPr>
            <p:ph type="body" idx="1"/>
          </p:nvPr>
        </p:nvSpPr>
        <p:spPr>
          <a:xfrm>
            <a:off x="304707" y="826798"/>
            <a:ext cx="5038800" cy="34164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1200"/>
              </a:spcBef>
              <a:spcAft>
                <a:spcPts val="0"/>
              </a:spcAft>
              <a:buSzPts val="2000"/>
              <a:buAutoNum type="arabicPeriod"/>
            </a:pPr>
            <a:r>
              <a:rPr lang="en" sz="2000" b="1" dirty="0"/>
              <a:t>Attempted Kidnapping</a:t>
            </a:r>
            <a:r>
              <a:rPr lang="en" sz="2000" dirty="0"/>
              <a:t> – Trying to take a child who belongs to someone else.</a:t>
            </a:r>
            <a:endParaRPr sz="2000" dirty="0"/>
          </a:p>
          <a:p>
            <a:pPr marL="457200" lvl="0" indent="-355600" algn="l" rtl="0">
              <a:lnSpc>
                <a:spcPct val="115000"/>
              </a:lnSpc>
              <a:spcBef>
                <a:spcPts val="0"/>
              </a:spcBef>
              <a:spcAft>
                <a:spcPts val="0"/>
              </a:spcAft>
              <a:buSzPts val="2000"/>
              <a:buAutoNum type="arabicPeriod"/>
            </a:pPr>
            <a:r>
              <a:rPr lang="en" sz="2000" b="1" dirty="0"/>
              <a:t>Exploitation</a:t>
            </a:r>
            <a:r>
              <a:rPr lang="en" sz="2000" dirty="0"/>
              <a:t> – Treating someone unfairly or using them when they are scared, confused, or in a tough situation.</a:t>
            </a:r>
            <a:endParaRPr sz="2000" dirty="0"/>
          </a:p>
          <a:p>
            <a:pPr marL="457200" lvl="0" indent="-355600" algn="l" rtl="0">
              <a:lnSpc>
                <a:spcPct val="115000"/>
              </a:lnSpc>
              <a:spcBef>
                <a:spcPts val="0"/>
              </a:spcBef>
              <a:spcAft>
                <a:spcPts val="0"/>
              </a:spcAft>
              <a:buSzPts val="2000"/>
              <a:buAutoNum type="arabicPeriod"/>
            </a:pPr>
            <a:r>
              <a:rPr lang="en" sz="2000" b="1" dirty="0"/>
              <a:t>Extortion</a:t>
            </a:r>
            <a:r>
              <a:rPr lang="en" sz="2000" dirty="0"/>
              <a:t> – Pressuring someone to give up something they care about by threatening them.</a:t>
            </a:r>
            <a:endParaRPr sz="2000" dirty="0"/>
          </a:p>
          <a:p>
            <a:pPr marL="0" lvl="0" indent="0" algn="l" rtl="0">
              <a:spcBef>
                <a:spcPts val="1200"/>
              </a:spcBef>
              <a:spcAft>
                <a:spcPts val="0"/>
              </a:spcAft>
              <a:buNone/>
            </a:pPr>
            <a:endParaRPr dirty="0"/>
          </a:p>
        </p:txBody>
      </p:sp>
      <p:pic>
        <p:nvPicPr>
          <p:cNvPr id="200" name="Google Shape;200;g36f918bd957_1_5" title="Fairy Tale Lesson_Rump_Color_V2.png"/>
          <p:cNvPicPr preferRelativeResize="0"/>
          <p:nvPr/>
        </p:nvPicPr>
        <p:blipFill>
          <a:blip r:embed="rId3">
            <a:alphaModFix/>
          </a:blip>
          <a:stretch>
            <a:fillRect/>
          </a:stretch>
        </p:blipFill>
        <p:spPr>
          <a:xfrm>
            <a:off x="5755709" y="269310"/>
            <a:ext cx="3065745" cy="4005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365caf21aad_0_72"/>
          <p:cNvSpPr txBox="1">
            <a:spLocks noGrp="1"/>
          </p:cNvSpPr>
          <p:nvPr>
            <p:ph type="title"/>
          </p:nvPr>
        </p:nvSpPr>
        <p:spPr>
          <a:xfrm>
            <a:off x="449137" y="288275"/>
            <a:ext cx="293602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CER Example</a:t>
            </a:r>
            <a:endParaRPr dirty="0"/>
          </a:p>
        </p:txBody>
      </p:sp>
      <p:sp>
        <p:nvSpPr>
          <p:cNvPr id="206" name="Google Shape;206;g365caf21aad_0_72"/>
          <p:cNvSpPr txBox="1">
            <a:spLocks noGrp="1"/>
          </p:cNvSpPr>
          <p:nvPr>
            <p:ph type="body" idx="1"/>
          </p:nvPr>
        </p:nvSpPr>
        <p:spPr>
          <a:xfrm>
            <a:off x="449137" y="1030346"/>
            <a:ext cx="7193971"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dirty="0">
                <a:solidFill>
                  <a:srgbClr val="91192A"/>
                </a:solidFill>
              </a:rPr>
              <a:t>Claim </a:t>
            </a:r>
            <a:r>
              <a:rPr lang="en" sz="2200" dirty="0"/>
              <a:t>– Recess is an important part of the day for students.</a:t>
            </a:r>
            <a:endParaRPr sz="2200" dirty="0"/>
          </a:p>
          <a:p>
            <a:pPr marL="0" lvl="0" indent="0" algn="l" rtl="0">
              <a:spcBef>
                <a:spcPts val="0"/>
              </a:spcBef>
              <a:spcAft>
                <a:spcPts val="0"/>
              </a:spcAft>
              <a:buNone/>
            </a:pPr>
            <a:r>
              <a:rPr lang="en" sz="2200" b="1" dirty="0">
                <a:solidFill>
                  <a:srgbClr val="91192A"/>
                </a:solidFill>
              </a:rPr>
              <a:t>Evidence </a:t>
            </a:r>
            <a:r>
              <a:rPr lang="en" sz="2200" dirty="0"/>
              <a:t>– A study from the local Health Department shows that physical activity during the school day helps improve focus and behavior in the classroom.</a:t>
            </a:r>
            <a:endParaRPr sz="2200" dirty="0"/>
          </a:p>
          <a:p>
            <a:pPr marL="0" lvl="0" indent="0" algn="l" rtl="0">
              <a:spcBef>
                <a:spcPts val="0"/>
              </a:spcBef>
              <a:spcAft>
                <a:spcPts val="0"/>
              </a:spcAft>
              <a:buNone/>
            </a:pPr>
            <a:r>
              <a:rPr lang="en" sz="2200" b="1" dirty="0">
                <a:solidFill>
                  <a:srgbClr val="91192A"/>
                </a:solidFill>
              </a:rPr>
              <a:t>Reasoning </a:t>
            </a:r>
            <a:r>
              <a:rPr lang="en" sz="2200" dirty="0"/>
              <a:t>– When students get a break to move around and talk with friends, they come back to class feeling more refreshed and ready to learn. Recess helps them burn off energy and reduces stress, which leads to better learning and fewer distractions.</a:t>
            </a:r>
            <a:endParaRPr sz="2200" dirty="0"/>
          </a:p>
          <a:p>
            <a:pPr marL="0" lvl="0" indent="0" algn="l" rtl="0">
              <a:spcBef>
                <a:spcPts val="0"/>
              </a:spcBef>
              <a:spcAft>
                <a:spcPts val="0"/>
              </a:spcAft>
              <a:buNone/>
            </a:pPr>
            <a:endParaRPr dirty="0"/>
          </a:p>
        </p:txBody>
      </p:sp>
      <p:pic>
        <p:nvPicPr>
          <p:cNvPr id="207" name="Google Shape;207;g365caf21aad_0_72"/>
          <p:cNvPicPr preferRelativeResize="0"/>
          <p:nvPr/>
        </p:nvPicPr>
        <p:blipFill>
          <a:blip r:embed="rId3">
            <a:alphaModFix/>
          </a:blip>
          <a:stretch>
            <a:fillRect/>
          </a:stretch>
        </p:blipFill>
        <p:spPr>
          <a:xfrm>
            <a:off x="7592300" y="0"/>
            <a:ext cx="1551699" cy="1551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365caf21aad_0_79"/>
          <p:cNvSpPr txBox="1">
            <a:spLocks noGrp="1"/>
          </p:cNvSpPr>
          <p:nvPr>
            <p:ph type="title"/>
          </p:nvPr>
        </p:nvSpPr>
        <p:spPr>
          <a:xfrm>
            <a:off x="456300" y="347948"/>
            <a:ext cx="260944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Legal Team</a:t>
            </a:r>
            <a:endParaRPr dirty="0"/>
          </a:p>
        </p:txBody>
      </p:sp>
      <p:sp>
        <p:nvSpPr>
          <p:cNvPr id="213" name="Google Shape;213;g365caf21aad_0_79"/>
          <p:cNvSpPr txBox="1">
            <a:spLocks noGrp="1"/>
          </p:cNvSpPr>
          <p:nvPr>
            <p:ph type="body" idx="1"/>
          </p:nvPr>
        </p:nvSpPr>
        <p:spPr>
          <a:xfrm>
            <a:off x="456300" y="1152475"/>
            <a:ext cx="8225400" cy="34164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AutoNum type="arabicPeriod"/>
            </a:pPr>
            <a:r>
              <a:rPr lang="en" sz="2400" dirty="0"/>
              <a:t>Fill out the CER for your character in order to prove their innocence.</a:t>
            </a:r>
            <a:endParaRPr sz="2400" dirty="0"/>
          </a:p>
          <a:p>
            <a:pPr marL="457200" lvl="0" indent="-393700" algn="l" rtl="0">
              <a:spcBef>
                <a:spcPts val="0"/>
              </a:spcBef>
              <a:spcAft>
                <a:spcPts val="0"/>
              </a:spcAft>
              <a:buSzPts val="2600"/>
              <a:buAutoNum type="arabicPeriod"/>
            </a:pPr>
            <a:r>
              <a:rPr lang="en" sz="2400" dirty="0"/>
              <a:t>Use information from the story about your character as well as details from your group discussion to craft your argument.</a:t>
            </a:r>
            <a:endParaRPr sz="2400" dirty="0"/>
          </a:p>
          <a:p>
            <a:pPr marL="457200" lvl="0" indent="-393700" algn="l" rtl="0">
              <a:spcBef>
                <a:spcPts val="0"/>
              </a:spcBef>
              <a:spcAft>
                <a:spcPts val="0"/>
              </a:spcAft>
              <a:buSzPts val="2600"/>
              <a:buAutoNum type="arabicPeriod"/>
            </a:pPr>
            <a:r>
              <a:rPr lang="en" sz="2400" dirty="0"/>
              <a:t>Share your CER with the group and create a collaborative defense.</a:t>
            </a:r>
            <a:endParaRPr sz="2400" dirty="0"/>
          </a:p>
          <a:p>
            <a:pPr marL="457200" lvl="0" indent="-393700" algn="l" rtl="0">
              <a:spcBef>
                <a:spcPts val="0"/>
              </a:spcBef>
              <a:spcAft>
                <a:spcPts val="0"/>
              </a:spcAft>
              <a:buSzPts val="2600"/>
              <a:buAutoNum type="arabicPeriod"/>
            </a:pPr>
            <a:r>
              <a:rPr lang="en" sz="2400" dirty="0"/>
              <a:t>Choose a spokesperson for your group, known as the </a:t>
            </a:r>
            <a:r>
              <a:rPr lang="en" sz="2400" b="1" dirty="0"/>
              <a:t>lead defense attorney</a:t>
            </a:r>
            <a:r>
              <a:rPr lang="en" sz="2400" dirty="0"/>
              <a:t>, to present your case.</a:t>
            </a:r>
            <a:endParaRPr sz="2400" dirty="0"/>
          </a:p>
          <a:p>
            <a:pPr marL="0" lvl="0" indent="0" algn="l" rtl="0">
              <a:spcBef>
                <a:spcPts val="0"/>
              </a:spcBef>
              <a:spcAft>
                <a:spcPts val="0"/>
              </a:spcAft>
              <a:buNone/>
            </a:pPr>
            <a:endParaRPr dirty="0"/>
          </a:p>
        </p:txBody>
      </p:sp>
      <p:pic>
        <p:nvPicPr>
          <p:cNvPr id="214" name="Google Shape;214;g365caf21aad_0_79"/>
          <p:cNvPicPr preferRelativeResize="0"/>
          <p:nvPr/>
        </p:nvPicPr>
        <p:blipFill>
          <a:blip r:embed="rId3">
            <a:alphaModFix/>
          </a:blip>
          <a:stretch>
            <a:fillRect/>
          </a:stretch>
        </p:blipFill>
        <p:spPr>
          <a:xfrm>
            <a:off x="7592300" y="0"/>
            <a:ext cx="1551699" cy="15516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3710984a4b7_0_0"/>
          <p:cNvSpPr txBox="1">
            <a:spLocks noGrp="1"/>
          </p:cNvSpPr>
          <p:nvPr>
            <p:ph type="title"/>
          </p:nvPr>
        </p:nvSpPr>
        <p:spPr>
          <a:xfrm>
            <a:off x="399650" y="162775"/>
            <a:ext cx="822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Glow and Grow Peer Feedback</a:t>
            </a:r>
            <a:endParaRPr/>
          </a:p>
        </p:txBody>
      </p:sp>
      <p:sp>
        <p:nvSpPr>
          <p:cNvPr id="220" name="Google Shape;220;g3710984a4b7_0_0"/>
          <p:cNvSpPr txBox="1">
            <a:spLocks noGrp="1"/>
          </p:cNvSpPr>
          <p:nvPr>
            <p:ph type="body" idx="1"/>
          </p:nvPr>
        </p:nvSpPr>
        <p:spPr>
          <a:xfrm>
            <a:off x="423750" y="784655"/>
            <a:ext cx="8225400" cy="427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As your group listens to the arguments, write on a sticky note one Glow and one Grow statement per presentation. Think about the following:</a:t>
            </a:r>
            <a:endParaRPr sz="2400" dirty="0"/>
          </a:p>
          <a:p>
            <a:pPr marL="0" lvl="0" indent="0" algn="l" rtl="0">
              <a:lnSpc>
                <a:spcPct val="115000"/>
              </a:lnSpc>
              <a:spcBef>
                <a:spcPts val="1400"/>
              </a:spcBef>
              <a:spcAft>
                <a:spcPts val="0"/>
              </a:spcAft>
              <a:buClr>
                <a:schemeClr val="dk1"/>
              </a:buClr>
              <a:buSzPts val="1100"/>
              <a:buFont typeface="Arial"/>
              <a:buNone/>
            </a:pPr>
            <a:r>
              <a:rPr lang="en" sz="2000" b="1" dirty="0"/>
              <a:t>Glow</a:t>
            </a:r>
            <a:endParaRPr sz="2000" i="1" dirty="0"/>
          </a:p>
          <a:p>
            <a:pPr marL="457200" lvl="0" indent="-342900" algn="l" rtl="0">
              <a:lnSpc>
                <a:spcPct val="115000"/>
              </a:lnSpc>
              <a:spcBef>
                <a:spcPts val="1200"/>
              </a:spcBef>
              <a:spcAft>
                <a:spcPts val="0"/>
              </a:spcAft>
              <a:buSzPts val="1800"/>
              <a:buChar char="●"/>
            </a:pPr>
            <a:r>
              <a:rPr lang="en" sz="1800" dirty="0"/>
              <a:t>What is one part of the argument that really stood out or impressed you?</a:t>
            </a:r>
            <a:endParaRPr sz="1800" dirty="0"/>
          </a:p>
          <a:p>
            <a:pPr marL="457200" lvl="0" indent="-342900" algn="l" rtl="0">
              <a:lnSpc>
                <a:spcPct val="115000"/>
              </a:lnSpc>
              <a:spcBef>
                <a:spcPts val="0"/>
              </a:spcBef>
              <a:spcAft>
                <a:spcPts val="0"/>
              </a:spcAft>
              <a:buSzPts val="1800"/>
              <a:buChar char="●"/>
            </a:pPr>
            <a:r>
              <a:rPr lang="en" sz="1800" dirty="0"/>
              <a:t>What evidence or reasoning was especially convincing or well-explained?</a:t>
            </a:r>
            <a:endParaRPr sz="1800" dirty="0"/>
          </a:p>
          <a:p>
            <a:pPr marL="0" lvl="0" indent="0" algn="l" rtl="0">
              <a:lnSpc>
                <a:spcPct val="115000"/>
              </a:lnSpc>
              <a:spcBef>
                <a:spcPts val="1200"/>
              </a:spcBef>
              <a:spcAft>
                <a:spcPts val="0"/>
              </a:spcAft>
              <a:buNone/>
            </a:pPr>
            <a:r>
              <a:rPr lang="en" sz="2000" b="1" dirty="0"/>
              <a:t>Grow</a:t>
            </a:r>
            <a:endParaRPr sz="2000" b="1" dirty="0"/>
          </a:p>
          <a:p>
            <a:pPr marL="457200" lvl="0" indent="-342900" algn="l" rtl="0">
              <a:lnSpc>
                <a:spcPct val="115000"/>
              </a:lnSpc>
              <a:spcBef>
                <a:spcPts val="1200"/>
              </a:spcBef>
              <a:spcAft>
                <a:spcPts val="0"/>
              </a:spcAft>
              <a:buSzPts val="1800"/>
              <a:buChar char="●"/>
            </a:pPr>
            <a:r>
              <a:rPr lang="en" sz="1800" dirty="0"/>
              <a:t>What part of the argument could be clearer or more detailed?</a:t>
            </a:r>
            <a:endParaRPr sz="1800" dirty="0"/>
          </a:p>
          <a:p>
            <a:pPr marL="457200" lvl="0" indent="-342900" algn="l" rtl="0">
              <a:lnSpc>
                <a:spcPct val="115000"/>
              </a:lnSpc>
              <a:spcBef>
                <a:spcPts val="0"/>
              </a:spcBef>
              <a:spcAft>
                <a:spcPts val="0"/>
              </a:spcAft>
              <a:buSzPts val="1800"/>
              <a:buChar char="●"/>
            </a:pPr>
            <a:r>
              <a:rPr lang="en" sz="1800" dirty="0"/>
              <a:t>Is there a piece of evidence that was missing or could have made the claim stronger?</a:t>
            </a:r>
            <a:br>
              <a:rPr lang="en" sz="1500" dirty="0">
                <a:latin typeface="Arial"/>
                <a:ea typeface="Arial"/>
                <a:cs typeface="Arial"/>
                <a:sym typeface="Arial"/>
              </a:rPr>
            </a:br>
            <a:endParaRPr sz="1500" dirty="0">
              <a:latin typeface="Arial"/>
              <a:ea typeface="Arial"/>
              <a:cs typeface="Arial"/>
              <a:sym typeface="Arial"/>
            </a:endParaRPr>
          </a:p>
          <a:p>
            <a:pPr marL="457200" lvl="0" indent="0" algn="l" rtl="0">
              <a:spcBef>
                <a:spcPts val="1200"/>
              </a:spcBef>
              <a:spcAft>
                <a:spcPts val="0"/>
              </a:spcAft>
              <a:buNone/>
            </a:pPr>
            <a:endParaRPr dirty="0"/>
          </a:p>
          <a:p>
            <a:pPr marL="0" lvl="0" indent="0" algn="l" rtl="0">
              <a:spcBef>
                <a:spcPts val="0"/>
              </a:spcBef>
              <a:spcAft>
                <a:spcPts val="0"/>
              </a:spcAft>
              <a:buNone/>
            </a:pPr>
            <a:endParaRPr dirty="0"/>
          </a:p>
        </p:txBody>
      </p:sp>
      <p:pic>
        <p:nvPicPr>
          <p:cNvPr id="221" name="Google Shape;221;g3710984a4b7_0_0" title="GlowAndGrow_Cover.png"/>
          <p:cNvPicPr preferRelativeResize="0"/>
          <p:nvPr/>
        </p:nvPicPr>
        <p:blipFill>
          <a:blip r:embed="rId3">
            <a:alphaModFix/>
          </a:blip>
          <a:stretch>
            <a:fillRect/>
          </a:stretch>
        </p:blipFill>
        <p:spPr>
          <a:xfrm>
            <a:off x="8154300" y="0"/>
            <a:ext cx="989700" cy="989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365caf21aad_0_84"/>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HEAR YE! HEAR YE!</a:t>
            </a:r>
            <a:endParaRPr/>
          </a:p>
        </p:txBody>
      </p:sp>
      <p:sp>
        <p:nvSpPr>
          <p:cNvPr id="227" name="Google Shape;227;g365caf21aad_0_84"/>
          <p:cNvSpPr txBox="1">
            <a:spLocks noGrp="1"/>
          </p:cNvSpPr>
          <p:nvPr>
            <p:ph type="body" idx="1"/>
          </p:nvPr>
        </p:nvSpPr>
        <p:spPr>
          <a:xfrm>
            <a:off x="459300" y="1149343"/>
            <a:ext cx="82254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Clr>
                <a:schemeClr val="dk1"/>
              </a:buClr>
              <a:buSzPts val="1100"/>
              <a:buFont typeface="Arial"/>
              <a:buNone/>
            </a:pPr>
            <a:r>
              <a:rPr lang="en" i="1" dirty="0">
                <a:solidFill>
                  <a:srgbClr val="2E2E2E"/>
                </a:solidFill>
              </a:rPr>
              <a:t>The Honorable Judge declares that court is in session.</a:t>
            </a:r>
            <a:endParaRPr i="1" dirty="0">
              <a:solidFill>
                <a:srgbClr val="2E2E2E"/>
              </a:solidFill>
            </a:endParaRPr>
          </a:p>
          <a:p>
            <a:pPr marL="457200" lvl="0" indent="-393700" algn="l" rtl="0">
              <a:lnSpc>
                <a:spcPct val="115000"/>
              </a:lnSpc>
              <a:spcBef>
                <a:spcPts val="800"/>
              </a:spcBef>
              <a:spcAft>
                <a:spcPts val="0"/>
              </a:spcAft>
              <a:buClr>
                <a:schemeClr val="accent3">
                  <a:lumMod val="75000"/>
                </a:schemeClr>
              </a:buClr>
              <a:buSzPts val="2600"/>
              <a:buChar char="●"/>
            </a:pPr>
            <a:r>
              <a:rPr lang="en" dirty="0">
                <a:solidFill>
                  <a:srgbClr val="2E2E2E"/>
                </a:solidFill>
              </a:rPr>
              <a:t>State your character’s name and the crimes they are being accused of.</a:t>
            </a:r>
            <a:endParaRPr dirty="0">
              <a:solidFill>
                <a:srgbClr val="2E2E2E"/>
              </a:solidFill>
            </a:endParaRPr>
          </a:p>
          <a:p>
            <a:pPr marL="457200" lvl="0" indent="-393700" algn="l" rtl="0">
              <a:lnSpc>
                <a:spcPct val="115000"/>
              </a:lnSpc>
              <a:spcBef>
                <a:spcPts val="0"/>
              </a:spcBef>
              <a:spcAft>
                <a:spcPts val="0"/>
              </a:spcAft>
              <a:buClr>
                <a:schemeClr val="accent3">
                  <a:lumMod val="75000"/>
                </a:schemeClr>
              </a:buClr>
              <a:buSzPts val="2600"/>
              <a:buChar char="●"/>
            </a:pPr>
            <a:r>
              <a:rPr lang="en" dirty="0">
                <a:solidFill>
                  <a:srgbClr val="2E2E2E"/>
                </a:solidFill>
              </a:rPr>
              <a:t>Present your argument (using your CER).</a:t>
            </a:r>
            <a:endParaRPr dirty="0">
              <a:solidFill>
                <a:srgbClr val="2E2E2E"/>
              </a:solidFill>
            </a:endParaRPr>
          </a:p>
          <a:p>
            <a:pPr marL="0" lvl="0" indent="0" algn="l" rtl="0">
              <a:spcBef>
                <a:spcPts val="0"/>
              </a:spcBef>
              <a:spcAft>
                <a:spcPts val="0"/>
              </a:spcAft>
              <a:buNone/>
            </a:pPr>
            <a:endParaRPr dirty="0"/>
          </a:p>
        </p:txBody>
      </p:sp>
      <p:pic>
        <p:nvPicPr>
          <p:cNvPr id="228" name="Google Shape;228;g365caf21aad_0_84"/>
          <p:cNvPicPr preferRelativeResize="0"/>
          <p:nvPr/>
        </p:nvPicPr>
        <p:blipFill>
          <a:blip r:embed="rId3">
            <a:alphaModFix/>
          </a:blip>
          <a:stretch>
            <a:fillRect/>
          </a:stretch>
        </p:blipFill>
        <p:spPr>
          <a:xfrm>
            <a:off x="7353200" y="-2"/>
            <a:ext cx="1790800" cy="1510975"/>
          </a:xfrm>
          <a:prstGeom prst="rect">
            <a:avLst/>
          </a:prstGeom>
          <a:noFill/>
          <a:ln>
            <a:noFill/>
          </a:ln>
        </p:spPr>
      </p:pic>
      <p:pic>
        <p:nvPicPr>
          <p:cNvPr id="230" name="Google Shape;230;g365caf21aad_0_84"/>
          <p:cNvPicPr preferRelativeResize="0"/>
          <p:nvPr/>
        </p:nvPicPr>
        <p:blipFill>
          <a:blip r:embed="rId4">
            <a:alphaModFix/>
          </a:blip>
          <a:stretch>
            <a:fillRect/>
          </a:stretch>
        </p:blipFill>
        <p:spPr>
          <a:xfrm>
            <a:off x="5973695" y="3141387"/>
            <a:ext cx="923925" cy="971550"/>
          </a:xfrm>
          <a:prstGeom prst="rect">
            <a:avLst/>
          </a:prstGeom>
          <a:noFill/>
          <a:ln>
            <a:noFill/>
          </a:ln>
        </p:spPr>
      </p:pic>
      <p:pic>
        <p:nvPicPr>
          <p:cNvPr id="231" name="Google Shape;231;g365caf21aad_0_84"/>
          <p:cNvPicPr preferRelativeResize="0"/>
          <p:nvPr/>
        </p:nvPicPr>
        <p:blipFill>
          <a:blip r:embed="rId5">
            <a:alphaModFix/>
          </a:blip>
          <a:stretch>
            <a:fillRect/>
          </a:stretch>
        </p:blipFill>
        <p:spPr>
          <a:xfrm>
            <a:off x="1774894" y="3318637"/>
            <a:ext cx="933450" cy="971550"/>
          </a:xfrm>
          <a:prstGeom prst="rect">
            <a:avLst/>
          </a:prstGeom>
          <a:noFill/>
          <a:ln>
            <a:noFill/>
          </a:ln>
        </p:spPr>
      </p:pic>
      <p:sp>
        <p:nvSpPr>
          <p:cNvPr id="2" name="Google Shape;227;g365caf21aad_0_84">
            <a:extLst>
              <a:ext uri="{FF2B5EF4-FFF2-40B4-BE49-F238E27FC236}">
                <a16:creationId xmlns:a16="http://schemas.microsoft.com/office/drawing/2014/main" id="{D83D3EBE-9C84-378E-F386-5F7BE4BA8144}"/>
              </a:ext>
            </a:extLst>
          </p:cNvPr>
          <p:cNvSpPr txBox="1">
            <a:spLocks/>
          </p:cNvSpPr>
          <p:nvPr/>
        </p:nvSpPr>
        <p:spPr>
          <a:xfrm>
            <a:off x="456175" y="1161891"/>
            <a:ext cx="8225400" cy="35071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1pPr>
            <a:lvl2pPr marL="914400" marR="0" lvl="1"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2pPr>
            <a:lvl3pPr marL="1371600" marR="0" lvl="2" indent="-393700" algn="l" rtl="0">
              <a:lnSpc>
                <a:spcPct val="115000"/>
              </a:lnSpc>
              <a:spcBef>
                <a:spcPts val="0"/>
              </a:spcBef>
              <a:spcAft>
                <a:spcPts val="0"/>
              </a:spcAft>
              <a:buClr>
                <a:srgbClr val="E5BB38"/>
              </a:buClr>
              <a:buSzPts val="2600"/>
              <a:buFont typeface="Noto Sans Symbols"/>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9pPr>
          </a:lstStyle>
          <a:p>
            <a:pPr marL="0" indent="0">
              <a:lnSpc>
                <a:spcPct val="115000"/>
              </a:lnSpc>
              <a:spcBef>
                <a:spcPts val="800"/>
              </a:spcBef>
              <a:buClr>
                <a:schemeClr val="dk1"/>
              </a:buClr>
              <a:buSzPts val="1100"/>
              <a:buFont typeface="Arial"/>
              <a:buNone/>
            </a:pPr>
            <a:r>
              <a:rPr lang="en-US" i="1" dirty="0">
                <a:solidFill>
                  <a:srgbClr val="2E2E2E"/>
                </a:solidFill>
              </a:rPr>
              <a:t>The Honorable Judge declares that court is in session.</a:t>
            </a:r>
          </a:p>
          <a:p>
            <a:pPr>
              <a:lnSpc>
                <a:spcPct val="115000"/>
              </a:lnSpc>
              <a:spcBef>
                <a:spcPts val="800"/>
              </a:spcBef>
              <a:buClr>
                <a:schemeClr val="accent3">
                  <a:lumMod val="75000"/>
                </a:schemeClr>
              </a:buClr>
            </a:pPr>
            <a:r>
              <a:rPr lang="en-US" dirty="0">
                <a:solidFill>
                  <a:srgbClr val="2E2E2E"/>
                </a:solidFill>
              </a:rPr>
              <a:t>State your character’s name and the crimes they are being accused of.</a:t>
            </a:r>
          </a:p>
          <a:p>
            <a:pPr>
              <a:lnSpc>
                <a:spcPct val="115000"/>
              </a:lnSpc>
              <a:buClr>
                <a:schemeClr val="accent3">
                  <a:lumMod val="75000"/>
                </a:schemeClr>
              </a:buClr>
            </a:pPr>
            <a:r>
              <a:rPr lang="en-US" dirty="0">
                <a:solidFill>
                  <a:srgbClr val="2E2E2E"/>
                </a:solidFill>
              </a:rPr>
              <a:t>Present your argument (using your CER).</a:t>
            </a:r>
          </a:p>
          <a:p>
            <a:pPr marL="63500" indent="0">
              <a:lnSpc>
                <a:spcPct val="115000"/>
              </a:lnSpc>
              <a:buClr>
                <a:schemeClr val="accent3">
                  <a:lumMod val="75000"/>
                </a:schemeClr>
              </a:buClr>
              <a:buNone/>
            </a:pPr>
            <a:endParaRPr lang="en-US" dirty="0">
              <a:solidFill>
                <a:srgbClr val="2E2E2E"/>
              </a:solidFill>
            </a:endParaRPr>
          </a:p>
          <a:p>
            <a:pPr marL="0" indent="0">
              <a:buFont typeface="Calibri"/>
              <a:buNone/>
            </a:pPr>
            <a:endParaRPr lang="en-US" dirty="0">
              <a:solidFill>
                <a:schemeClr val="accent3">
                  <a:lumMod val="7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235"/>
        <p:cNvGrpSpPr/>
        <p:nvPr/>
      </p:nvGrpSpPr>
      <p:grpSpPr>
        <a:xfrm>
          <a:off x="0" y="0"/>
          <a:ext cx="0" cy="0"/>
          <a:chOff x="0" y="0"/>
          <a:chExt cx="0" cy="0"/>
        </a:xfrm>
      </p:grpSpPr>
      <p:pic>
        <p:nvPicPr>
          <p:cNvPr id="236" name="Google Shape;236;g36f918bd957_1_20" title="K20 Center 2 minute timer">
            <a:hlinkClick r:id="rId3"/>
          </p:cNvPr>
          <p:cNvPicPr preferRelativeResize="0"/>
          <p:nvPr/>
        </p:nvPicPr>
        <p:blipFill>
          <a:blip r:embed="rId4">
            <a:alphaModFix/>
          </a:blip>
          <a:stretch>
            <a:fillRect/>
          </a:stretch>
        </p:blipFill>
        <p:spPr>
          <a:xfrm>
            <a:off x="1869215" y="749600"/>
            <a:ext cx="5405550" cy="3040625"/>
          </a:xfrm>
          <a:prstGeom prst="rect">
            <a:avLst/>
          </a:prstGeom>
          <a:noFill/>
          <a:ln>
            <a:noFill/>
          </a:ln>
        </p:spPr>
      </p:pic>
      <p:sp>
        <p:nvSpPr>
          <p:cNvPr id="237" name="Google Shape;237;g36f918bd957_1_20"/>
          <p:cNvSpPr txBox="1"/>
          <p:nvPr/>
        </p:nvSpPr>
        <p:spPr>
          <a:xfrm>
            <a:off x="2894325" y="4385700"/>
            <a:ext cx="3066600" cy="75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u="sng">
                <a:solidFill>
                  <a:srgbClr val="27578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K20 2-minute timer</a:t>
            </a:r>
            <a:endParaRPr sz="2000">
              <a:solidFill>
                <a:srgbClr val="27578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36f83dede92_0_0"/>
          <p:cNvSpPr/>
          <p:nvPr/>
        </p:nvSpPr>
        <p:spPr>
          <a:xfrm>
            <a:off x="411825" y="3168100"/>
            <a:ext cx="8334900" cy="1239000"/>
          </a:xfrm>
          <a:prstGeom prst="roundRect">
            <a:avLst>
              <a:gd name="adj" fmla="val 16667"/>
            </a:avLst>
          </a:prstGeom>
          <a:solidFill>
            <a:srgbClr val="E5BB38"/>
          </a:solidFill>
          <a:ln w="9525" cap="flat" cmpd="sng">
            <a:solidFill>
              <a:srgbClr val="E5BB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3" name="Google Shape;243;g36f83dede92_0_0"/>
          <p:cNvSpPr txBox="1">
            <a:spLocks noGrp="1"/>
          </p:cNvSpPr>
          <p:nvPr>
            <p:ph type="title"/>
          </p:nvPr>
        </p:nvSpPr>
        <p:spPr>
          <a:xfrm>
            <a:off x="456175" y="445025"/>
            <a:ext cx="822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Argumentative Essay</a:t>
            </a:r>
            <a:endParaRPr/>
          </a:p>
        </p:txBody>
      </p:sp>
      <p:sp>
        <p:nvSpPr>
          <p:cNvPr id="244" name="Google Shape;244;g36f83dede92_0_0"/>
          <p:cNvSpPr txBox="1">
            <a:spLocks noGrp="1"/>
          </p:cNvSpPr>
          <p:nvPr>
            <p:ph type="body" idx="1"/>
          </p:nvPr>
        </p:nvSpPr>
        <p:spPr>
          <a:xfrm>
            <a:off x="456300" y="1152475"/>
            <a:ext cx="8225400" cy="37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Use the following to help answer the prompt below: </a:t>
            </a:r>
            <a:endParaRPr dirty="0"/>
          </a:p>
          <a:p>
            <a:pPr marL="457200" lvl="0" indent="-393700" algn="l" rtl="0">
              <a:spcBef>
                <a:spcPts val="0"/>
              </a:spcBef>
              <a:spcAft>
                <a:spcPts val="0"/>
              </a:spcAft>
              <a:buSzPts val="2600"/>
              <a:buChar char="●"/>
            </a:pPr>
            <a:r>
              <a:rPr lang="en" dirty="0"/>
              <a:t>Your CER</a:t>
            </a:r>
            <a:endParaRPr dirty="0"/>
          </a:p>
          <a:p>
            <a:pPr marL="457200" lvl="0" indent="-393700" algn="l" rtl="0">
              <a:spcBef>
                <a:spcPts val="0"/>
              </a:spcBef>
              <a:spcAft>
                <a:spcPts val="0"/>
              </a:spcAft>
              <a:buSzPts val="2600"/>
              <a:buChar char="●"/>
            </a:pPr>
            <a:r>
              <a:rPr lang="en" dirty="0"/>
              <a:t>Your group’s CER</a:t>
            </a:r>
            <a:endParaRPr dirty="0"/>
          </a:p>
          <a:p>
            <a:pPr marL="457200" lvl="0" indent="-393700" algn="l" rtl="0">
              <a:spcBef>
                <a:spcPts val="0"/>
              </a:spcBef>
              <a:spcAft>
                <a:spcPts val="0"/>
              </a:spcAft>
              <a:buSzPts val="2600"/>
              <a:buChar char="●"/>
            </a:pPr>
            <a:r>
              <a:rPr lang="en" dirty="0"/>
              <a:t>The Glow and Grow feedback your group received</a:t>
            </a:r>
            <a:endParaRPr dirty="0"/>
          </a:p>
          <a:p>
            <a:pPr marL="0" lvl="0" indent="0" algn="l" rtl="0">
              <a:spcBef>
                <a:spcPts val="0"/>
              </a:spcBef>
              <a:spcAft>
                <a:spcPts val="0"/>
              </a:spcAft>
              <a:buNone/>
            </a:pPr>
            <a:endParaRPr sz="2000" dirty="0"/>
          </a:p>
          <a:p>
            <a:pPr marL="0" lvl="0" indent="0" algn="l" rtl="0">
              <a:spcBef>
                <a:spcPts val="0"/>
              </a:spcBef>
              <a:spcAft>
                <a:spcPts val="0"/>
              </a:spcAft>
              <a:buNone/>
            </a:pPr>
            <a:r>
              <a:rPr lang="en" dirty="0"/>
              <a:t>Prompt: Write a 5-paragraph argumentative essay persuading someone about the innocence of your character. </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248"/>
        <p:cNvGrpSpPr/>
        <p:nvPr/>
      </p:nvGrpSpPr>
      <p:grpSpPr>
        <a:xfrm>
          <a:off x="0" y="0"/>
          <a:ext cx="0" cy="0"/>
          <a:chOff x="0" y="0"/>
          <a:chExt cx="0" cy="0"/>
        </a:xfrm>
      </p:grpSpPr>
      <p:sp>
        <p:nvSpPr>
          <p:cNvPr id="249" name="Google Shape;249;g365caf21aad_0_96"/>
          <p:cNvSpPr txBox="1">
            <a:spLocks noGrp="1"/>
          </p:cNvSpPr>
          <p:nvPr>
            <p:ph type="title"/>
          </p:nvPr>
        </p:nvSpPr>
        <p:spPr>
          <a:xfrm>
            <a:off x="427992" y="457551"/>
            <a:ext cx="822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One-Pager</a:t>
            </a:r>
            <a:endParaRPr/>
          </a:p>
        </p:txBody>
      </p:sp>
      <p:sp>
        <p:nvSpPr>
          <p:cNvPr id="250" name="Google Shape;250;g365caf21aad_0_96"/>
          <p:cNvSpPr txBox="1">
            <a:spLocks noGrp="1"/>
          </p:cNvSpPr>
          <p:nvPr>
            <p:ph type="body" idx="1"/>
          </p:nvPr>
        </p:nvSpPr>
        <p:spPr>
          <a:xfrm>
            <a:off x="456300" y="1152475"/>
            <a:ext cx="8225400" cy="31783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Using Canva, create an infographic containing the following information:</a:t>
            </a:r>
            <a:endParaRPr dirty="0"/>
          </a:p>
          <a:p>
            <a:pPr marL="457200" lvl="0" indent="-393700" algn="l" rtl="0">
              <a:spcBef>
                <a:spcPts val="0"/>
              </a:spcBef>
              <a:spcAft>
                <a:spcPts val="0"/>
              </a:spcAft>
              <a:buSzPts val="2600"/>
              <a:buChar char="●"/>
            </a:pPr>
            <a:r>
              <a:rPr lang="en" dirty="0"/>
              <a:t>Character’s name</a:t>
            </a:r>
            <a:endParaRPr dirty="0"/>
          </a:p>
          <a:p>
            <a:pPr marL="457200" lvl="0" indent="-393700" algn="l" rtl="0">
              <a:spcBef>
                <a:spcPts val="0"/>
              </a:spcBef>
              <a:spcAft>
                <a:spcPts val="0"/>
              </a:spcAft>
              <a:buSzPts val="2600"/>
              <a:buChar char="●"/>
            </a:pPr>
            <a:r>
              <a:rPr lang="en" dirty="0"/>
              <a:t>Brief paragraph explaining your character’s innocence.</a:t>
            </a:r>
            <a:endParaRPr dirty="0"/>
          </a:p>
          <a:p>
            <a:pPr lvl="1" algn="l" rtl="0">
              <a:spcBef>
                <a:spcPts val="0"/>
              </a:spcBef>
              <a:spcAft>
                <a:spcPts val="0"/>
              </a:spcAft>
              <a:buClr>
                <a:schemeClr val="accent4"/>
              </a:buClr>
              <a:buSzPts val="2600"/>
              <a:buFont typeface="Wingdings" panose="05000000000000000000" pitchFamily="2" charset="2"/>
              <a:buChar char="§"/>
            </a:pPr>
            <a:r>
              <a:rPr lang="en" dirty="0"/>
              <a:t>At least two pieces of evidence with reasoning.</a:t>
            </a:r>
            <a:endParaRPr dirty="0"/>
          </a:p>
          <a:p>
            <a:pPr marL="457200" lvl="0" indent="-393700" algn="l" rtl="0">
              <a:spcBef>
                <a:spcPts val="0"/>
              </a:spcBef>
              <a:spcAft>
                <a:spcPts val="0"/>
              </a:spcAft>
              <a:buSzPts val="2600"/>
              <a:buChar char="●"/>
            </a:pPr>
            <a:r>
              <a:rPr lang="en" dirty="0"/>
              <a:t>One or more images representing key concepts.</a:t>
            </a:r>
            <a:endParaRPr dirty="0"/>
          </a:p>
          <a:p>
            <a:pPr marL="457200" lvl="0" indent="-393700" algn="l" rtl="0">
              <a:spcBef>
                <a:spcPts val="0"/>
              </a:spcBef>
              <a:spcAft>
                <a:spcPts val="0"/>
              </a:spcAft>
              <a:buSzPts val="2600"/>
              <a:buChar char="●"/>
            </a:pPr>
            <a:r>
              <a:rPr lang="en"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Three questions (with answers).</a:t>
            </a:r>
            <a:endParaRPr dirty="0"/>
          </a:p>
        </p:txBody>
      </p:sp>
      <p:pic>
        <p:nvPicPr>
          <p:cNvPr id="251" name="Google Shape;251;g365caf21aad_0_96"/>
          <p:cNvPicPr preferRelativeResize="0"/>
          <p:nvPr/>
        </p:nvPicPr>
        <p:blipFill>
          <a:blip r:embed="rId3">
            <a:alphaModFix/>
          </a:blip>
          <a:stretch>
            <a:fillRect/>
          </a:stretch>
        </p:blipFill>
        <p:spPr>
          <a:xfrm>
            <a:off x="7419702" y="231732"/>
            <a:ext cx="1253641" cy="114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2"/>
          <p:cNvSpPr txBox="1">
            <a:spLocks noGrp="1"/>
          </p:cNvSpPr>
          <p:nvPr>
            <p:ph type="ctrTitle"/>
          </p:nvPr>
        </p:nvSpPr>
        <p:spPr>
          <a:xfrm>
            <a:off x="1262600" y="-580052"/>
            <a:ext cx="8232300" cy="2052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000"/>
              <a:buNone/>
            </a:pPr>
            <a:r>
              <a:rPr lang="en" dirty="0"/>
              <a:t>Once Upon a Perspective</a:t>
            </a:r>
            <a:endParaRPr dirty="0"/>
          </a:p>
        </p:txBody>
      </p:sp>
      <p:sp>
        <p:nvSpPr>
          <p:cNvPr id="53" name="Google Shape;53;p2"/>
          <p:cNvSpPr txBox="1">
            <a:spLocks noGrp="1"/>
          </p:cNvSpPr>
          <p:nvPr>
            <p:ph type="subTitle" idx="1"/>
          </p:nvPr>
        </p:nvSpPr>
        <p:spPr>
          <a:xfrm>
            <a:off x="1486442" y="1547075"/>
            <a:ext cx="527135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 dirty="0"/>
              <a:t>Connecting Evidence to Argument</a:t>
            </a:r>
            <a:endParaRPr dirty="0"/>
          </a:p>
        </p:txBody>
      </p:sp>
      <p:pic>
        <p:nvPicPr>
          <p:cNvPr id="54" name="Google Shape;54;p2" title="CI_Fairytale 1.jpg"/>
          <p:cNvPicPr preferRelativeResize="0"/>
          <p:nvPr/>
        </p:nvPicPr>
        <p:blipFill>
          <a:blip r:embed="rId3">
            <a:alphaModFix/>
          </a:blip>
          <a:stretch>
            <a:fillRect/>
          </a:stretch>
        </p:blipFill>
        <p:spPr>
          <a:xfrm>
            <a:off x="3230536" y="2638662"/>
            <a:ext cx="2346325" cy="2346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365caf21aad_0_0"/>
          <p:cNvSpPr txBox="1">
            <a:spLocks noGrp="1"/>
          </p:cNvSpPr>
          <p:nvPr>
            <p:ph type="ctrTitle"/>
          </p:nvPr>
        </p:nvSpPr>
        <p:spPr>
          <a:xfrm>
            <a:off x="908700" y="1117825"/>
            <a:ext cx="7326600" cy="792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000"/>
              <a:buNone/>
            </a:pPr>
            <a:r>
              <a:rPr lang="en"/>
              <a:t>Essential Questions</a:t>
            </a:r>
            <a:endParaRPr/>
          </a:p>
        </p:txBody>
      </p:sp>
      <p:sp>
        <p:nvSpPr>
          <p:cNvPr id="60" name="Google Shape;60;g365caf21aad_0_0"/>
          <p:cNvSpPr txBox="1">
            <a:spLocks noGrp="1"/>
          </p:cNvSpPr>
          <p:nvPr>
            <p:ph type="subTitle" idx="1"/>
          </p:nvPr>
        </p:nvSpPr>
        <p:spPr>
          <a:xfrm>
            <a:off x="908700" y="1910425"/>
            <a:ext cx="7326600" cy="16608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SzPts val="2600"/>
              <a:buChar char="●"/>
            </a:pPr>
            <a:r>
              <a:rPr lang="en" dirty="0"/>
              <a:t>How can the point of view in a fairy tale change the way we interpret the story?</a:t>
            </a:r>
            <a:endParaRPr dirty="0"/>
          </a:p>
          <a:p>
            <a:pPr marL="457200" lvl="0" indent="-393700" algn="l" rtl="0">
              <a:spcBef>
                <a:spcPts val="0"/>
              </a:spcBef>
              <a:spcAft>
                <a:spcPts val="0"/>
              </a:spcAft>
              <a:buSzPts val="2600"/>
              <a:buChar char="●"/>
            </a:pPr>
            <a:r>
              <a:rPr lang="en" dirty="0"/>
              <a:t>What stereotypes are commonly found in traditional fairy tales and how do they influence readers?</a:t>
            </a:r>
            <a:endParaRPr dirty="0"/>
          </a:p>
          <a:p>
            <a:pPr marL="0" lvl="0" indent="0" algn="l" rtl="0">
              <a:lnSpc>
                <a:spcPct val="100000"/>
              </a:lnSpc>
              <a:spcBef>
                <a:spcPts val="0"/>
              </a:spcBef>
              <a:spcAft>
                <a:spcPts val="0"/>
              </a:spcAft>
              <a:buSzPts val="26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3"/>
          <p:cNvSpPr txBox="1">
            <a:spLocks noGrp="1"/>
          </p:cNvSpPr>
          <p:nvPr>
            <p:ph type="ctrTitle"/>
          </p:nvPr>
        </p:nvSpPr>
        <p:spPr>
          <a:xfrm>
            <a:off x="908700" y="1117825"/>
            <a:ext cx="7326600" cy="792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000"/>
              <a:buNone/>
            </a:pPr>
            <a:r>
              <a:rPr lang="en"/>
              <a:t>Learning Objectives</a:t>
            </a:r>
            <a:endParaRPr/>
          </a:p>
        </p:txBody>
      </p:sp>
      <p:sp>
        <p:nvSpPr>
          <p:cNvPr id="66" name="Google Shape;66;p3"/>
          <p:cNvSpPr txBox="1">
            <a:spLocks noGrp="1"/>
          </p:cNvSpPr>
          <p:nvPr>
            <p:ph type="subTitle" idx="1"/>
          </p:nvPr>
        </p:nvSpPr>
        <p:spPr>
          <a:xfrm>
            <a:off x="908700" y="1910425"/>
            <a:ext cx="7326600" cy="16608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SzPts val="2600"/>
              <a:buChar char="●"/>
            </a:pPr>
            <a:r>
              <a:rPr lang="en"/>
              <a:t>Analyze traditional fairy tales to identify themes, character roles, and cultural messages.</a:t>
            </a:r>
            <a:endParaRPr/>
          </a:p>
          <a:p>
            <a:pPr marL="457200" lvl="0" indent="-393700" algn="l" rtl="0">
              <a:lnSpc>
                <a:spcPct val="100000"/>
              </a:lnSpc>
              <a:spcBef>
                <a:spcPts val="0"/>
              </a:spcBef>
              <a:spcAft>
                <a:spcPts val="0"/>
              </a:spcAft>
              <a:buSzPts val="2600"/>
              <a:buChar char="●"/>
            </a:pPr>
            <a:r>
              <a:rPr lang="en"/>
              <a:t>Present and critique group arguments defending fairytale characters.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5"/>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640"/>
              <a:t>Agreement Circles </a:t>
            </a:r>
            <a:endParaRPr sz="3640"/>
          </a:p>
        </p:txBody>
      </p:sp>
      <p:sp>
        <p:nvSpPr>
          <p:cNvPr id="72" name="Google Shape;72;p5"/>
          <p:cNvSpPr txBox="1">
            <a:spLocks noGrp="1"/>
          </p:cNvSpPr>
          <p:nvPr>
            <p:ph type="body" idx="1"/>
          </p:nvPr>
        </p:nvSpPr>
        <p:spPr>
          <a:xfrm>
            <a:off x="456300" y="1152475"/>
            <a:ext cx="8225400" cy="3416400"/>
          </a:xfrm>
          <a:prstGeom prst="rect">
            <a:avLst/>
          </a:prstGeom>
          <a:noFill/>
          <a:ln>
            <a:noFill/>
          </a:ln>
        </p:spPr>
        <p:txBody>
          <a:bodyPr spcFirstLastPara="1" wrap="square" lIns="91425" tIns="91425" rIns="91425" bIns="91425" anchor="t" anchorCtr="0">
            <a:noAutofit/>
          </a:bodyPr>
          <a:lstStyle/>
          <a:p>
            <a:pPr marL="457200" lvl="0" indent="-393700" algn="l" rtl="0">
              <a:lnSpc>
                <a:spcPct val="100000"/>
              </a:lnSpc>
              <a:spcBef>
                <a:spcPts val="0"/>
              </a:spcBef>
              <a:spcAft>
                <a:spcPts val="0"/>
              </a:spcAft>
              <a:buClr>
                <a:srgbClr val="91192A"/>
              </a:buClr>
              <a:buSzPts val="2600"/>
              <a:buAutoNum type="arabicPeriod"/>
            </a:pPr>
            <a:r>
              <a:rPr lang="en" dirty="0"/>
              <a:t>Read the statement and decide your stance. </a:t>
            </a:r>
            <a:endParaRPr dirty="0"/>
          </a:p>
          <a:p>
            <a:pPr marL="457200" lvl="0" indent="-393700" algn="l" rtl="0">
              <a:lnSpc>
                <a:spcPct val="100000"/>
              </a:lnSpc>
              <a:spcBef>
                <a:spcPts val="0"/>
              </a:spcBef>
              <a:spcAft>
                <a:spcPts val="0"/>
              </a:spcAft>
              <a:buSzPts val="2600"/>
              <a:buAutoNum type="arabicPeriod"/>
            </a:pPr>
            <a:r>
              <a:rPr lang="en" dirty="0"/>
              <a:t>Choose a circle. </a:t>
            </a:r>
            <a:endParaRPr dirty="0"/>
          </a:p>
          <a:p>
            <a:pPr marL="914400" lvl="1" indent="-393700" algn="l" rtl="0">
              <a:lnSpc>
                <a:spcPct val="100000"/>
              </a:lnSpc>
              <a:spcBef>
                <a:spcPts val="0"/>
              </a:spcBef>
              <a:spcAft>
                <a:spcPts val="0"/>
              </a:spcAft>
              <a:buSzPts val="2600"/>
              <a:buAutoNum type="alphaLcPeriod"/>
            </a:pPr>
            <a:r>
              <a:rPr lang="en" dirty="0"/>
              <a:t>Outer circle = disagree (stay in place)</a:t>
            </a:r>
            <a:endParaRPr dirty="0"/>
          </a:p>
          <a:p>
            <a:pPr marL="914400" lvl="1" indent="-393700" algn="l" rtl="0">
              <a:lnSpc>
                <a:spcPct val="100000"/>
              </a:lnSpc>
              <a:spcBef>
                <a:spcPts val="0"/>
              </a:spcBef>
              <a:spcAft>
                <a:spcPts val="0"/>
              </a:spcAft>
              <a:buSzPts val="2600"/>
              <a:buAutoNum type="alphaLcPeriod"/>
            </a:pPr>
            <a:r>
              <a:rPr lang="en" dirty="0"/>
              <a:t>Inner circle = agree (take one step to the middle)</a:t>
            </a:r>
            <a:endParaRPr dirty="0"/>
          </a:p>
          <a:p>
            <a:pPr marL="457200" lvl="0" indent="-393700" algn="l" rtl="0">
              <a:lnSpc>
                <a:spcPct val="100000"/>
              </a:lnSpc>
              <a:spcBef>
                <a:spcPts val="0"/>
              </a:spcBef>
              <a:spcAft>
                <a:spcPts val="0"/>
              </a:spcAft>
              <a:buSzPts val="2600"/>
              <a:buAutoNum type="arabicPeriod"/>
            </a:pPr>
            <a:r>
              <a:rPr lang="en" dirty="0"/>
              <a:t>Find a partner or small group from different circles. </a:t>
            </a:r>
            <a:endParaRPr dirty="0"/>
          </a:p>
          <a:p>
            <a:pPr marL="457200" lvl="0" indent="-393700" algn="l" rtl="0">
              <a:lnSpc>
                <a:spcPct val="100000"/>
              </a:lnSpc>
              <a:spcBef>
                <a:spcPts val="0"/>
              </a:spcBef>
              <a:spcAft>
                <a:spcPts val="0"/>
              </a:spcAft>
              <a:buSzPts val="2600"/>
              <a:buAutoNum type="arabicPeriod"/>
            </a:pPr>
            <a:r>
              <a:rPr lang="en" dirty="0"/>
              <a:t>Present your reasons and listen to theirs. </a:t>
            </a:r>
            <a:endParaRPr dirty="0"/>
          </a:p>
        </p:txBody>
      </p:sp>
      <p:pic>
        <p:nvPicPr>
          <p:cNvPr id="73" name="Google Shape;73;p5"/>
          <p:cNvPicPr preferRelativeResize="0"/>
          <p:nvPr/>
        </p:nvPicPr>
        <p:blipFill>
          <a:blip r:embed="rId3">
            <a:alphaModFix/>
          </a:blip>
          <a:stretch>
            <a:fillRect/>
          </a:stretch>
        </p:blipFill>
        <p:spPr>
          <a:xfrm>
            <a:off x="7040775" y="0"/>
            <a:ext cx="2103225" cy="2343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365caf21aad_0_7"/>
          <p:cNvSpPr/>
          <p:nvPr/>
        </p:nvSpPr>
        <p:spPr>
          <a:xfrm>
            <a:off x="542300" y="1748863"/>
            <a:ext cx="6115200" cy="1185600"/>
          </a:xfrm>
          <a:prstGeom prst="roundRect">
            <a:avLst>
              <a:gd name="adj" fmla="val 16667"/>
            </a:avLst>
          </a:prstGeom>
          <a:solidFill>
            <a:srgbClr val="E5BB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 name="Google Shape;79;g365caf21aad_0_7"/>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640"/>
              <a:t>Agreement Circles </a:t>
            </a:r>
            <a:endParaRPr sz="3640"/>
          </a:p>
        </p:txBody>
      </p:sp>
      <p:sp>
        <p:nvSpPr>
          <p:cNvPr id="80" name="Google Shape;80;g365caf21aad_0_7"/>
          <p:cNvSpPr txBox="1">
            <a:spLocks noGrp="1"/>
          </p:cNvSpPr>
          <p:nvPr>
            <p:ph type="body" idx="1"/>
          </p:nvPr>
        </p:nvSpPr>
        <p:spPr>
          <a:xfrm>
            <a:off x="536300" y="1749000"/>
            <a:ext cx="6127200" cy="118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t>Fairy tales always have a happy ending.</a:t>
            </a:r>
            <a:endParaRPr/>
          </a:p>
        </p:txBody>
      </p:sp>
      <p:pic>
        <p:nvPicPr>
          <p:cNvPr id="81" name="Google Shape;81;g365caf21aad_0_7"/>
          <p:cNvPicPr preferRelativeResize="0"/>
          <p:nvPr/>
        </p:nvPicPr>
        <p:blipFill>
          <a:blip r:embed="rId3">
            <a:alphaModFix/>
          </a:blip>
          <a:stretch>
            <a:fillRect/>
          </a:stretch>
        </p:blipFill>
        <p:spPr>
          <a:xfrm>
            <a:off x="7040775" y="0"/>
            <a:ext cx="2103225" cy="2343075"/>
          </a:xfrm>
          <a:prstGeom prst="rect">
            <a:avLst/>
          </a:prstGeom>
          <a:noFill/>
          <a:ln>
            <a:noFill/>
          </a:ln>
        </p:spPr>
      </p:pic>
      <p:pic>
        <p:nvPicPr>
          <p:cNvPr id="82" name="Google Shape;82;g365caf21aad_0_7" title="K20 Center 1 minute timer">
            <a:hlinkClick r:id="rId4"/>
          </p:cNvPr>
          <p:cNvPicPr preferRelativeResize="0"/>
          <p:nvPr/>
        </p:nvPicPr>
        <p:blipFill>
          <a:blip r:embed="rId5">
            <a:alphaModFix/>
          </a:blip>
          <a:stretch>
            <a:fillRect/>
          </a:stretch>
        </p:blipFill>
        <p:spPr>
          <a:xfrm>
            <a:off x="6516625" y="3665600"/>
            <a:ext cx="2627378" cy="1477900"/>
          </a:xfrm>
          <a:prstGeom prst="rect">
            <a:avLst/>
          </a:prstGeom>
          <a:noFill/>
          <a:ln>
            <a:noFill/>
          </a:ln>
        </p:spPr>
      </p:pic>
      <p:sp>
        <p:nvSpPr>
          <p:cNvPr id="83" name="Google Shape;83;g365caf21aad_0_7"/>
          <p:cNvSpPr txBox="1"/>
          <p:nvPr/>
        </p:nvSpPr>
        <p:spPr>
          <a:xfrm>
            <a:off x="4012825" y="4674000"/>
            <a:ext cx="25038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solidFill>
                  <a:srgbClr val="275781"/>
                </a:solidFill>
                <a:hlinkClick r:id="rId6">
                  <a:extLst>
                    <a:ext uri="{A12FA001-AC4F-418D-AE19-62706E023703}">
                      <ahyp:hlinkClr xmlns:ahyp="http://schemas.microsoft.com/office/drawing/2018/hyperlinkcolor" val="tx"/>
                    </a:ext>
                  </a:extLst>
                </a:hlinkClick>
              </a:rPr>
              <a:t>K20 1-minute Timer</a:t>
            </a:r>
            <a:endParaRPr sz="2000">
              <a:solidFill>
                <a:srgbClr val="27578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365caf21aad_0_19"/>
          <p:cNvSpPr/>
          <p:nvPr/>
        </p:nvSpPr>
        <p:spPr>
          <a:xfrm>
            <a:off x="542300" y="1748863"/>
            <a:ext cx="6115200" cy="1185600"/>
          </a:xfrm>
          <a:prstGeom prst="roundRect">
            <a:avLst>
              <a:gd name="adj" fmla="val 16667"/>
            </a:avLst>
          </a:prstGeom>
          <a:solidFill>
            <a:srgbClr val="E5BB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 name="Google Shape;89;g365caf21aad_0_19"/>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640"/>
              <a:t>Agreement Circles </a:t>
            </a:r>
            <a:endParaRPr sz="3640"/>
          </a:p>
        </p:txBody>
      </p:sp>
      <p:sp>
        <p:nvSpPr>
          <p:cNvPr id="90" name="Google Shape;90;g365caf21aad_0_19"/>
          <p:cNvSpPr txBox="1">
            <a:spLocks noGrp="1"/>
          </p:cNvSpPr>
          <p:nvPr>
            <p:ph type="body" idx="1"/>
          </p:nvPr>
        </p:nvSpPr>
        <p:spPr>
          <a:xfrm>
            <a:off x="585150" y="1744825"/>
            <a:ext cx="6072300" cy="119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dirty="0"/>
              <a:t>All villains in fairy tales are evil with no good in them.</a:t>
            </a:r>
            <a:endParaRPr dirty="0"/>
          </a:p>
        </p:txBody>
      </p:sp>
      <p:pic>
        <p:nvPicPr>
          <p:cNvPr id="91" name="Google Shape;91;g365caf21aad_0_19"/>
          <p:cNvPicPr preferRelativeResize="0"/>
          <p:nvPr/>
        </p:nvPicPr>
        <p:blipFill>
          <a:blip r:embed="rId3">
            <a:alphaModFix/>
          </a:blip>
          <a:stretch>
            <a:fillRect/>
          </a:stretch>
        </p:blipFill>
        <p:spPr>
          <a:xfrm>
            <a:off x="7040775" y="0"/>
            <a:ext cx="2103225" cy="2343075"/>
          </a:xfrm>
          <a:prstGeom prst="rect">
            <a:avLst/>
          </a:prstGeom>
          <a:noFill/>
          <a:ln>
            <a:noFill/>
          </a:ln>
        </p:spPr>
      </p:pic>
      <p:pic>
        <p:nvPicPr>
          <p:cNvPr id="92" name="Google Shape;92;g365caf21aad_0_19" title="K20 Center 1 minute timer">
            <a:hlinkClick r:id="rId4"/>
          </p:cNvPr>
          <p:cNvPicPr preferRelativeResize="0"/>
          <p:nvPr/>
        </p:nvPicPr>
        <p:blipFill>
          <a:blip r:embed="rId5">
            <a:alphaModFix/>
          </a:blip>
          <a:stretch>
            <a:fillRect/>
          </a:stretch>
        </p:blipFill>
        <p:spPr>
          <a:xfrm>
            <a:off x="6516625" y="3665600"/>
            <a:ext cx="2627378" cy="1477900"/>
          </a:xfrm>
          <a:prstGeom prst="rect">
            <a:avLst/>
          </a:prstGeom>
          <a:noFill/>
          <a:ln>
            <a:noFill/>
          </a:ln>
        </p:spPr>
      </p:pic>
      <p:sp>
        <p:nvSpPr>
          <p:cNvPr id="93" name="Google Shape;93;g365caf21aad_0_19"/>
          <p:cNvSpPr txBox="1"/>
          <p:nvPr/>
        </p:nvSpPr>
        <p:spPr>
          <a:xfrm>
            <a:off x="4012825" y="4674000"/>
            <a:ext cx="25038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solidFill>
                  <a:srgbClr val="275781"/>
                </a:solidFill>
                <a:hlinkClick r:id="rId6">
                  <a:extLst>
                    <a:ext uri="{A12FA001-AC4F-418D-AE19-62706E023703}">
                      <ahyp:hlinkClr xmlns:ahyp="http://schemas.microsoft.com/office/drawing/2018/hyperlinkcolor" val="tx"/>
                    </a:ext>
                  </a:extLst>
                </a:hlinkClick>
              </a:rPr>
              <a:t>K20 1-minute Timer</a:t>
            </a:r>
            <a:endParaRPr sz="2000">
              <a:solidFill>
                <a:srgbClr val="27578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365caf21aad_0_28"/>
          <p:cNvSpPr/>
          <p:nvPr/>
        </p:nvSpPr>
        <p:spPr>
          <a:xfrm>
            <a:off x="542300" y="1748863"/>
            <a:ext cx="6115200" cy="1185600"/>
          </a:xfrm>
          <a:prstGeom prst="roundRect">
            <a:avLst>
              <a:gd name="adj" fmla="val 16667"/>
            </a:avLst>
          </a:prstGeom>
          <a:solidFill>
            <a:srgbClr val="E5BB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9" name="Google Shape;99;g365caf21aad_0_28"/>
          <p:cNvSpPr txBox="1">
            <a:spLocks noGrp="1"/>
          </p:cNvSpPr>
          <p:nvPr>
            <p:ph type="title"/>
          </p:nvPr>
        </p:nvSpPr>
        <p:spPr>
          <a:xfrm>
            <a:off x="456175" y="445025"/>
            <a:ext cx="8225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640"/>
              <a:t>Agreement Circles </a:t>
            </a:r>
            <a:endParaRPr sz="3640"/>
          </a:p>
        </p:txBody>
      </p:sp>
      <p:sp>
        <p:nvSpPr>
          <p:cNvPr id="100" name="Google Shape;100;g365caf21aad_0_28"/>
          <p:cNvSpPr txBox="1">
            <a:spLocks noGrp="1"/>
          </p:cNvSpPr>
          <p:nvPr>
            <p:ph type="body" idx="1"/>
          </p:nvPr>
        </p:nvSpPr>
        <p:spPr>
          <a:xfrm>
            <a:off x="594075" y="1744825"/>
            <a:ext cx="6063300" cy="119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t>Fairy tales teach important life lessons.</a:t>
            </a:r>
            <a:endParaRPr/>
          </a:p>
        </p:txBody>
      </p:sp>
      <p:pic>
        <p:nvPicPr>
          <p:cNvPr id="101" name="Google Shape;101;g365caf21aad_0_28"/>
          <p:cNvPicPr preferRelativeResize="0"/>
          <p:nvPr/>
        </p:nvPicPr>
        <p:blipFill>
          <a:blip r:embed="rId3">
            <a:alphaModFix/>
          </a:blip>
          <a:stretch>
            <a:fillRect/>
          </a:stretch>
        </p:blipFill>
        <p:spPr>
          <a:xfrm>
            <a:off x="7040775" y="0"/>
            <a:ext cx="2103225" cy="2343075"/>
          </a:xfrm>
          <a:prstGeom prst="rect">
            <a:avLst/>
          </a:prstGeom>
          <a:noFill/>
          <a:ln>
            <a:noFill/>
          </a:ln>
        </p:spPr>
      </p:pic>
      <p:pic>
        <p:nvPicPr>
          <p:cNvPr id="102" name="Google Shape;102;g365caf21aad_0_28" title="K20 Center 1 minute timer">
            <a:hlinkClick r:id="rId4"/>
          </p:cNvPr>
          <p:cNvPicPr preferRelativeResize="0"/>
          <p:nvPr/>
        </p:nvPicPr>
        <p:blipFill>
          <a:blip r:embed="rId5">
            <a:alphaModFix/>
          </a:blip>
          <a:stretch>
            <a:fillRect/>
          </a:stretch>
        </p:blipFill>
        <p:spPr>
          <a:xfrm>
            <a:off x="6516625" y="3665600"/>
            <a:ext cx="2627378" cy="1477900"/>
          </a:xfrm>
          <a:prstGeom prst="rect">
            <a:avLst/>
          </a:prstGeom>
          <a:noFill/>
          <a:ln>
            <a:noFill/>
          </a:ln>
        </p:spPr>
      </p:pic>
      <p:sp>
        <p:nvSpPr>
          <p:cNvPr id="103" name="Google Shape;103;g365caf21aad_0_28"/>
          <p:cNvSpPr txBox="1"/>
          <p:nvPr/>
        </p:nvSpPr>
        <p:spPr>
          <a:xfrm>
            <a:off x="4012825" y="4674000"/>
            <a:ext cx="25038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solidFill>
                  <a:srgbClr val="275781"/>
                </a:solidFill>
                <a:hlinkClick r:id="rId6">
                  <a:extLst>
                    <a:ext uri="{A12FA001-AC4F-418D-AE19-62706E023703}">
                      <ahyp:hlinkClr xmlns:ahyp="http://schemas.microsoft.com/office/drawing/2018/hyperlinkcolor" val="tx"/>
                    </a:ext>
                  </a:extLst>
                </a:hlinkClick>
              </a:rPr>
              <a:t>K20 1-minute Timer</a:t>
            </a:r>
            <a:endParaRPr sz="2000">
              <a:solidFill>
                <a:srgbClr val="27578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20 LEARN">
  <a:themeElements>
    <a:clrScheme name="LEARN 2025">
      <a:dk1>
        <a:srgbClr val="000000"/>
      </a:dk1>
      <a:lt1>
        <a:srgbClr val="FFFFFF"/>
      </a:lt1>
      <a:dk2>
        <a:srgbClr val="595959"/>
      </a:dk2>
      <a:lt2>
        <a:srgbClr val="EEEEEE"/>
      </a:lt2>
      <a:accent1>
        <a:srgbClr val="2889C3"/>
      </a:accent1>
      <a:accent2>
        <a:srgbClr val="285782"/>
      </a:accent2>
      <a:accent3>
        <a:srgbClr val="90192A"/>
      </a:accent3>
      <a:accent4>
        <a:srgbClr val="E6BC37"/>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1797</Words>
  <Application>Microsoft Office PowerPoint</Application>
  <PresentationFormat>On-screen Show (16:9)</PresentationFormat>
  <Paragraphs>144</Paragraphs>
  <Slides>28</Slides>
  <Notes>28</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Noto Sans Symbols</vt:lpstr>
      <vt:lpstr>Wingdings</vt:lpstr>
      <vt:lpstr>K20 LEARN</vt:lpstr>
      <vt:lpstr>PowerPoint Presentation</vt:lpstr>
      <vt:lpstr>Bell Ringer</vt:lpstr>
      <vt:lpstr>Once Upon a Perspective</vt:lpstr>
      <vt:lpstr>Essential Questions</vt:lpstr>
      <vt:lpstr>Learning Objectives</vt:lpstr>
      <vt:lpstr>Agreement Circles </vt:lpstr>
      <vt:lpstr>Agreement Circles </vt:lpstr>
      <vt:lpstr>Agreement Circles </vt:lpstr>
      <vt:lpstr>Agreement Circles </vt:lpstr>
      <vt:lpstr>Agreement Circles </vt:lpstr>
      <vt:lpstr>Agreement Circles </vt:lpstr>
      <vt:lpstr>Agreement Circles </vt:lpstr>
      <vt:lpstr>Happily Ever After…</vt:lpstr>
      <vt:lpstr>Defend Your Character’s Honor!</vt:lpstr>
      <vt:lpstr>The Story of Rumpelstiltskin</vt:lpstr>
      <vt:lpstr>Character Grouping</vt:lpstr>
      <vt:lpstr>The Imaginary People’s Court</vt:lpstr>
      <vt:lpstr>What are the charges? </vt:lpstr>
      <vt:lpstr>What are the charges? </vt:lpstr>
      <vt:lpstr>What are the charges? </vt:lpstr>
      <vt:lpstr>What are the charges? </vt:lpstr>
      <vt:lpstr>CER Example</vt:lpstr>
      <vt:lpstr>Legal Team</vt:lpstr>
      <vt:lpstr>Glow and Grow Peer Feedback</vt:lpstr>
      <vt:lpstr>HEAR YE! HEAR YE!</vt:lpstr>
      <vt:lpstr>PowerPoint Presentation</vt:lpstr>
      <vt:lpstr>Argumentative Essay</vt:lpstr>
      <vt:lpstr>One-Pager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K20 Center</dc:creator>
  <cp:lastModifiedBy>McLeod Porter, Delma</cp:lastModifiedBy>
  <cp:revision>1</cp:revision>
  <dcterms:modified xsi:type="dcterms:W3CDTF">2025-08-07T13:43:46Z</dcterms:modified>
</cp:coreProperties>
</file>