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B1B4Y/s1MvIYIqImX0D9vzD9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E4360-6D23-2245-A24A-778AA7EE7844}" v="5" dt="2025-09-11T13:39:5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96"/>
  </p:normalViewPr>
  <p:slideViewPr>
    <p:cSldViewPr snapToGrid="0">
      <p:cViewPr varScale="1">
        <p:scale>
          <a:sx n="140" d="100"/>
          <a:sy n="140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Nicole M." userId="857c36d3-9750-4ae5-ac43-87ed753ff5d0" providerId="ADAL" clId="{1464AC2B-45B6-5C06-997F-329BCE4DDC84}"/>
    <pc:docChg chg="undo custSel delSld modSld">
      <pc:chgData name="Harris, Nicole M." userId="857c36d3-9750-4ae5-ac43-87ed753ff5d0" providerId="ADAL" clId="{1464AC2B-45B6-5C06-997F-329BCE4DDC84}" dt="2025-09-11T13:35:46.811" v="430" actId="27636"/>
      <pc:docMkLst>
        <pc:docMk/>
      </pc:docMkLst>
      <pc:sldChg chg="del">
        <pc:chgData name="Harris, Nicole M." userId="857c36d3-9750-4ae5-ac43-87ed753ff5d0" providerId="ADAL" clId="{1464AC2B-45B6-5C06-997F-329BCE4DDC84}" dt="2025-09-11T13:31:20.729" v="0" actId="2696"/>
        <pc:sldMkLst>
          <pc:docMk/>
          <pc:sldMk cId="0" sldId="258"/>
        </pc:sldMkLst>
      </pc:sldChg>
      <pc:sldChg chg="modSp mod">
        <pc:chgData name="Harris, Nicole M." userId="857c36d3-9750-4ae5-ac43-87ed753ff5d0" providerId="ADAL" clId="{1464AC2B-45B6-5C06-997F-329BCE4DDC84}" dt="2025-09-11T13:35:46.811" v="430" actId="27636"/>
        <pc:sldMkLst>
          <pc:docMk/>
          <pc:sldMk cId="0" sldId="260"/>
        </pc:sldMkLst>
        <pc:spChg chg="mod">
          <ac:chgData name="Harris, Nicole M." userId="857c36d3-9750-4ae5-ac43-87ed753ff5d0" providerId="ADAL" clId="{1464AC2B-45B6-5C06-997F-329BCE4DDC84}" dt="2025-09-11T13:35:44.162" v="428" actId="14100"/>
          <ac:spMkLst>
            <pc:docMk/>
            <pc:sldMk cId="0" sldId="260"/>
            <ac:spMk id="99" creationId="{00000000-0000-0000-0000-000000000000}"/>
          </ac:spMkLst>
        </pc:spChg>
        <pc:spChg chg="mod">
          <ac:chgData name="Harris, Nicole M." userId="857c36d3-9750-4ae5-ac43-87ed753ff5d0" providerId="ADAL" clId="{1464AC2B-45B6-5C06-997F-329BCE4DDC84}" dt="2025-09-11T13:35:46.811" v="430" actId="27636"/>
          <ac:spMkLst>
            <pc:docMk/>
            <pc:sldMk cId="0" sldId="260"/>
            <ac:spMk id="100" creationId="{00000000-0000-0000-0000-000000000000}"/>
          </ac:spMkLst>
        </pc:spChg>
      </pc:sldChg>
      <pc:sldMasterChg chg="delSldLayout">
        <pc:chgData name="Harris, Nicole M." userId="857c36d3-9750-4ae5-ac43-87ed753ff5d0" providerId="ADAL" clId="{1464AC2B-45B6-5C06-997F-329BCE4DDC84}" dt="2025-09-11T13:31:20.729" v="0" actId="2696"/>
        <pc:sldMasterMkLst>
          <pc:docMk/>
          <pc:sldMasterMk cId="0" sldId="2147483648"/>
        </pc:sldMasterMkLst>
        <pc:sldLayoutChg chg="del">
          <pc:chgData name="Harris, Nicole M." userId="857c36d3-9750-4ae5-ac43-87ed753ff5d0" providerId="ADAL" clId="{1464AC2B-45B6-5C06-997F-329BCE4DDC84}" dt="2025-09-11T13:31:20.729" v="0" actId="2696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3-2-1. Strategies. </a:t>
            </a:r>
            <a:r>
              <a:rPr lang="en-US" dirty="0">
                <a:hlinkClick r:id="rId3"/>
              </a:rPr>
              <a:t>https://learn.k20center.ou.edu/strategy/117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a7c9402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7a7c9402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a7c94022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Jigsaw. Strategies. </a:t>
            </a:r>
            <a:r>
              <a:rPr lang="en-US" dirty="0">
                <a:hlinkClick r:id="rId3"/>
              </a:rPr>
              <a:t>https://learn.k20center.ou.edu/strategy/179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g37a7c94022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a7c9402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7a7c9402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a7c94022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Two-Minute Paper. Strategies. </a:t>
            </a:r>
            <a:r>
              <a:rPr lang="en-US" dirty="0">
                <a:hlinkClick r:id="rId3"/>
              </a:rPr>
              <a:t>https://learn.k20center.ou.edu/strategy/152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7a7c94022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a7c94022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7a7c94022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a7c94022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Gallery Walk / Carousel. Strategies. </a:t>
            </a:r>
            <a:r>
              <a:rPr lang="en-US" dirty="0">
                <a:hlinkClick r:id="rId3"/>
              </a:rPr>
              <a:t>https://learn.k20center.ou.edu/strategy/118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37a7c94022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a7c94022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7a7c94022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What Did I Learn Today? Strategies. </a:t>
            </a:r>
            <a:r>
              <a:rPr lang="en-US" dirty="0">
                <a:hlinkClick r:id="rId3"/>
              </a:rPr>
              <a:t>https://learn.k20center.ou.edu/strategy/169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</a:t>
            </a: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2"/>
          </p:nvPr>
        </p:nvSpPr>
        <p:spPr>
          <a:xfrm>
            <a:off x="630250" y="1465350"/>
            <a:ext cx="74145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Take out a piece of paper and respond to the following prompts while you watch the video: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What are </a:t>
            </a:r>
            <a:r>
              <a:rPr lang="en-US" b="1"/>
              <a:t>three </a:t>
            </a:r>
            <a:r>
              <a:rPr lang="en-US"/>
              <a:t>things you learned?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What are </a:t>
            </a:r>
            <a:r>
              <a:rPr lang="en-US" b="1"/>
              <a:t>two</a:t>
            </a:r>
            <a:r>
              <a:rPr lang="en-US"/>
              <a:t> questions you still have?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What is </a:t>
            </a:r>
            <a:r>
              <a:rPr lang="en-US" b="1"/>
              <a:t>one </a:t>
            </a:r>
            <a:r>
              <a:rPr lang="en-US"/>
              <a:t>thing you found interesting?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1" title="3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825" y="274651"/>
            <a:ext cx="1252925" cy="12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a7c94022a_0_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and Discuss</a:t>
            </a:r>
            <a:endParaRPr/>
          </a:p>
        </p:txBody>
      </p:sp>
      <p:sp>
        <p:nvSpPr>
          <p:cNvPr id="143" name="Google Shape;143;g37a7c94022a_0_0"/>
          <p:cNvSpPr txBox="1">
            <a:spLocks noGrp="1"/>
          </p:cNvSpPr>
          <p:nvPr>
            <p:ph type="body" idx="2"/>
          </p:nvPr>
        </p:nvSpPr>
        <p:spPr>
          <a:xfrm>
            <a:off x="630250" y="1363275"/>
            <a:ext cx="80955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 the following questions with your group: </a:t>
            </a:r>
            <a:endParaRPr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gas is produced in your bottles?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happens to the gas when you release it from the bottle?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Is that gas beneficial for the environment?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could we prevent the gas from entering the atmosphere?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a7c94022a_0_1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49" name="Google Shape;149;g37a7c94022a_0_13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80955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Each person in your group should be assigned a different article.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Individually read through your assigned article.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Come together as a group and discuss your article with each other. Consider the following when discussing: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Similarities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Differences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Interesting points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Anything you still have questions over</a:t>
            </a:r>
            <a:endParaRPr/>
          </a:p>
        </p:txBody>
      </p:sp>
      <p:pic>
        <p:nvPicPr>
          <p:cNvPr id="150" name="Google Shape;150;g37a7c94022a_0_13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100" y="121285"/>
            <a:ext cx="1300645" cy="13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a7c94022a_0_1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World Application</a:t>
            </a:r>
            <a:endParaRPr/>
          </a:p>
        </p:txBody>
      </p:sp>
      <p:sp>
        <p:nvSpPr>
          <p:cNvPr id="156" name="Google Shape;156;g37a7c94022a_0_18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80955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Spend time in your groups brainstorming ideas for the question below: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could biogas digesters be used in and around your communities?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a7c94022a_0_2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Two-Minute Paper</a:t>
            </a:r>
            <a:endParaRPr/>
          </a:p>
        </p:txBody>
      </p:sp>
      <p:sp>
        <p:nvSpPr>
          <p:cNvPr id="162" name="Google Shape;162;g37a7c94022a_0_23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49689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out a piece of paper for your group and together respond the following prompt: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one paragraph or less, explain where a biogas digester is needed in our community, why it will be useful in that location, and how it will be constructed. </a:t>
            </a:r>
            <a:endParaRPr/>
          </a:p>
        </p:txBody>
      </p:sp>
      <p:pic>
        <p:nvPicPr>
          <p:cNvPr id="163" name="Google Shape;163;g37a7c94022a_0_23" title="Two-Minute Pap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450" y="1375499"/>
            <a:ext cx="2392500" cy="23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a7c94022a_0_2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Poster</a:t>
            </a:r>
            <a:endParaRPr/>
          </a:p>
        </p:txBody>
      </p:sp>
      <p:sp>
        <p:nvSpPr>
          <p:cNvPr id="169" name="Google Shape;169;g37a7c94022a_0_28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78867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Include the following in your poster: 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A detailed and accurate description of the experiment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A detailed and accurate description of a digester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A strong hypothesis and an indication of if the hypothesis was accepted or rejected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A detailed description of the methods used in the experiment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A table or graph displaying the data collected</a:t>
            </a:r>
            <a:endParaRPr sz="2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/>
              <a:t>Three or more colors included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a7c94022a_0_3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75" name="Google Shape;175;g37a7c94022a_0_33"/>
          <p:cNvSpPr txBox="1">
            <a:spLocks noGrp="1"/>
          </p:cNvSpPr>
          <p:nvPr>
            <p:ph type="body" idx="2"/>
          </p:nvPr>
        </p:nvSpPr>
        <p:spPr>
          <a:xfrm>
            <a:off x="630250" y="1461375"/>
            <a:ext cx="7886700" cy="3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Choose one group member to stand near your poster and answer questions from other students.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As a group, move around the room and review each poster. Ask any questions you may have about the experiments to the designated student representatives. </a:t>
            </a:r>
            <a:endParaRPr/>
          </a:p>
        </p:txBody>
      </p:sp>
      <p:pic>
        <p:nvPicPr>
          <p:cNvPr id="176" name="Google Shape;176;g37a7c94022a_0_33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875" y="208600"/>
            <a:ext cx="2095426" cy="105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a7c94022a_0_3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 Presentation</a:t>
            </a:r>
            <a:endParaRPr/>
          </a:p>
        </p:txBody>
      </p:sp>
      <p:sp>
        <p:nvSpPr>
          <p:cNvPr id="182" name="Google Shape;182;g37a7c94022a_0_38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78867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Ensure that your presentation meets the following requirements: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Completely aligns with the approved proposal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Detailed and accurate description of proposal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Detailed and accurate description of digesters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A need for digesters is presented and explained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Data is presented and used to predict an application of a digester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A minimum of seven slides 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Student presenters do not just read directly off the slides, showing an understanding of the proposal</a:t>
            </a:r>
            <a:endParaRPr sz="2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100" dirty="0"/>
              <a:t>A maximum of 10 minutes </a:t>
            </a:r>
            <a:endParaRPr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Microbes and Manure = Biofuel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Anaerobic Respiration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47355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Can waste be converted and used for energy?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183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623888" y="2493818"/>
            <a:ext cx="7885112" cy="17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Design and test a mini-gas digester to investigate how different variables affect gas production. 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Collect and analyze experimental data to evaluate the effectiveness of biogas production methods. 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Propose a solution for how biogas technology can be used to reduce human impacts on the environment and biodiversity.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Observations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out a piece of paper.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you watch the demonstration, write down any observations you make.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I Learn? </a:t>
            </a: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0296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the same piece of paper you made your observations on, take a few minutes to reflect and write down anything you have learned so far. </a:t>
            </a:r>
            <a:endParaRPr/>
          </a:p>
        </p:txBody>
      </p:sp>
      <p:pic>
        <p:nvPicPr>
          <p:cNvPr id="113" name="Google Shape;113;p7" title="What Did I Learn Toda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825" y="1221200"/>
            <a:ext cx="2014001" cy="270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623900" y="2290225"/>
            <a:ext cx="78867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/>
              <a:t>Can you increase the rate of decomposition in the burping bottles? 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hypothesis? </a:t>
            </a:r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 hypothesis is an educated guess or a testable statement that explains what you </a:t>
            </a:r>
            <a:r>
              <a:rPr lang="en-US" b="1" i="1"/>
              <a:t>think </a:t>
            </a:r>
            <a:r>
              <a:rPr lang="en-US" b="1"/>
              <a:t>will happen in an experiment. </a:t>
            </a:r>
            <a:endParaRPr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Review the sample hypothesis.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Work with your groups to create and write down your own hypothesis on your handout.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Digester Inputs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1756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 the following in your clean, empty water bottle: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Manure (cow or horse compost)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Carbon source (choose 1) : shredded newspaper, notebook paper, oatmeal, wood chips, plastic, food waste, etc.)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Liquid: Water </a:t>
            </a:r>
            <a:r>
              <a:rPr lang="en-US" b="1"/>
              <a:t>OR </a:t>
            </a:r>
            <a:r>
              <a:rPr lang="en-US"/>
              <a:t>apple cider vinegar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Each bottle should only test one variable.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781</Words>
  <Application>Microsoft Office PowerPoint</Application>
  <PresentationFormat>On-screen Show (16:9)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NTR</vt:lpstr>
      <vt:lpstr>Custom Design</vt:lpstr>
      <vt:lpstr>PowerPoint Presentation</vt:lpstr>
      <vt:lpstr>Microbes and Manure = Biofuel</vt:lpstr>
      <vt:lpstr>Essential Question</vt:lpstr>
      <vt:lpstr>Learning Objectives</vt:lpstr>
      <vt:lpstr>Observations</vt:lpstr>
      <vt:lpstr>What Did I Learn? </vt:lpstr>
      <vt:lpstr>PowerPoint Presentation</vt:lpstr>
      <vt:lpstr>What is a hypothesis? </vt:lpstr>
      <vt:lpstr>Possible Digester Inputs</vt:lpstr>
      <vt:lpstr>3-2-1</vt:lpstr>
      <vt:lpstr>Reflect and Discuss</vt:lpstr>
      <vt:lpstr>Jigsaw</vt:lpstr>
      <vt:lpstr>Real World Application</vt:lpstr>
      <vt:lpstr>Two-Minute Paper</vt:lpstr>
      <vt:lpstr>Poster</vt:lpstr>
      <vt:lpstr>Gallery Walk</vt:lpstr>
      <vt:lpstr>Experiment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Stone, Aster</cp:lastModifiedBy>
  <cp:revision>3</cp:revision>
  <dcterms:created xsi:type="dcterms:W3CDTF">2025-08-05T20:58:42Z</dcterms:created>
  <dcterms:modified xsi:type="dcterms:W3CDTF">2025-12-02T22:19:39Z</dcterms:modified>
</cp:coreProperties>
</file>