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 snapToObjects="1">
      <p:cViewPr varScale="1">
        <p:scale>
          <a:sx n="206" d="100"/>
          <a:sy n="206" d="100"/>
        </p:scale>
        <p:origin x="5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25dec6e5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25dec6e5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25dec6e5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25dec6e5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25dec6e5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25dec6e5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25dec6e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25dec6e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25dec6e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25dec6e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25dec6e5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25dec6e5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25dec6e5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25dec6e5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25dec6e5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25dec6e5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Right Triangle Exploration</a:t>
            </a:r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can we solve this one? Is it even possible?  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2" name="Google Shape;1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1604391"/>
            <a:ext cx="4343398" cy="2370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Your Own Scenario</a:t>
            </a:r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Using your understanding trigonometric functions, create a word problem scenario to solve for a missing side.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Below the word problem, write down your definitions to sine, cosine, and tangent from earlier in the lesson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Exit Ticket</a:t>
            </a:r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Find a partner and solve their trigonometric function scenario.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At the bottom of their scenario should be their definitions of sine, cosine, and tangent.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dirty="0"/>
              <a:t>Does the definition resemble yours?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dirty="0"/>
              <a:t>Is there a way you can combine your definition and their definition to make one solid representation of those three terms?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Trigonometric Ratio: A Geometer’s Perspective</a:t>
            </a:r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Trigonometric Ratios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are the angles and the sides of a right triangle related?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</a:t>
            </a:r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will investigate and discover the trigonometric ratios through observations about right triangles.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 Sort</a:t>
            </a:r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4072689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Each group will receive a set of cards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Sort any way you see fit</a:t>
            </a:r>
            <a:endParaRPr sz="2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Be ready to explain why you sorted the way you did! </a:t>
            </a:r>
            <a:endParaRPr dirty="0"/>
          </a:p>
        </p:txBody>
      </p:sp>
      <p:pic>
        <p:nvPicPr>
          <p:cNvPr id="99" name="Google Shape;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689" y="782532"/>
            <a:ext cx="2482193" cy="3578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Right Triangle Exploration</a:t>
            </a:r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How do you find the missing measure? </a:t>
            </a: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Think about the card sort we just did!</a:t>
            </a:r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1" y="1537867"/>
            <a:ext cx="3670986" cy="243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Right Triangle Exploration</a:t>
            </a:r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can we solve this one?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Is it even possible?  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3" name="Google Shape;1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1604391"/>
            <a:ext cx="4343398" cy="2370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Right Triangle Exploration</a:t>
            </a:r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By investigating the relationship of triangles, you will be able to solve the triangle from the previous slide.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Complete the Right Triangle Relationship handout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Be sure to time and measure correctly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Analyze your data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Does it always occur no matter the situation?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your hypothesis about the ratio relationship you observed during your investigation?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Could your new understanding of right triangles help you solve for a missing side?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Can we do this for any triangle with a 21 degree angle?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What about a 30 degree angle? 60 degree angle? 45 angle?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Complete Sine, Cosine, and Tangent Handout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your own definition of sine, cosine, and tangent after completing the handout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346</Words>
  <Application>Microsoft Office PowerPoint</Application>
  <PresentationFormat>On-screen Show (16:9)</PresentationFormat>
  <Paragraphs>39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Noto Sans Symbols</vt:lpstr>
      <vt:lpstr>Calibri</vt:lpstr>
      <vt:lpstr>Arial</vt:lpstr>
      <vt:lpstr>Georgia</vt:lpstr>
      <vt:lpstr>Constantia</vt:lpstr>
      <vt:lpstr>LEARN theme</vt:lpstr>
      <vt:lpstr>LEARN theme</vt:lpstr>
      <vt:lpstr>PowerPoint Presentation</vt:lpstr>
      <vt:lpstr>Trigonometric Ratio: A Geometer’s Perspective</vt:lpstr>
      <vt:lpstr>Essential Question</vt:lpstr>
      <vt:lpstr>Lesson Objective</vt:lpstr>
      <vt:lpstr>Card Sort</vt:lpstr>
      <vt:lpstr>Right Triangle Exploration</vt:lpstr>
      <vt:lpstr>Right Triangle Exploration</vt:lpstr>
      <vt:lpstr>Right Triangle Exploration</vt:lpstr>
      <vt:lpstr>Discussion</vt:lpstr>
      <vt:lpstr>Right Triangle Exploration</vt:lpstr>
      <vt:lpstr>Create Your Own Scenario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Lee, Brooke L.</cp:lastModifiedBy>
  <cp:revision>3</cp:revision>
  <dcterms:modified xsi:type="dcterms:W3CDTF">2021-07-27T14:00:33Z</dcterms:modified>
</cp:coreProperties>
</file>