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61" r:id="rId1"/>
    <p:sldMasterId id="2147483681" r:id="rId2"/>
  </p:sldMasterIdLst>
  <p:notesMasterIdLst>
    <p:notesMasterId r:id="rId18"/>
  </p:notesMasterIdLst>
  <p:sldIdLst>
    <p:sldId id="256" r:id="rId3"/>
    <p:sldId id="257" r:id="rId4"/>
    <p:sldId id="262" r:id="rId5"/>
    <p:sldId id="263" r:id="rId6"/>
    <p:sldId id="280" r:id="rId7"/>
    <p:sldId id="310" r:id="rId8"/>
    <p:sldId id="311" r:id="rId9"/>
    <p:sldId id="312" r:id="rId10"/>
    <p:sldId id="313" r:id="rId11"/>
    <p:sldId id="314" r:id="rId12"/>
    <p:sldId id="281" r:id="rId13"/>
    <p:sldId id="315" r:id="rId14"/>
    <p:sldId id="316" r:id="rId15"/>
    <p:sldId id="317" r:id="rId16"/>
    <p:sldId id="318" r:id="rId17"/>
  </p:sldIdLst>
  <p:sldSz cx="9144000" cy="5143500" type="screen16x9"/>
  <p:notesSz cx="6858000" cy="9144000"/>
  <p:defaultTextStyle>
    <a:defPPr>
      <a:defRPr lang="en-US"/>
    </a:defPPr>
    <a:lvl1pPr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1pPr>
    <a:lvl2pPr marL="4572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2pPr>
    <a:lvl3pPr marL="9144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3pPr>
    <a:lvl4pPr marL="13716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4pPr>
    <a:lvl5pPr marL="1828800" algn="l" rtl="0" eaLnBrk="0" fontAlgn="base" hangingPunct="0">
      <a:spcBef>
        <a:spcPct val="0"/>
      </a:spcBef>
      <a:spcAft>
        <a:spcPct val="0"/>
      </a:spcAft>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5pPr>
    <a:lvl6pPr marL="22860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6pPr>
    <a:lvl7pPr marL="27432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7pPr>
    <a:lvl8pPr marL="32004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8pPr>
    <a:lvl9pPr marL="3657600" algn="l" defTabSz="914400" rtl="0" eaLnBrk="1" latinLnBrk="0" hangingPunct="1">
      <a:defRPr sz="1400" kern="1200">
        <a:solidFill>
          <a:srgbClr val="000000"/>
        </a:solidFill>
        <a:latin typeface="Arial" panose="020B0604020202020204" pitchFamily="34" charset="0"/>
        <a:ea typeface="+mn-ea"/>
        <a:cs typeface="Arial" panose="020B0604020202020204" pitchFamily="34" charset="0"/>
        <a:sym typeface="Arial" panose="020B0604020202020204" pitchFamily="34" charset="0"/>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BEDF182F-1DE7-4F13-8AA3-002D9E3B458A}">
  <a:tblStyle styleId="{BEDF182F-1DE7-4F13-8AA3-002D9E3B458A}"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7" autoAdjust="0"/>
    <p:restoredTop sz="94286"/>
  </p:normalViewPr>
  <p:slideViewPr>
    <p:cSldViewPr snapToGrid="0">
      <p:cViewPr varScale="1">
        <p:scale>
          <a:sx n="141" d="100"/>
          <a:sy n="141" d="100"/>
        </p:scale>
        <p:origin x="732" y="66"/>
      </p:cViewPr>
      <p:guideLst/>
    </p:cSldViewPr>
  </p:slideViewPr>
  <p:notesTextViewPr>
    <p:cViewPr>
      <p:scale>
        <a:sx n="1" d="1"/>
        <a:sy n="1" d="1"/>
      </p:scale>
      <p:origin x="0" y="0"/>
    </p:cViewPr>
  </p:notesTextViewPr>
  <p:notesViewPr>
    <p:cSldViewPr snapToGrid="0">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notesMaster" Target="notesMasters/notesMaster1.xml"/><Relationship Id="rId3" Type="http://schemas.openxmlformats.org/officeDocument/2006/relationships/slide" Target="slides/slide1.xml"/><Relationship Id="rId21"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slide" Target="slides/slide13.xml"/><Relationship Id="rId10" Type="http://schemas.openxmlformats.org/officeDocument/2006/relationships/slide" Target="slides/slide8.xml"/><Relationship Id="rId19" Type="http://schemas.openxmlformats.org/officeDocument/2006/relationships/presProps" Target="presProps.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9458" name="Google Shape;3;n">
            <a:extLst>
              <a:ext uri="{FF2B5EF4-FFF2-40B4-BE49-F238E27FC236}">
                <a16:creationId xmlns:a16="http://schemas.microsoft.com/office/drawing/2014/main" id="{8624FC82-B5A2-5FA3-CBF3-BCBFA34F9D96}"/>
              </a:ext>
            </a:extLst>
          </p:cNvPr>
          <p:cNvSpPr>
            <a:spLocks noGrp="1" noRot="1" noChangeAspect="1"/>
          </p:cNvSpPr>
          <p:nvPr>
            <p:ph type="sldImg" idx="2"/>
          </p:nvPr>
        </p:nvSpPr>
        <p:spPr bwMode="auto">
          <a:xfrm>
            <a:off x="381000" y="685800"/>
            <a:ext cx="6096000" cy="3429000"/>
          </a:xfrm>
          <a:custGeom>
            <a:avLst/>
            <a:gdLst>
              <a:gd name="T0" fmla="*/ 0 w 120000"/>
              <a:gd name="T1" fmla="*/ 0 h 120000"/>
              <a:gd name="T2" fmla="*/ 120000 w 120000"/>
              <a:gd name="T3" fmla="*/ 0 h 120000"/>
              <a:gd name="T4" fmla="*/ 120000 w 120000"/>
              <a:gd name="T5" fmla="*/ 120000 h 120000"/>
              <a:gd name="T6" fmla="*/ 0 w 120000"/>
              <a:gd name="T7" fmla="*/ 120000 h 120000"/>
              <a:gd name="T8" fmla="*/ 0 w 120000"/>
              <a:gd name="T9" fmla="*/ 0 h 120000"/>
            </a:gdLst>
            <a:ahLst/>
            <a:cxnLst>
              <a:cxn ang="0">
                <a:pos x="T0" y="T1"/>
              </a:cxn>
              <a:cxn ang="0">
                <a:pos x="T2" y="T3"/>
              </a:cxn>
              <a:cxn ang="0">
                <a:pos x="T4" y="T5"/>
              </a:cxn>
              <a:cxn ang="0">
                <a:pos x="T6" y="T7"/>
              </a:cxn>
              <a:cxn ang="0">
                <a:pos x="T8" y="T9"/>
              </a:cxn>
            </a:cxnLst>
            <a:rect l="0" t="0" r="r" b="b"/>
            <a:pathLst>
              <a:path w="120000" h="120000" extrusionOk="0">
                <a:moveTo>
                  <a:pt x="0" y="0"/>
                </a:moveTo>
                <a:lnTo>
                  <a:pt x="120000" y="0"/>
                </a:lnTo>
                <a:lnTo>
                  <a:pt x="120000" y="120000"/>
                </a:lnTo>
                <a:lnTo>
                  <a:pt x="0" y="120000"/>
                </a:lnTo>
                <a:lnTo>
                  <a:pt x="0" y="0"/>
                </a:lnTo>
                <a:close/>
              </a:path>
            </a:pathLst>
          </a:custGeom>
          <a:noFill/>
          <a:ln w="9525" cap="flat" cmpd="sng">
            <a:solidFill>
              <a:srgbClr val="000000"/>
            </a:solidFill>
            <a:prstDash val="solid"/>
            <a:round/>
            <a:headEnd type="none" w="sm" len="sm"/>
            <a:tailEnd type="none" w="sm" len="sm"/>
          </a:ln>
          <a:extLst>
            <a:ext uri="{909E8E84-426E-40DD-AFC4-6F175D3DCCD1}">
              <a14:hiddenFill xmlns:a14="http://schemas.microsoft.com/office/drawing/2010/main">
                <a:solidFill>
                  <a:srgbClr val="FFFFFF"/>
                </a:solidFill>
              </a14:hiddenFill>
            </a:ext>
          </a:extLst>
        </p:spPr>
      </p:sp>
      <p:sp>
        <p:nvSpPr>
          <p:cNvPr id="19459" name="Google Shape;4;n">
            <a:extLst>
              <a:ext uri="{FF2B5EF4-FFF2-40B4-BE49-F238E27FC236}">
                <a16:creationId xmlns:a16="http://schemas.microsoft.com/office/drawing/2014/main" id="{8976970C-9707-70A8-F003-735290520F14}"/>
              </a:ext>
            </a:extLst>
          </p:cNvPr>
          <p:cNvSpPr txBox="1">
            <a:spLocks noGrp="1" noChangeArrowheads="1"/>
          </p:cNvSpPr>
          <p:nvPr>
            <p:ph type="body" idx="1"/>
          </p:nvPr>
        </p:nvSpPr>
        <p:spPr bwMode="auto">
          <a:xfrm>
            <a:off x="685800" y="4343400"/>
            <a:ext cx="5486400" cy="4114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25" tIns="91425" rIns="91425" bIns="91425" numCol="1" anchor="t" anchorCtr="0" compatLnSpc="1">
            <a:prstTxWarp prst="textNoShape">
              <a:avLst/>
            </a:prstTxWarp>
          </a:bodyPr>
          <a:lstStyle/>
          <a:p>
            <a:pPr lvl="0"/>
            <a:endParaRPr lang="en-US" altLang="en-US">
              <a:sym typeface="Arial" panose="020B0604020202020204" pitchFamily="34" charset="0"/>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L="457200"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1pPr>
    <a:lvl2pPr marL="914400" lvl="1"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2pPr>
    <a:lvl3pPr marL="1371600" lvl="2"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3pPr>
    <a:lvl4pPr marL="1828800" lvl="3"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4pPr>
    <a:lvl5pPr marL="2286000" lvl="4" indent="-298450" algn="l" rtl="0" eaLnBrk="0" fontAlgn="base" hangingPunct="0">
      <a:spcBef>
        <a:spcPct val="0"/>
      </a:spcBef>
      <a:spcAft>
        <a:spcPct val="0"/>
      </a:spcAft>
      <a:buClr>
        <a:srgbClr val="000000"/>
      </a:buClr>
      <a:buFont typeface="Arial" panose="020B0604020202020204" pitchFamily="34" charset="0"/>
      <a:defRPr sz="1400">
        <a:solidFill>
          <a:srgbClr val="000000"/>
        </a:solidFill>
        <a:latin typeface="Arial"/>
        <a:ea typeface="Arial"/>
        <a:cs typeface="Arial"/>
        <a:sym typeface="Arial" panose="020B0604020202020204" pitchFamily="34" charset="0"/>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
        <p:cNvGrpSpPr/>
        <p:nvPr/>
      </p:nvGrpSpPr>
      <p:grpSpPr>
        <a:xfrm>
          <a:off x="0" y="0"/>
          <a:ext cx="0" cy="0"/>
          <a:chOff x="0" y="0"/>
          <a:chExt cx="0" cy="0"/>
        </a:xfrm>
      </p:grpSpPr>
      <p:sp>
        <p:nvSpPr>
          <p:cNvPr id="21505" name="Google Shape;38;p:notes">
            <a:extLst>
              <a:ext uri="{FF2B5EF4-FFF2-40B4-BE49-F238E27FC236}">
                <a16:creationId xmlns:a16="http://schemas.microsoft.com/office/drawing/2014/main" id="{9366B4A2-DBA3-CFE8-53CE-BFEE9562E40A}"/>
              </a:ext>
            </a:extLst>
          </p:cNvPr>
          <p:cNvSpPr>
            <a:spLocks noGrp="1" noRot="1" noChangeAspect="1" noTextEdit="1"/>
          </p:cNvSpPr>
          <p:nvPr>
            <p:ph type="sldImg" idx="2"/>
          </p:nvPr>
        </p:nvSpPr>
        <p:spPr>
          <a:noFill/>
          <a:ln>
            <a:headEnd/>
            <a:tailEnd/>
          </a:ln>
        </p:spPr>
      </p:sp>
      <p:sp>
        <p:nvSpPr>
          <p:cNvPr id="21506" name="Google Shape;39;p:notes">
            <a:extLst>
              <a:ext uri="{FF2B5EF4-FFF2-40B4-BE49-F238E27FC236}">
                <a16:creationId xmlns:a16="http://schemas.microsoft.com/office/drawing/2014/main" id="{3F2534ED-FEAD-412D-0543-27B7B303B0D9}"/>
              </a:ext>
            </a:extLst>
          </p:cNvPr>
          <p:cNvSpPr txBox="1">
            <a:spLocks noGrp="1" noChangeArrowheads="1"/>
          </p:cNvSpPr>
          <p:nvPr>
            <p:ph type="body" idx="1"/>
          </p:nvPr>
        </p:nvSpPr>
        <p:spPr/>
        <p:txBody>
          <a:bodyPr/>
          <a:lstStyle/>
          <a:p>
            <a:pPr marL="0" indent="0" eaLnBrk="1" hangingPunct="1">
              <a:buSzPts val="1100"/>
            </a:pPr>
            <a:endParaRPr lang="en-US" altLang="en-US" sz="1100" dirty="0">
              <a:latin typeface="Arial" panose="020B0604020202020204" pitchFamily="34" charset="0"/>
              <a:cs typeface="Arial" panose="020B0604020202020204"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FDE32A-7439-F20D-E561-73584FFD48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5B8EBE5-EA55-D8C7-5DDE-406EA2B83BD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EC4FBCA-75AD-8ECD-42EC-8CF45B0E4C3A}"/>
              </a:ext>
            </a:extLst>
          </p:cNvPr>
          <p:cNvSpPr>
            <a:spLocks noGrp="1"/>
          </p:cNvSpPr>
          <p:nvPr>
            <p:ph type="body" idx="1"/>
          </p:nvPr>
        </p:nvSpPr>
        <p:spPr/>
        <p:txBody>
          <a:bodyPr/>
          <a:lstStyle/>
          <a:p>
            <a:pPr marL="0" lvl="0" indent="0" algn="l" rtl="0">
              <a:lnSpc>
                <a:spcPct val="115000"/>
              </a:lnSpc>
              <a:spcBef>
                <a:spcPts val="1200"/>
              </a:spcBef>
              <a:spcAft>
                <a:spcPts val="1200"/>
              </a:spcAft>
              <a:buNone/>
            </a:pPr>
            <a:endParaRPr lang="en-US" dirty="0"/>
          </a:p>
        </p:txBody>
      </p:sp>
    </p:spTree>
    <p:extLst>
      <p:ext uri="{BB962C8B-B14F-4D97-AF65-F5344CB8AC3E}">
        <p14:creationId xmlns:p14="http://schemas.microsoft.com/office/powerpoint/2010/main" val="123794565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E12966-183D-E9FE-88D3-05E022C683A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DD01B4-0724-B3D4-98D9-768B1B3CC9F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792E997-B6E8-0D25-0F9A-DEB218A28A02}"/>
              </a:ext>
            </a:extLst>
          </p:cNvPr>
          <p:cNvSpPr>
            <a:spLocks noGrp="1"/>
          </p:cNvSpPr>
          <p:nvPr>
            <p:ph type="body" idx="1"/>
          </p:nvPr>
        </p:nvSpPr>
        <p:spPr/>
        <p:txBody>
          <a:bodyPr/>
          <a:lstStyle/>
          <a:p>
            <a:pPr marL="0" lvl="0" indent="0" algn="l" rtl="0">
              <a:lnSpc>
                <a:spcPct val="115000"/>
              </a:lnSpc>
              <a:spcBef>
                <a:spcPts val="1200"/>
              </a:spcBef>
              <a:spcAft>
                <a:spcPts val="1200"/>
              </a:spcAft>
              <a:buNone/>
            </a:pPr>
            <a:endParaRPr lang="en-US" dirty="0"/>
          </a:p>
        </p:txBody>
      </p:sp>
    </p:spTree>
    <p:extLst>
      <p:ext uri="{BB962C8B-B14F-4D97-AF65-F5344CB8AC3E}">
        <p14:creationId xmlns:p14="http://schemas.microsoft.com/office/powerpoint/2010/main" val="98900331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2F75A2C-B4AE-FF6D-E6E0-BAB03956EE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253FB6-3185-B17F-F9DC-08D5B5F4B8C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DD5581-BC82-7754-4EF4-83AD0D3BE36A}"/>
              </a:ext>
            </a:extLst>
          </p:cNvPr>
          <p:cNvSpPr>
            <a:spLocks noGrp="1"/>
          </p:cNvSpPr>
          <p:nvPr>
            <p:ph type="body" idx="1"/>
          </p:nvPr>
        </p:nvSpPr>
        <p:spPr/>
        <p:txBody>
          <a:bodyPr/>
          <a:lstStyle/>
          <a:p>
            <a:pPr marL="0" lvl="0" indent="0" algn="l" rtl="0">
              <a:lnSpc>
                <a:spcPct val="115000"/>
              </a:lnSpc>
              <a:spcBef>
                <a:spcPts val="1200"/>
              </a:spcBef>
              <a:spcAft>
                <a:spcPts val="1200"/>
              </a:spcAft>
              <a:buNone/>
            </a:pPr>
            <a:endParaRPr lang="en-US" dirty="0"/>
          </a:p>
        </p:txBody>
      </p:sp>
    </p:spTree>
    <p:extLst>
      <p:ext uri="{BB962C8B-B14F-4D97-AF65-F5344CB8AC3E}">
        <p14:creationId xmlns:p14="http://schemas.microsoft.com/office/powerpoint/2010/main" val="290021407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US" dirty="0"/>
          </a:p>
        </p:txBody>
      </p:sp>
    </p:spTree>
    <p:extLst>
      <p:ext uri="{BB962C8B-B14F-4D97-AF65-F5344CB8AC3E}">
        <p14:creationId xmlns:p14="http://schemas.microsoft.com/office/powerpoint/2010/main" val="4974229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2FF47D-6188-79F9-2DDA-12DF3E5C0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24D1914-0770-6FA5-962D-810E9FEC7CB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E6500DC-6BE5-04D4-E60B-D66095764A65}"/>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US" dirty="0"/>
          </a:p>
        </p:txBody>
      </p:sp>
    </p:spTree>
    <p:extLst>
      <p:ext uri="{BB962C8B-B14F-4D97-AF65-F5344CB8AC3E}">
        <p14:creationId xmlns:p14="http://schemas.microsoft.com/office/powerpoint/2010/main" val="354948597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C87B5C-031B-018B-1408-A2A22C4CCA2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8F3705E-1D30-30F0-0BCA-5308F4FE55A4}"/>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89D7872-90F6-41F0-9F33-E42567FF3356}"/>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US" dirty="0"/>
          </a:p>
        </p:txBody>
      </p:sp>
    </p:spTree>
    <p:extLst>
      <p:ext uri="{BB962C8B-B14F-4D97-AF65-F5344CB8AC3E}">
        <p14:creationId xmlns:p14="http://schemas.microsoft.com/office/powerpoint/2010/main" val="52277137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FA93C8-01A1-17C7-1DA3-C8BF322F020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5484269-8B58-19EB-47D7-4082BE36097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9CD2CC4-8429-47B5-7942-92F21095E8C5}"/>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US" dirty="0"/>
          </a:p>
        </p:txBody>
      </p:sp>
    </p:spTree>
    <p:extLst>
      <p:ext uri="{BB962C8B-B14F-4D97-AF65-F5344CB8AC3E}">
        <p14:creationId xmlns:p14="http://schemas.microsoft.com/office/powerpoint/2010/main" val="16864404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FD0BD1-0772-AE25-7397-F69A06BEA7B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C699D2D-FAE1-6AE8-490C-BFAB3BC338C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B65B1F2-2644-6BE5-1A25-5EF96F1BB94E}"/>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US" dirty="0"/>
          </a:p>
        </p:txBody>
      </p:sp>
    </p:spTree>
    <p:extLst>
      <p:ext uri="{BB962C8B-B14F-4D97-AF65-F5344CB8AC3E}">
        <p14:creationId xmlns:p14="http://schemas.microsoft.com/office/powerpoint/2010/main" val="15208768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1EE440E-0DAB-6602-176F-2051B3EA88F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8C2AB98-73CA-DC36-7441-C0997ABFEA2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AEDFA41D-9E22-EF64-4EBE-A3929E6F0DDA}"/>
              </a:ext>
            </a:extLst>
          </p:cNvPr>
          <p:cNvSpPr>
            <a:spLocks noGrp="1"/>
          </p:cNvSpPr>
          <p:nvPr>
            <p:ph type="body" idx="1"/>
          </p:nvPr>
        </p:nvSpPr>
        <p:spPr/>
        <p:txBody>
          <a:bodyPr/>
          <a:lstStyle/>
          <a:p>
            <a:pPr marL="0" lvl="0" indent="0" algn="l" rtl="0">
              <a:spcBef>
                <a:spcPts val="0"/>
              </a:spcBef>
              <a:spcAft>
                <a:spcPts val="0"/>
              </a:spcAft>
              <a:buClr>
                <a:schemeClr val="dk1"/>
              </a:buClr>
              <a:buSzPts val="1100"/>
              <a:buFont typeface="Arial"/>
              <a:buNone/>
            </a:pPr>
            <a:endParaRPr lang="en-US" dirty="0"/>
          </a:p>
        </p:txBody>
      </p:sp>
    </p:spTree>
    <p:extLst>
      <p:ext uri="{BB962C8B-B14F-4D97-AF65-F5344CB8AC3E}">
        <p14:creationId xmlns:p14="http://schemas.microsoft.com/office/powerpoint/2010/main" val="31071617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lvl="0" indent="0" algn="l" rtl="0">
              <a:lnSpc>
                <a:spcPct val="115000"/>
              </a:lnSpc>
              <a:spcBef>
                <a:spcPts val="1200"/>
              </a:spcBef>
              <a:spcAft>
                <a:spcPts val="0"/>
              </a:spcAft>
              <a:buNone/>
            </a:pPr>
            <a:endParaRPr lang="en-US" dirty="0"/>
          </a:p>
        </p:txBody>
      </p:sp>
    </p:spTree>
    <p:extLst>
      <p:ext uri="{BB962C8B-B14F-4D97-AF65-F5344CB8AC3E}">
        <p14:creationId xmlns:p14="http://schemas.microsoft.com/office/powerpoint/2010/main" val="142620895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73C433-A2C4-18CC-02BE-6EC6ABF8E6F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1000BDC-0699-F102-B278-E5D5B79E2F0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CC95A70-FC96-75C1-34ED-F3C1708F204A}"/>
              </a:ext>
            </a:extLst>
          </p:cNvPr>
          <p:cNvSpPr>
            <a:spLocks noGrp="1"/>
          </p:cNvSpPr>
          <p:nvPr>
            <p:ph type="body" idx="1"/>
          </p:nvPr>
        </p:nvSpPr>
        <p:spPr/>
        <p:txBody>
          <a:bodyPr/>
          <a:lstStyle/>
          <a:p>
            <a:pPr marL="0" lvl="0" indent="0" algn="l" rtl="0">
              <a:lnSpc>
                <a:spcPct val="115000"/>
              </a:lnSpc>
              <a:spcBef>
                <a:spcPts val="1200"/>
              </a:spcBef>
              <a:spcAft>
                <a:spcPts val="1200"/>
              </a:spcAft>
              <a:buNone/>
            </a:pPr>
            <a:endParaRPr lang="en-US" dirty="0"/>
          </a:p>
        </p:txBody>
      </p:sp>
    </p:spTree>
    <p:extLst>
      <p:ext uri="{BB962C8B-B14F-4D97-AF65-F5344CB8AC3E}">
        <p14:creationId xmlns:p14="http://schemas.microsoft.com/office/powerpoint/2010/main" val="948938181"/>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Cover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7103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Video">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4B20552E-7342-E84A-F371-1971A3F6C44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7" name="Google Shape;32;p8"/>
          <p:cNvSpPr txBox="1">
            <a:spLocks noGrp="1"/>
          </p:cNvSpPr>
          <p:nvPr>
            <p:ph type="title"/>
          </p:nvPr>
        </p:nvSpPr>
        <p:spPr>
          <a:xfrm>
            <a:off x="754050" y="4329575"/>
            <a:ext cx="7635900" cy="572700"/>
          </a:xfrm>
          <a:prstGeom prst="rect">
            <a:avLst/>
          </a:prstGeom>
          <a:noFill/>
          <a:ln>
            <a:noFill/>
          </a:ln>
        </p:spPr>
        <p:txBody>
          <a:bodyPr spcFirstLastPara="1" lIns="91425" tIns="91425" rIns="91425" bIns="91425" anchor="t">
            <a:normAutofit/>
          </a:bodyPr>
          <a:lstStyle>
            <a:lvl1pPr lvl="0" algn="ctr">
              <a:lnSpc>
                <a:spcPct val="150000"/>
              </a:lnSpc>
              <a:spcBef>
                <a:spcPts val="0"/>
              </a:spcBef>
              <a:spcAft>
                <a:spcPts val="0"/>
              </a:spcAft>
              <a:buClr>
                <a:srgbClr val="275781"/>
              </a:buClr>
              <a:buSzPts val="1800"/>
              <a:buFont typeface="Calibri"/>
              <a:buNone/>
              <a:defRPr sz="1800">
                <a:solidFill>
                  <a:srgbClr val="275781"/>
                </a:solidFill>
                <a:latin typeface="Calibri"/>
                <a:ea typeface="Calibri"/>
                <a:cs typeface="Calibri"/>
                <a:sym typeface="Calibri"/>
              </a:defRPr>
            </a:lvl1pPr>
            <a:lvl2pPr lvl="1">
              <a:spcBef>
                <a:spcPts val="0"/>
              </a:spcBef>
              <a:spcAft>
                <a:spcPts val="0"/>
              </a:spcAft>
              <a:buSzPts val="2800"/>
              <a:buFont typeface="Calibri"/>
              <a:buNone/>
              <a:defRPr>
                <a:latin typeface="Calibri"/>
                <a:ea typeface="Calibri"/>
                <a:cs typeface="Calibri"/>
                <a:sym typeface="Calibri"/>
              </a:defRPr>
            </a:lvl2pPr>
            <a:lvl3pPr lvl="2">
              <a:spcBef>
                <a:spcPts val="0"/>
              </a:spcBef>
              <a:spcAft>
                <a:spcPts val="0"/>
              </a:spcAft>
              <a:buSzPts val="2800"/>
              <a:buFont typeface="Calibri"/>
              <a:buNone/>
              <a:defRPr>
                <a:latin typeface="Calibri"/>
                <a:ea typeface="Calibri"/>
                <a:cs typeface="Calibri"/>
                <a:sym typeface="Calibri"/>
              </a:defRPr>
            </a:lvl3pPr>
            <a:lvl4pPr lvl="3">
              <a:spcBef>
                <a:spcPts val="0"/>
              </a:spcBef>
              <a:spcAft>
                <a:spcPts val="0"/>
              </a:spcAft>
              <a:buSzPts val="2800"/>
              <a:buFont typeface="Calibri"/>
              <a:buNone/>
              <a:defRPr>
                <a:latin typeface="Calibri"/>
                <a:ea typeface="Calibri"/>
                <a:cs typeface="Calibri"/>
                <a:sym typeface="Calibri"/>
              </a:defRPr>
            </a:lvl4pPr>
            <a:lvl5pPr lvl="4">
              <a:spcBef>
                <a:spcPts val="0"/>
              </a:spcBef>
              <a:spcAft>
                <a:spcPts val="0"/>
              </a:spcAft>
              <a:buSzPts val="2800"/>
              <a:buFont typeface="Calibri"/>
              <a:buNone/>
              <a:defRPr>
                <a:latin typeface="Calibri"/>
                <a:ea typeface="Calibri"/>
                <a:cs typeface="Calibri"/>
                <a:sym typeface="Calibri"/>
              </a:defRPr>
            </a:lvl5pPr>
            <a:lvl6pPr lvl="5">
              <a:spcBef>
                <a:spcPts val="0"/>
              </a:spcBef>
              <a:spcAft>
                <a:spcPts val="0"/>
              </a:spcAft>
              <a:buSzPts val="2800"/>
              <a:buFont typeface="Calibri"/>
              <a:buNone/>
              <a:defRPr>
                <a:latin typeface="Calibri"/>
                <a:ea typeface="Calibri"/>
                <a:cs typeface="Calibri"/>
                <a:sym typeface="Calibri"/>
              </a:defRPr>
            </a:lvl6pPr>
            <a:lvl7pPr lvl="6">
              <a:spcBef>
                <a:spcPts val="0"/>
              </a:spcBef>
              <a:spcAft>
                <a:spcPts val="0"/>
              </a:spcAft>
              <a:buSzPts val="2800"/>
              <a:buFont typeface="Calibri"/>
              <a:buNone/>
              <a:defRPr>
                <a:latin typeface="Calibri"/>
                <a:ea typeface="Calibri"/>
                <a:cs typeface="Calibri"/>
                <a:sym typeface="Calibri"/>
              </a:defRPr>
            </a:lvl7pPr>
            <a:lvl8pPr lvl="7">
              <a:spcBef>
                <a:spcPts val="0"/>
              </a:spcBef>
              <a:spcAft>
                <a:spcPts val="0"/>
              </a:spcAft>
              <a:buSzPts val="2800"/>
              <a:buFont typeface="Calibri"/>
              <a:buNone/>
              <a:defRPr>
                <a:latin typeface="Calibri"/>
                <a:ea typeface="Calibri"/>
                <a:cs typeface="Calibri"/>
                <a:sym typeface="Calibri"/>
              </a:defRPr>
            </a:lvl8pPr>
            <a:lvl9pPr lvl="8">
              <a:spcBef>
                <a:spcPts val="0"/>
              </a:spcBef>
              <a:spcAft>
                <a:spcPts val="0"/>
              </a:spcAft>
              <a:buSzPts val="2800"/>
              <a:buFont typeface="Calibri"/>
              <a:buNone/>
              <a:defRPr>
                <a:latin typeface="Calibri"/>
                <a:ea typeface="Calibri"/>
                <a:cs typeface="Calibri"/>
                <a:sym typeface="Calibri"/>
              </a:defRPr>
            </a:lvl9pPr>
          </a:lstStyle>
          <a:p>
            <a:r>
              <a:rPr lang="en-US"/>
              <a:t>Click to edit Master title style</a:t>
            </a:r>
            <a:endParaRPr dirty="0"/>
          </a:p>
        </p:txBody>
      </p:sp>
    </p:spTree>
    <p:extLst>
      <p:ext uri="{BB962C8B-B14F-4D97-AF65-F5344CB8AC3E}">
        <p14:creationId xmlns:p14="http://schemas.microsoft.com/office/powerpoint/2010/main" val="296904849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7" name="Google Shape;29;p7" title="k20center-logo-variations_K20 - Bug Color.png">
            <a:extLst>
              <a:ext uri="{FF2B5EF4-FFF2-40B4-BE49-F238E27FC236}">
                <a16:creationId xmlns:a16="http://schemas.microsoft.com/office/drawing/2014/main" id="{AD6EEF45-89C6-035A-7767-7ED289963CD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30238" y="274638"/>
            <a:ext cx="7886700" cy="993775"/>
          </a:xfrm>
        </p:spPr>
        <p:txBody>
          <a:bodyPr anchor="b"/>
          <a:lstStyle>
            <a:lvl1pPr>
              <a:defRPr>
                <a:solidFill>
                  <a:schemeClr val="accent3"/>
                </a:solidFill>
              </a:defRPr>
            </a:lvl1pPr>
          </a:lstStyle>
          <a:p>
            <a:r>
              <a:rPr lang="en-US"/>
              <a:t>Click to edit Master title style</a:t>
            </a:r>
            <a:endParaRPr lang="en-US" dirty="0"/>
          </a:p>
        </p:txBody>
      </p:sp>
      <p:sp>
        <p:nvSpPr>
          <p:cNvPr id="3" name="Text Placeholder 2"/>
          <p:cNvSpPr>
            <a:spLocks noGrp="1"/>
          </p:cNvSpPr>
          <p:nvPr>
            <p:ph type="body" idx="1"/>
          </p:nvPr>
        </p:nvSpPr>
        <p:spPr>
          <a:xfrm>
            <a:off x="630238" y="1260475"/>
            <a:ext cx="3868737" cy="619125"/>
          </a:xfrm>
          <a:prstGeom prst="rect">
            <a:avLst/>
          </a:prstGeom>
        </p:spPr>
        <p:txBody>
          <a:bodyPr anchor="b">
            <a:normAutofit/>
          </a:bodyPr>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30238" y="1879600"/>
            <a:ext cx="3868737"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0" y="1260475"/>
            <a:ext cx="3887788" cy="619125"/>
          </a:xfrm>
          <a:prstGeom prst="rect">
            <a:avLst/>
          </a:prstGeom>
        </p:spPr>
        <p:txBody>
          <a:bodyPr anchor="b"/>
          <a:lstStyle>
            <a:lvl1pPr marL="0" indent="0">
              <a:buNone/>
              <a:defRPr sz="26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0" y="1879600"/>
            <a:ext cx="3887788" cy="2762250"/>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1739379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C972B790-E0EA-1D94-2E39-E91EBF32EFA9}"/>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Tree>
    <p:extLst>
      <p:ext uri="{BB962C8B-B14F-4D97-AF65-F5344CB8AC3E}">
        <p14:creationId xmlns:p14="http://schemas.microsoft.com/office/powerpoint/2010/main" val="153282454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secHead" preserve="1">
  <p:cSld name="Quot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4" name="Google Shape;13;p3" title="k20center-logo-variations_K20 Bug - White.png">
            <a:extLst>
              <a:ext uri="{FF2B5EF4-FFF2-40B4-BE49-F238E27FC236}">
                <a16:creationId xmlns:a16="http://schemas.microsoft.com/office/drawing/2014/main" id="{A98AC9D7-ABC9-ABD1-C36A-7174189F79D4}"/>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3600">
                <a:solidFill>
                  <a:schemeClr val="tx1"/>
                </a:solidFill>
              </a:defRPr>
            </a:lvl1pPr>
          </a:lstStyle>
          <a:p>
            <a:r>
              <a:rPr lang="en-US"/>
              <a:t>Click to edit Master title style</a:t>
            </a:r>
            <a:endParaRPr lang="en-US" dirty="0"/>
          </a:p>
        </p:txBody>
      </p:sp>
      <p:sp>
        <p:nvSpPr>
          <p:cNvPr id="3" name="Text Placeholder 2"/>
          <p:cNvSpPr>
            <a:spLocks noGrp="1"/>
          </p:cNvSpPr>
          <p:nvPr>
            <p:ph type="body" idx="1"/>
          </p:nvPr>
        </p:nvSpPr>
        <p:spPr>
          <a:xfrm>
            <a:off x="623888" y="2718689"/>
            <a:ext cx="7886700" cy="1125538"/>
          </a:xfrm>
          <a:prstGeom prst="rect">
            <a:avLst/>
          </a:prstGeom>
        </p:spPr>
        <p:txBody>
          <a:bodyPr>
            <a:normAutofit/>
          </a:bodyPr>
          <a:lstStyle>
            <a:lvl1pPr marL="0" indent="0">
              <a:buNone/>
              <a:defRPr sz="2600">
                <a:solidFill>
                  <a:schemeClr val="tx1"/>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Tree>
    <p:extLst>
      <p:ext uri="{BB962C8B-B14F-4D97-AF65-F5344CB8AC3E}">
        <p14:creationId xmlns:p14="http://schemas.microsoft.com/office/powerpoint/2010/main" val="400295867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Content - Blue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120B5383-12EC-4263-1497-9698C0CF58F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895F1D04-4812-04B5-3299-BCB12F584B19}"/>
              </a:ext>
            </a:extLst>
          </p:cNvPr>
          <p:cNvSpPr/>
          <p:nvPr/>
        </p:nvSpPr>
        <p:spPr>
          <a:xfrm>
            <a:off x="4572000" y="0"/>
            <a:ext cx="4572000" cy="5143500"/>
          </a:xfrm>
          <a:prstGeom prst="rect">
            <a:avLst/>
          </a:prstGeom>
          <a:solidFill>
            <a:schemeClr val="accent1"/>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dirty="0">
              <a:sym typeface="Arial"/>
            </a:endParaRPr>
          </a:p>
        </p:txBody>
      </p:sp>
      <p:pic>
        <p:nvPicPr>
          <p:cNvPr id="5" name="Google Shape;13;p3" title="k20center-logo-variations_K20 Bug - White.png">
            <a:extLst>
              <a:ext uri="{FF2B5EF4-FFF2-40B4-BE49-F238E27FC236}">
                <a16:creationId xmlns:a16="http://schemas.microsoft.com/office/drawing/2014/main" id="{0201FEDF-1B17-4939-DD49-DF358C79259B}"/>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292721103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Content - Red Background">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86F1E247-B682-7CCA-0967-E63908DD64C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4" name="Rectangle 3">
            <a:extLst>
              <a:ext uri="{FF2B5EF4-FFF2-40B4-BE49-F238E27FC236}">
                <a16:creationId xmlns:a16="http://schemas.microsoft.com/office/drawing/2014/main" id="{D492F45D-B2D5-2BE4-2F75-6C684136B567}"/>
              </a:ext>
            </a:extLst>
          </p:cNvPr>
          <p:cNvSpPr/>
          <p:nvPr/>
        </p:nvSpPr>
        <p:spPr>
          <a:xfrm>
            <a:off x="4572000" y="0"/>
            <a:ext cx="4572000" cy="5143500"/>
          </a:xfrm>
          <a:prstGeom prst="rect">
            <a:avLst/>
          </a:prstGeom>
          <a:solidFill>
            <a:schemeClr val="accent3"/>
          </a:solidFill>
          <a:ln>
            <a:no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eaLnBrk="1" fontAlgn="auto" hangingPunct="1">
              <a:spcBef>
                <a:spcPts val="0"/>
              </a:spcBef>
              <a:spcAft>
                <a:spcPts val="0"/>
              </a:spcAft>
              <a:buClr>
                <a:srgbClr val="000000"/>
              </a:buClr>
              <a:buFont typeface="Arial"/>
              <a:buNone/>
              <a:defRPr/>
            </a:pPr>
            <a:endParaRPr lang="en-US" kern="0" dirty="0">
              <a:sym typeface="Arial"/>
            </a:endParaRPr>
          </a:p>
        </p:txBody>
      </p:sp>
      <p:pic>
        <p:nvPicPr>
          <p:cNvPr id="5" name="Google Shape;13;p3" title="k20center-logo-variations_K20 Bug - White.png">
            <a:extLst>
              <a:ext uri="{FF2B5EF4-FFF2-40B4-BE49-F238E27FC236}">
                <a16:creationId xmlns:a16="http://schemas.microsoft.com/office/drawing/2014/main" id="{80D6DD3C-71EE-3C73-DDA5-5CEF6C3263A1}"/>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3" name="Content Placeholder 2"/>
          <p:cNvSpPr>
            <a:spLocks noGrp="1"/>
          </p:cNvSpPr>
          <p:nvPr>
            <p:ph sz="half" idx="1"/>
          </p:nvPr>
        </p:nvSpPr>
        <p:spPr>
          <a:xfrm>
            <a:off x="351496" y="521401"/>
            <a:ext cx="3867150" cy="4100697"/>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0933065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pic>
        <p:nvPicPr>
          <p:cNvPr id="2" name="Google Shape;29;p7" title="k20center-logo-variations_K20 - Bug Color.png">
            <a:extLst>
              <a:ext uri="{FF2B5EF4-FFF2-40B4-BE49-F238E27FC236}">
                <a16:creationId xmlns:a16="http://schemas.microsoft.com/office/drawing/2014/main" id="{AF74F841-FC3F-3B0B-3269-2B1C811007C1}"/>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extLst>
      <p:ext uri="{BB962C8B-B14F-4D97-AF65-F5344CB8AC3E}">
        <p14:creationId xmlns:p14="http://schemas.microsoft.com/office/powerpoint/2010/main" val="142158656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Cover" type="title">
  <p:cSld name="Cover">
    <p:bg>
      <p:bgPr>
        <a:blipFill dpi="0" rotWithShape="0">
          <a:blip r:embed="rId2"/>
          <a:srcRect/>
          <a:stretch>
            <a:fillRect/>
          </a:stretch>
        </a:blipFill>
        <a:effectLst/>
      </p:bgPr>
    </p:bg>
    <p:spTree>
      <p:nvGrpSpPr>
        <p:cNvPr id="1" name="Shape 9"/>
        <p:cNvGrpSpPr/>
        <p:nvPr/>
      </p:nvGrpSpPr>
      <p:grpSpPr>
        <a:xfrm>
          <a:off x="0" y="0"/>
          <a:ext cx="0" cy="0"/>
          <a:chOff x="0" y="0"/>
          <a:chExt cx="0" cy="0"/>
        </a:xfrm>
      </p:grpSpPr>
    </p:spTree>
    <p:extLst>
      <p:ext uri="{BB962C8B-B14F-4D97-AF65-F5344CB8AC3E}">
        <p14:creationId xmlns:p14="http://schemas.microsoft.com/office/powerpoint/2010/main" val="406337926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623888" y="2807732"/>
            <a:ext cx="7885113" cy="1397000"/>
          </a:xfrm>
          <a:prstGeom prst="rect">
            <a:avLst/>
          </a:prstGeom>
        </p:spPr>
        <p:txBody>
          <a:bodyPr/>
          <a:lstStyle>
            <a:lvl1pPr marL="0" indent="0">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24324593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 With Cover Image">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3" name="Google Shape;13;p3" title="k20center-logo-variations_K20 Bug - White.png">
            <a:extLst>
              <a:ext uri="{FF2B5EF4-FFF2-40B4-BE49-F238E27FC236}">
                <a16:creationId xmlns:a16="http://schemas.microsoft.com/office/drawing/2014/main" id="{07A283A7-4BAE-5607-F552-FF9DE8E501F0}"/>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a:xfrm>
            <a:off x="3569666" y="559689"/>
            <a:ext cx="4940921" cy="2139950"/>
          </a:xfrm>
        </p:spPr>
        <p:txBody>
          <a:bodyPr anchor="b">
            <a:normAutofit/>
          </a:bodyPr>
          <a:lstStyle>
            <a:lvl1pPr>
              <a:lnSpc>
                <a:spcPct val="100000"/>
              </a:lnSpc>
              <a:defRPr sz="5000">
                <a:solidFill>
                  <a:schemeClr val="bg1"/>
                </a:solidFill>
              </a:defRPr>
            </a:lvl1pPr>
          </a:lstStyle>
          <a:p>
            <a:r>
              <a:rPr lang="en-US"/>
              <a:t>Click to edit Master title style</a:t>
            </a:r>
            <a:endParaRPr lang="en-US" dirty="0"/>
          </a:p>
        </p:txBody>
      </p:sp>
      <p:sp>
        <p:nvSpPr>
          <p:cNvPr id="9" name="Text Placeholder 8"/>
          <p:cNvSpPr>
            <a:spLocks noGrp="1"/>
          </p:cNvSpPr>
          <p:nvPr>
            <p:ph type="body" sz="quarter" idx="10"/>
          </p:nvPr>
        </p:nvSpPr>
        <p:spPr>
          <a:xfrm>
            <a:off x="3569073" y="2807732"/>
            <a:ext cx="4939927" cy="1397000"/>
          </a:xfrm>
          <a:prstGeom prst="rect">
            <a:avLst/>
          </a:prstGeom>
        </p:spPr>
        <p:txBody>
          <a:bodyPr/>
          <a:lstStyle>
            <a:lvl1pPr marL="0" indent="0">
              <a:lnSpc>
                <a:spcPct val="100000"/>
              </a:lnSpc>
              <a:buClr>
                <a:schemeClr val="bg1"/>
              </a:buClr>
              <a:buNone/>
              <a:defRPr>
                <a:solidFill>
                  <a:schemeClr val="bg1"/>
                </a:solidFill>
              </a:defRPr>
            </a:lvl1pPr>
            <a:lvl2pPr marL="365760" indent="0">
              <a:buClr>
                <a:schemeClr val="bg1"/>
              </a:buClr>
              <a:buNone/>
              <a:defRPr>
                <a:solidFill>
                  <a:schemeClr val="bg1"/>
                </a:solidFill>
              </a:defRPr>
            </a:lvl2pPr>
            <a:lvl3pPr marL="822960" indent="0">
              <a:buClr>
                <a:schemeClr val="bg1"/>
              </a:buClr>
              <a:buNone/>
              <a:defRPr>
                <a:solidFill>
                  <a:schemeClr val="bg1"/>
                </a:solidFill>
              </a:defRPr>
            </a:lvl3pPr>
            <a:lvl4pPr marL="1371600" indent="0">
              <a:buClr>
                <a:schemeClr val="bg1"/>
              </a:buClr>
              <a:buNone/>
              <a:defRPr>
                <a:solidFill>
                  <a:schemeClr val="bg1"/>
                </a:solidFill>
              </a:defRPr>
            </a:lvl4pPr>
            <a:lvl5pPr marL="1828800" indent="0">
              <a:buClr>
                <a:schemeClr val="bg1"/>
              </a:buClr>
              <a:buNone/>
              <a:defRPr>
                <a:solidFill>
                  <a:schemeClr val="bg1"/>
                </a:solidFill>
              </a:defRPr>
            </a:lvl5pPr>
          </a:lstStyle>
          <a:p>
            <a:pPr lvl="0"/>
            <a:r>
              <a:rPr lang="en-US"/>
              <a:t>Click to edit Master text styles</a:t>
            </a:r>
          </a:p>
        </p:txBody>
      </p:sp>
    </p:spTree>
    <p:extLst>
      <p:ext uri="{BB962C8B-B14F-4D97-AF65-F5344CB8AC3E}">
        <p14:creationId xmlns:p14="http://schemas.microsoft.com/office/powerpoint/2010/main" val="30044683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Essential Question(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5D844917-401A-C607-900F-8340B4453A33}"/>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96175754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Objective(s)">
    <p:bg>
      <p:bgPr>
        <a:blipFill dpi="0" rotWithShape="0">
          <a:blip r:embed="rId2"/>
          <a:srcRect/>
          <a:stretch>
            <a:fillRect/>
          </a:stretch>
        </a:blipFill>
        <a:effectLst/>
      </p:bgPr>
    </p:bg>
    <p:spTree>
      <p:nvGrpSpPr>
        <p:cNvPr id="1" name=""/>
        <p:cNvGrpSpPr/>
        <p:nvPr/>
      </p:nvGrpSpPr>
      <p:grpSpPr>
        <a:xfrm>
          <a:off x="0" y="0"/>
          <a:ext cx="0" cy="0"/>
          <a:chOff x="0" y="0"/>
          <a:chExt cx="0" cy="0"/>
        </a:xfrm>
      </p:grpSpPr>
      <p:pic>
        <p:nvPicPr>
          <p:cNvPr id="2" name="Google Shape;13;p3" title="k20center-logo-variations_K20 Bug - White.png">
            <a:extLst>
              <a:ext uri="{FF2B5EF4-FFF2-40B4-BE49-F238E27FC236}">
                <a16:creationId xmlns:a16="http://schemas.microsoft.com/office/drawing/2014/main" id="{2190A501-5ACD-F178-69EF-6D3C6116E867}"/>
              </a:ext>
            </a:extLst>
          </p:cNvPr>
          <p:cNvPicPr preferRelativeResize="0"/>
          <p:nvPr/>
        </p:nvPicPr>
        <p:blipFill>
          <a:blip r:embed="rId3">
            <a:alphaModFix/>
          </a:blip>
          <a:stretch>
            <a:fillRect/>
          </a:stretch>
        </p:blipFill>
        <p:spPr>
          <a:xfrm>
            <a:off x="8428038" y="4451350"/>
            <a:ext cx="511175" cy="509588"/>
          </a:xfrm>
          <a:prstGeom prst="rect">
            <a:avLst/>
          </a:prstGeom>
          <a:noFill/>
          <a:ln>
            <a:noFill/>
          </a:ln>
        </p:spPr>
      </p:pic>
      <p:sp>
        <p:nvSpPr>
          <p:cNvPr id="4" name="Title 1"/>
          <p:cNvSpPr>
            <a:spLocks noGrp="1"/>
          </p:cNvSpPr>
          <p:nvPr>
            <p:ph type="title"/>
          </p:nvPr>
        </p:nvSpPr>
        <p:spPr>
          <a:xfrm>
            <a:off x="623888" y="559689"/>
            <a:ext cx="7886700" cy="2139950"/>
          </a:xfrm>
        </p:spPr>
        <p:txBody>
          <a:bodyPr anchor="b">
            <a:normAutofit/>
          </a:bodyPr>
          <a:lstStyle>
            <a:lvl1pPr>
              <a:defRPr sz="5000">
                <a:solidFill>
                  <a:schemeClr val="bg1"/>
                </a:solidFill>
              </a:defRPr>
            </a:lvl1pPr>
          </a:lstStyle>
          <a:p>
            <a:r>
              <a:rPr lang="en-US"/>
              <a:t>Click to edit Master title style</a:t>
            </a:r>
            <a:endParaRPr lang="en-US" dirty="0"/>
          </a:p>
        </p:txBody>
      </p:sp>
      <p:sp>
        <p:nvSpPr>
          <p:cNvPr id="5" name="Text Placeholder 8"/>
          <p:cNvSpPr>
            <a:spLocks noGrp="1"/>
          </p:cNvSpPr>
          <p:nvPr>
            <p:ph type="body" sz="quarter" idx="10"/>
          </p:nvPr>
        </p:nvSpPr>
        <p:spPr>
          <a:xfrm>
            <a:off x="623888" y="2807732"/>
            <a:ext cx="7885113" cy="1397000"/>
          </a:xfrm>
          <a:prstGeom prst="rect">
            <a:avLst/>
          </a:prstGeom>
        </p:spPr>
        <p:txBody>
          <a:bodyPr/>
          <a:lstStyle>
            <a:lvl1pPr>
              <a:buClr>
                <a:schemeClr val="bg1"/>
              </a:buClr>
              <a:defRPr>
                <a:solidFill>
                  <a:schemeClr val="bg1"/>
                </a:solidFill>
              </a:defRPr>
            </a:lvl1pPr>
            <a:lvl2pPr>
              <a:buClr>
                <a:schemeClr val="bg1"/>
              </a:buCl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a:t>Click to edit Master text styles</a:t>
            </a:r>
          </a:p>
          <a:p>
            <a:pPr lvl="1"/>
            <a:r>
              <a:rPr lang="en-US"/>
              <a:t>Second level</a:t>
            </a:r>
          </a:p>
        </p:txBody>
      </p:sp>
    </p:spTree>
    <p:extLst>
      <p:ext uri="{BB962C8B-B14F-4D97-AF65-F5344CB8AC3E}">
        <p14:creationId xmlns:p14="http://schemas.microsoft.com/office/powerpoint/2010/main" val="3931420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ntent - 1 Column">
    <p:spTree>
      <p:nvGrpSpPr>
        <p:cNvPr id="1" name=""/>
        <p:cNvGrpSpPr/>
        <p:nvPr/>
      </p:nvGrpSpPr>
      <p:grpSpPr>
        <a:xfrm>
          <a:off x="0" y="0"/>
          <a:ext cx="0" cy="0"/>
          <a:chOff x="0" y="0"/>
          <a:chExt cx="0" cy="0"/>
        </a:xfrm>
      </p:grpSpPr>
      <p:pic>
        <p:nvPicPr>
          <p:cNvPr id="3" name="Google Shape;29;p7" title="k20center-logo-variations_K20 - Bug Color.png">
            <a:extLst>
              <a:ext uri="{FF2B5EF4-FFF2-40B4-BE49-F238E27FC236}">
                <a16:creationId xmlns:a16="http://schemas.microsoft.com/office/drawing/2014/main" id="{7A36BC56-4BFB-F2FB-2704-1CEB5D4A557E}"/>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4" name="Content Placeholder 3"/>
          <p:cNvSpPr>
            <a:spLocks noGrp="1"/>
          </p:cNvSpPr>
          <p:nvPr>
            <p:ph sz="half" idx="2"/>
          </p:nvPr>
        </p:nvSpPr>
        <p:spPr>
          <a:xfrm>
            <a:off x="628649" y="1370013"/>
            <a:ext cx="7886699" cy="3262312"/>
          </a:xfrm>
          <a:prstGeom prst="rect">
            <a:avLst/>
          </a:prstGeom>
        </p:spPr>
        <p:txBody>
          <a:bodyPr/>
          <a:lstStyle>
            <a:lvl1pPr marL="228600" indent="-22860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228600">
              <a:lnSpc>
                <a:spcPct val="100000"/>
              </a:lnSpc>
              <a:buSzPct val="120000"/>
              <a:buFont typeface="Arial" panose="020B0604020202020204" pitchFamily="34" charset="0"/>
              <a:buChar char="•"/>
              <a:defRPr/>
            </a:lvl4pPr>
            <a:lvl5pPr marL="2057400" indent="-22860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185564849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1_Content - 1 Column">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D51A9934-4731-CF7D-01F8-8F8BC4047EED}"/>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idx="1"/>
          </p:nvPr>
        </p:nvSpPr>
        <p:spPr>
          <a:xfrm>
            <a:off x="628650" y="1370013"/>
            <a:ext cx="788670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7531308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Content - 2 column">
    <p:spTree>
      <p:nvGrpSpPr>
        <p:cNvPr id="1" name=""/>
        <p:cNvGrpSpPr/>
        <p:nvPr/>
      </p:nvGrpSpPr>
      <p:grpSpPr>
        <a:xfrm>
          <a:off x="0" y="0"/>
          <a:ext cx="0" cy="0"/>
          <a:chOff x="0" y="0"/>
          <a:chExt cx="0" cy="0"/>
        </a:xfrm>
      </p:grpSpPr>
      <p:pic>
        <p:nvPicPr>
          <p:cNvPr id="5" name="Google Shape;29;p7" title="k20center-logo-variations_K20 - Bug Color.png">
            <a:extLst>
              <a:ext uri="{FF2B5EF4-FFF2-40B4-BE49-F238E27FC236}">
                <a16:creationId xmlns:a16="http://schemas.microsoft.com/office/drawing/2014/main" id="{CC1A804E-1971-8E34-9464-0A90A0072EB2}"/>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8200" y="1370013"/>
            <a:ext cx="3867150" cy="3262312"/>
          </a:xfrm>
          <a:prstGeom prst="rect">
            <a:avLst/>
          </a:prstGeom>
        </p:spPr>
        <p:txBody>
          <a:bodyPr/>
          <a:lstStyle>
            <a:lvl1pPr marL="228600" indent="-320040">
              <a:buFont typeface="+mj-lt"/>
              <a:buAutoNum type="arabicPeriod"/>
              <a:defRPr/>
            </a:lvl1pPr>
            <a:lvl2pPr marL="685800" indent="-320040">
              <a:buFont typeface="+mj-lt"/>
              <a:buAutoNum type="alphaLcPeriod"/>
              <a:defRPr/>
            </a:lvl2pPr>
            <a:lvl3pPr marL="1143000" indent="-320040">
              <a:buFont typeface="+mj-lt"/>
              <a:buAutoNum type="romanLcPeriod"/>
              <a:defRPr/>
            </a:lvl3pPr>
            <a:lvl4pPr marL="1600200" indent="-320040">
              <a:lnSpc>
                <a:spcPct val="100000"/>
              </a:lnSpc>
              <a:buSzPct val="120000"/>
              <a:buFont typeface="Arial" panose="020B0604020202020204" pitchFamily="34" charset="0"/>
              <a:buChar char="•"/>
              <a:defRPr/>
            </a:lvl4pPr>
            <a:lvl5pPr marL="2057400" indent="-320040">
              <a:lnSpc>
                <a:spcPct val="100000"/>
              </a:lnSpc>
              <a:buFont typeface="Courier New" panose="02070309020205020404" pitchFamily="49" charset="0"/>
              <a:buChar char="o"/>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8060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Instructional Strategy">
    <p:spTree>
      <p:nvGrpSpPr>
        <p:cNvPr id="1" name=""/>
        <p:cNvGrpSpPr/>
        <p:nvPr/>
      </p:nvGrpSpPr>
      <p:grpSpPr>
        <a:xfrm>
          <a:off x="0" y="0"/>
          <a:ext cx="0" cy="0"/>
          <a:chOff x="0" y="0"/>
          <a:chExt cx="0" cy="0"/>
        </a:xfrm>
      </p:grpSpPr>
      <p:pic>
        <p:nvPicPr>
          <p:cNvPr id="4" name="Google Shape;29;p7" title="k20center-logo-variations_K20 - Bug Color.png">
            <a:extLst>
              <a:ext uri="{FF2B5EF4-FFF2-40B4-BE49-F238E27FC236}">
                <a16:creationId xmlns:a16="http://schemas.microsoft.com/office/drawing/2014/main" id="{5D168AF4-32E4-74C0-4A18-039BCF6D6B8B}"/>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
        <p:nvSpPr>
          <p:cNvPr id="2" name="Title 1"/>
          <p:cNvSpPr>
            <a:spLocks noGrp="1"/>
          </p:cNvSpPr>
          <p:nvPr>
            <p:ph type="title"/>
          </p:nvPr>
        </p:nvSpPr>
        <p:spPr/>
        <p:txBody>
          <a:bodyPr anchor="b"/>
          <a:lstStyle>
            <a:lvl1pPr>
              <a:defRPr>
                <a:solidFill>
                  <a:schemeClr val="accent3"/>
                </a:solidFill>
              </a:defRPr>
            </a:lvl1pPr>
          </a:lstStyle>
          <a:p>
            <a:r>
              <a:rPr lang="en-US"/>
              <a:t>Click to edit Master title style</a:t>
            </a:r>
            <a:endParaRPr lang="en-US" dirty="0"/>
          </a:p>
        </p:txBody>
      </p:sp>
      <p:sp>
        <p:nvSpPr>
          <p:cNvPr id="3" name="Content Placeholder 2"/>
          <p:cNvSpPr>
            <a:spLocks noGrp="1"/>
          </p:cNvSpPr>
          <p:nvPr>
            <p:ph sz="half" idx="1"/>
          </p:nvPr>
        </p:nvSpPr>
        <p:spPr>
          <a:xfrm>
            <a:off x="628650" y="1370013"/>
            <a:ext cx="3867150" cy="3262312"/>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410085043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theme" Target="../theme/theme2.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1026" name="Title Placeholder 1">
            <a:extLst>
              <a:ext uri="{FF2B5EF4-FFF2-40B4-BE49-F238E27FC236}">
                <a16:creationId xmlns:a16="http://schemas.microsoft.com/office/drawing/2014/main" id="{092A09B7-DA10-1158-CAB4-8798C3E2F87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Click to edit Master title style</a:t>
            </a:r>
          </a:p>
        </p:txBody>
      </p:sp>
      <p:sp>
        <p:nvSpPr>
          <p:cNvPr id="1027" name="Text Placeholder 2">
            <a:extLst>
              <a:ext uri="{FF2B5EF4-FFF2-40B4-BE49-F238E27FC236}">
                <a16:creationId xmlns:a16="http://schemas.microsoft.com/office/drawing/2014/main" id="{C7CF834B-CD39-B870-A33D-BB16E7C46C64}"/>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 </a:t>
            </a:r>
          </a:p>
          <a:p>
            <a:pPr lvl="1"/>
            <a:r>
              <a:rPr lang="en-US" altLang="en-US" dirty="0"/>
              <a:t>Second</a:t>
            </a:r>
          </a:p>
          <a:p>
            <a:pPr lvl="2"/>
            <a:r>
              <a:rPr lang="en-US" altLang="en-US" dirty="0"/>
              <a:t>Third level</a:t>
            </a:r>
          </a:p>
          <a:p>
            <a:pPr lvl="3"/>
            <a:r>
              <a:rPr lang="en-US" altLang="en-US" dirty="0"/>
              <a:t>Fourth level</a:t>
            </a:r>
          </a:p>
          <a:p>
            <a:pPr lvl="4"/>
            <a:r>
              <a:rPr lang="en-US" altLang="en-US" dirty="0"/>
              <a:t>Fifth level</a:t>
            </a:r>
          </a:p>
        </p:txBody>
      </p:sp>
    </p:spTree>
  </p:cSld>
  <p:clrMap bg1="lt1" tx1="dk1" bg2="lt2" tx2="dk2" accent1="accent1" accent2="accent2" accent3="accent3" accent4="accent4" accent5="accent5" accent6="accent6" hlink="hlink" folHlink="folHlink"/>
  <p:sldLayoutIdLst>
    <p:sldLayoutId id="2147483699" r:id="rId1"/>
    <p:sldLayoutId id="2147483700" r:id="rId2"/>
    <p:sldLayoutId id="2147483715" r:id="rId3"/>
    <p:sldLayoutId id="2147483701" r:id="rId4"/>
    <p:sldLayoutId id="2147483702" r:id="rId5"/>
    <p:sldLayoutId id="2147483703" r:id="rId6"/>
    <p:sldLayoutId id="2147483704" r:id="rId7"/>
    <p:sldLayoutId id="2147483705" r:id="rId8"/>
    <p:sldLayoutId id="2147483706" r:id="rId9"/>
    <p:sldLayoutId id="2147483707" r:id="rId10"/>
    <p:sldLayoutId id="2147483708" r:id="rId11"/>
    <p:sldLayoutId id="2147483709" r:id="rId12"/>
    <p:sldLayoutId id="2147483710" r:id="rId13"/>
    <p:sldLayoutId id="2147483711" r:id="rId14"/>
    <p:sldLayoutId id="2147483712" r:id="rId15"/>
    <p:sldLayoutId id="2147483713" r:id="rId16"/>
    <p:sldLayoutId id="2147483714" r:id="rId17"/>
  </p:sldLayoutIdLst>
  <p:txStyles>
    <p:titleStyle>
      <a:lvl1pPr algn="l" rtl="0" eaLnBrk="1" fontAlgn="base" hangingPunct="1">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eaLnBrk="1" fontAlgn="base" hangingPunct="1">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457200" indent="-393192" algn="l" rtl="0" eaLnBrk="1" fontAlgn="base" hangingPunct="1">
        <a:spcBef>
          <a:spcPts val="520"/>
        </a:spcBef>
        <a:spcAft>
          <a:spcPct val="0"/>
        </a:spcAft>
        <a:buClr>
          <a:srgbClr val="971D20"/>
        </a:buClr>
        <a:buSzPct val="100000"/>
        <a:buFont typeface="System Font Regular"/>
        <a:buChar char="●"/>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eaLnBrk="1" fontAlgn="base" hangingPunct="1">
        <a:spcBef>
          <a:spcPts val="400"/>
        </a:spcBef>
        <a:spcAft>
          <a:spcPct val="0"/>
        </a:spcAft>
        <a:buClr>
          <a:schemeClr val="accent1"/>
        </a:buClr>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eaLnBrk="1" fontAlgn="base" hangingPunct="1">
        <a:spcBef>
          <a:spcPts val="340"/>
        </a:spcBef>
        <a:spcAft>
          <a:spcPct val="0"/>
        </a:spcAft>
        <a:buClr>
          <a:srgbClr val="E8BF3C"/>
        </a:buClr>
        <a:buFont typeface="Wingdings" pitchFamily="2" charset="2"/>
        <a:buChar char="§"/>
        <a:defRPr sz="2600" kern="1200">
          <a:solidFill>
            <a:schemeClr val="tx1"/>
          </a:solidFill>
          <a:latin typeface="Calibri" panose="020F0502020204030204" pitchFamily="34" charset="0"/>
          <a:ea typeface="+mn-ea"/>
          <a:cs typeface="Calibri" panose="020F0502020204030204" pitchFamily="34" charset="0"/>
        </a:defRPr>
      </a:lvl3pPr>
      <a:lvl4pPr marL="1828800" indent="-320040" algn="l" rtl="0" eaLnBrk="1" fontAlgn="base" hangingPunct="1">
        <a:lnSpc>
          <a:spcPct val="90000"/>
        </a:lnSpc>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eaLnBrk="1" fontAlgn="base" hangingPunct="1">
        <a:lnSpc>
          <a:spcPct val="90000"/>
        </a:lnSpc>
        <a:spcBef>
          <a:spcPts val="270"/>
        </a:spcBef>
        <a:spcAft>
          <a:spcPct val="0"/>
        </a:spcAft>
        <a:buClr>
          <a:schemeClr val="accent1"/>
        </a:buClr>
        <a:buSzPct val="80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Title Placeholder 1">
            <a:extLst>
              <a:ext uri="{FF2B5EF4-FFF2-40B4-BE49-F238E27FC236}">
                <a16:creationId xmlns:a16="http://schemas.microsoft.com/office/drawing/2014/main" id="{DBC93EE6-7CCD-518F-84C9-A4397115C5F0}"/>
              </a:ext>
            </a:extLst>
          </p:cNvPr>
          <p:cNvSpPr>
            <a:spLocks noGrp="1" noChangeArrowheads="1"/>
          </p:cNvSpPr>
          <p:nvPr>
            <p:ph type="title"/>
          </p:nvPr>
        </p:nvSpPr>
        <p:spPr bwMode="auto">
          <a:xfrm>
            <a:off x="628650" y="274638"/>
            <a:ext cx="7886700" cy="993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en-US" altLang="en-US"/>
              <a:t>Click to edit Master title style</a:t>
            </a:r>
          </a:p>
        </p:txBody>
      </p:sp>
      <p:sp>
        <p:nvSpPr>
          <p:cNvPr id="2051" name="Text Placeholder 2">
            <a:extLst>
              <a:ext uri="{FF2B5EF4-FFF2-40B4-BE49-F238E27FC236}">
                <a16:creationId xmlns:a16="http://schemas.microsoft.com/office/drawing/2014/main" id="{4DDC3D1B-4E0E-1D9F-CB2D-3C12C36432EE}"/>
              </a:ext>
            </a:extLst>
          </p:cNvPr>
          <p:cNvSpPr>
            <a:spLocks noGrp="1" noChangeArrowheads="1"/>
          </p:cNvSpPr>
          <p:nvPr>
            <p:ph type="body" idx="1"/>
          </p:nvPr>
        </p:nvSpPr>
        <p:spPr bwMode="auto">
          <a:xfrm>
            <a:off x="628650" y="1370013"/>
            <a:ext cx="7886700" cy="32623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dirty="0"/>
              <a:t>Click to edit Master text styles</a:t>
            </a:r>
          </a:p>
          <a:p>
            <a:pPr lvl="1"/>
            <a:r>
              <a:rPr lang="en-US" altLang="en-US" dirty="0"/>
              <a:t>Second level</a:t>
            </a:r>
          </a:p>
          <a:p>
            <a:pPr lvl="2"/>
            <a:r>
              <a:rPr lang="en-US" altLang="en-US" dirty="0"/>
              <a:t>Third level</a:t>
            </a:r>
          </a:p>
          <a:p>
            <a:pPr lvl="3"/>
            <a:r>
              <a:rPr lang="en-US" altLang="en-US" dirty="0"/>
              <a:t>Fourth level</a:t>
            </a:r>
          </a:p>
          <a:p>
            <a:pPr lvl="4"/>
            <a:r>
              <a:rPr lang="en-US" altLang="en-US" dirty="0"/>
              <a:t>Fifth level</a:t>
            </a:r>
          </a:p>
        </p:txBody>
      </p:sp>
      <p:pic>
        <p:nvPicPr>
          <p:cNvPr id="7" name="Google Shape;29;p7" title="k20center-logo-variations_K20 - Bug Color.png">
            <a:extLst>
              <a:ext uri="{FF2B5EF4-FFF2-40B4-BE49-F238E27FC236}">
                <a16:creationId xmlns:a16="http://schemas.microsoft.com/office/drawing/2014/main" id="{A6C23A54-FCC8-0F9D-1665-130E35DC754A}"/>
              </a:ext>
            </a:extLst>
          </p:cNvPr>
          <p:cNvPicPr preferRelativeResize="0"/>
          <p:nvPr/>
        </p:nvPicPr>
        <p:blipFill>
          <a:blip r:embed="rId2">
            <a:alphaModFix/>
          </a:blip>
          <a:stretch>
            <a:fillRect/>
          </a:stretch>
        </p:blipFill>
        <p:spPr>
          <a:xfrm>
            <a:off x="8428038" y="4451350"/>
            <a:ext cx="511175" cy="509588"/>
          </a:xfrm>
          <a:prstGeom prst="rect">
            <a:avLst/>
          </a:prstGeom>
          <a:noFill/>
          <a:ln>
            <a:noFill/>
          </a:ln>
        </p:spPr>
      </p:pic>
    </p:spTree>
  </p:cSld>
  <p:clrMap bg1="lt1" tx1="dk1" bg2="lt2" tx2="dk2" accent1="accent1" accent2="accent2" accent3="accent3" accent4="accent4" accent5="accent5" accent6="accent6" hlink="hlink" folHlink="folHlink"/>
  <p:txStyles>
    <p:titleStyle>
      <a:lvl1pPr algn="l" rtl="0" fontAlgn="base">
        <a:lnSpc>
          <a:spcPct val="90000"/>
        </a:lnSpc>
        <a:spcBef>
          <a:spcPct val="0"/>
        </a:spcBef>
        <a:spcAft>
          <a:spcPct val="0"/>
        </a:spcAft>
        <a:defRPr sz="3600" kern="1200">
          <a:solidFill>
            <a:schemeClr val="tx1"/>
          </a:solidFill>
          <a:latin typeface="Calibri" panose="020F0502020204030204" pitchFamily="34" charset="0"/>
          <a:ea typeface="+mj-ea"/>
          <a:cs typeface="Calibri" panose="020F0502020204030204" pitchFamily="34" charset="0"/>
        </a:defRPr>
      </a:lvl1pPr>
      <a:lvl2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2pPr>
      <a:lvl3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3pPr>
      <a:lvl4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4pPr>
      <a:lvl5pPr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5pPr>
      <a:lvl6pPr marL="4572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6pPr>
      <a:lvl7pPr marL="9144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7pPr>
      <a:lvl8pPr marL="13716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8pPr>
      <a:lvl9pPr marL="1828800" algn="l" rtl="0" fontAlgn="base">
        <a:lnSpc>
          <a:spcPct val="90000"/>
        </a:lnSpc>
        <a:spcBef>
          <a:spcPct val="0"/>
        </a:spcBef>
        <a:spcAft>
          <a:spcPct val="0"/>
        </a:spcAft>
        <a:defRPr sz="3600">
          <a:solidFill>
            <a:schemeClr val="tx1"/>
          </a:solidFill>
          <a:latin typeface="Calibri" panose="020F0502020204030204" pitchFamily="34" charset="0"/>
          <a:cs typeface="Calibri" panose="020F0502020204030204" pitchFamily="34" charset="0"/>
        </a:defRPr>
      </a:lvl9pPr>
    </p:titleStyle>
    <p:bodyStyle>
      <a:lvl1pPr marL="228600" indent="-393192" algn="l" rtl="0" fontAlgn="base">
        <a:spcBef>
          <a:spcPts val="520"/>
        </a:spcBef>
        <a:spcAft>
          <a:spcPct val="0"/>
        </a:spcAft>
        <a:buClr>
          <a:srgbClr val="971D20"/>
        </a:buClr>
        <a:buFont typeface="Aptos Display" panose="020B0004020202020204" pitchFamily="34" charset="0"/>
        <a:buAutoNum type="arabicPeriod"/>
        <a:defRPr sz="2600" kern="1200">
          <a:solidFill>
            <a:schemeClr val="tx1"/>
          </a:solidFill>
          <a:latin typeface="Calibri" panose="020F0502020204030204" pitchFamily="34" charset="0"/>
          <a:ea typeface="+mn-ea"/>
          <a:cs typeface="Calibri" panose="020F0502020204030204" pitchFamily="34" charset="0"/>
        </a:defRPr>
      </a:lvl1pPr>
      <a:lvl2pPr marL="914400" indent="-356616" algn="l" rtl="0" fontAlgn="base">
        <a:spcBef>
          <a:spcPts val="400"/>
        </a:spcBef>
        <a:spcAft>
          <a:spcPct val="0"/>
        </a:spcAft>
        <a:buClr>
          <a:schemeClr val="accent1"/>
        </a:buClr>
        <a:buFont typeface="Aptos Display" panose="020B0004020202020204" pitchFamily="34" charset="0"/>
        <a:buAutoNum type="alphaLcPeriod"/>
        <a:defRPr sz="2600" kern="1200">
          <a:solidFill>
            <a:schemeClr val="tx1"/>
          </a:solidFill>
          <a:latin typeface="Calibri" panose="020F0502020204030204" pitchFamily="34" charset="0"/>
          <a:ea typeface="+mn-ea"/>
          <a:cs typeface="Calibri" panose="020F0502020204030204" pitchFamily="34" charset="0"/>
        </a:defRPr>
      </a:lvl2pPr>
      <a:lvl3pPr marL="1371600" indent="-338328" algn="l" rtl="0" fontAlgn="base">
        <a:spcBef>
          <a:spcPts val="340"/>
        </a:spcBef>
        <a:spcAft>
          <a:spcPct val="0"/>
        </a:spcAft>
        <a:buClr>
          <a:srgbClr val="E8BF3C"/>
        </a:buClr>
        <a:buFont typeface="Aptos Display" panose="020B0004020202020204" pitchFamily="34" charset="0"/>
        <a:buAutoNum type="romanLcPeriod"/>
        <a:defRPr sz="2600" kern="1200">
          <a:solidFill>
            <a:schemeClr val="tx1"/>
          </a:solidFill>
          <a:latin typeface="Calibri" panose="020F0502020204030204" pitchFamily="34" charset="0"/>
          <a:ea typeface="+mn-ea"/>
          <a:cs typeface="Calibri" panose="020F0502020204030204" pitchFamily="34" charset="0"/>
        </a:defRPr>
      </a:lvl3pPr>
      <a:lvl4pPr marL="1828800" indent="-319088" algn="l" rtl="0" fontAlgn="base">
        <a:spcBef>
          <a:spcPts val="300"/>
        </a:spcBef>
        <a:spcAft>
          <a:spcPct val="0"/>
        </a:spcAft>
        <a:buClr>
          <a:srgbClr val="971D20"/>
        </a:buClr>
        <a:buFont typeface="Arial" panose="020B0604020202020204" pitchFamily="34" charset="0"/>
        <a:buChar char="•"/>
        <a:defRPr sz="2600" kern="1200">
          <a:solidFill>
            <a:schemeClr val="tx1"/>
          </a:solidFill>
          <a:latin typeface="Calibri" panose="020F0502020204030204" pitchFamily="34" charset="0"/>
          <a:ea typeface="+mn-ea"/>
          <a:cs typeface="Calibri" panose="020F0502020204030204" pitchFamily="34" charset="0"/>
        </a:defRPr>
      </a:lvl4pPr>
      <a:lvl5pPr marL="2286000" indent="-310896" algn="l" rtl="0" fontAlgn="base">
        <a:spcBef>
          <a:spcPts val="270"/>
        </a:spcBef>
        <a:spcAft>
          <a:spcPct val="0"/>
        </a:spcAft>
        <a:buClr>
          <a:schemeClr val="accent1"/>
        </a:buClr>
        <a:buSzPct val="75000"/>
        <a:buFont typeface="Courier New" panose="02070309020205020404" pitchFamily="49" charset="0"/>
        <a:buChar char="o"/>
        <a:defRPr sz="2600" kern="1200">
          <a:solidFill>
            <a:schemeClr val="tx1"/>
          </a:solidFill>
          <a:latin typeface="Calibri" panose="020F0502020204030204" pitchFamily="34" charset="0"/>
          <a:ea typeface="+mn-ea"/>
          <a:cs typeface="Calibri" panose="020F050202020403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79D2E2-CD8A-810C-6F16-35A43C3F2AB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B2E3DD7-A2D4-D076-AF75-5DDA2E88A2F8}"/>
              </a:ext>
            </a:extLst>
          </p:cNvPr>
          <p:cNvSpPr>
            <a:spLocks noGrp="1"/>
          </p:cNvSpPr>
          <p:nvPr>
            <p:ph type="title"/>
          </p:nvPr>
        </p:nvSpPr>
        <p:spPr/>
        <p:txBody>
          <a:bodyPr/>
          <a:lstStyle/>
          <a:p>
            <a:r>
              <a:rPr lang="en-US" dirty="0"/>
              <a:t>Tall Tales</a:t>
            </a:r>
          </a:p>
        </p:txBody>
      </p:sp>
      <p:sp>
        <p:nvSpPr>
          <p:cNvPr id="3" name="Content Placeholder 2">
            <a:extLst>
              <a:ext uri="{FF2B5EF4-FFF2-40B4-BE49-F238E27FC236}">
                <a16:creationId xmlns:a16="http://schemas.microsoft.com/office/drawing/2014/main" id="{C0BE0192-F04A-45E5-93FE-FCAD6B2ECEC9}"/>
              </a:ext>
            </a:extLst>
          </p:cNvPr>
          <p:cNvSpPr>
            <a:spLocks noGrp="1"/>
          </p:cNvSpPr>
          <p:nvPr>
            <p:ph sz="half" idx="2"/>
          </p:nvPr>
        </p:nvSpPr>
        <p:spPr/>
        <p:txBody>
          <a:bodyPr/>
          <a:lstStyle/>
          <a:p>
            <a:pPr marL="0" marR="0" lvl="0" indent="0"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None/>
              <a:tabLst/>
              <a:defRPr/>
            </a:pPr>
            <a:r>
              <a:rPr kumimoji="0" lang="en-US" sz="2000" b="1" i="0" u="none" strike="noStrike" kern="1200" cap="none" spc="0" normalizeH="0" baseline="0" noProof="0" dirty="0">
                <a:ln>
                  <a:noFill/>
                </a:ln>
                <a:solidFill>
                  <a:prstClr val="black"/>
                </a:solidFill>
                <a:effectLst/>
                <a:uLnTx/>
                <a:uFillTx/>
                <a:latin typeface="Calibri"/>
                <a:ea typeface="+mn-ea"/>
                <a:cs typeface="Calibri"/>
              </a:rPr>
              <a:t>Notation Devices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a:rPr>
              <a:t>X – exaggeration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a:rPr>
              <a:t>F – presented as fact</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a:rPr>
              <a:t>S – slang or dialect</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prstClr val="black"/>
                </a:solidFill>
                <a:effectLst/>
                <a:uLnTx/>
                <a:uFillTx/>
                <a:latin typeface="Calibri"/>
                <a:ea typeface="+mn-ea"/>
                <a:cs typeface="Calibri"/>
              </a:rPr>
              <a:t>N – nature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Is there a valuable lesson or moral we can learn from this story?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Now that we have decided that this story is only meant to be funny and entertaining, who do you think the original audience might have been?</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Where do you think these crazy stories were probably told?</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243089877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E7EB941-7B9F-4C50-AB6D-65E7521B938D}"/>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991B1E"/>
                </a:solidFill>
                <a:effectLst/>
                <a:uLnTx/>
                <a:uFillTx/>
                <a:latin typeface="Calibri"/>
                <a:ea typeface="+mj-ea"/>
                <a:cs typeface="+mj-cs"/>
              </a:rPr>
              <a:t>Folktales</a:t>
            </a:r>
            <a:endParaRPr lang="en-US" dirty="0"/>
          </a:p>
        </p:txBody>
      </p:sp>
      <p:sp>
        <p:nvSpPr>
          <p:cNvPr id="3" name="Content Placeholder 2">
            <a:extLst>
              <a:ext uri="{FF2B5EF4-FFF2-40B4-BE49-F238E27FC236}">
                <a16:creationId xmlns:a16="http://schemas.microsoft.com/office/drawing/2014/main" id="{B7493C11-C896-FAFB-7FD0-B9ADD2F6D307}"/>
              </a:ext>
            </a:extLst>
          </p:cNvPr>
          <p:cNvSpPr>
            <a:spLocks noGrp="1"/>
          </p:cNvSpPr>
          <p:nvPr>
            <p:ph sz="half" idx="2"/>
          </p:nvPr>
        </p:nvSpPr>
        <p:spPr/>
        <p:txBody>
          <a:bodyPr/>
          <a:lstStyle/>
          <a:p>
            <a:pPr marL="457200" indent="-457200">
              <a:buFont typeface="Arial" panose="020B0604020202020204" pitchFamily="34" charset="0"/>
              <a:buChar char="•"/>
            </a:pPr>
            <a:r>
              <a:rPr lang="en-US" dirty="0"/>
              <a:t>Does anyone know what a folktale is? </a:t>
            </a:r>
          </a:p>
          <a:p>
            <a:pPr marL="457200" indent="-457200">
              <a:buFont typeface="Arial" panose="020B0604020202020204" pitchFamily="34" charset="0"/>
              <a:buChar char="•"/>
            </a:pPr>
            <a:r>
              <a:rPr lang="en-US" dirty="0"/>
              <a:t>What if I told you that folktales and fairy tales are basically the same thing? </a:t>
            </a:r>
          </a:p>
          <a:p>
            <a:pPr marL="457200" indent="-457200">
              <a:buFont typeface="Arial" panose="020B0604020202020204" pitchFamily="34" charset="0"/>
              <a:buChar char="•"/>
            </a:pPr>
            <a:r>
              <a:rPr lang="en-US" dirty="0"/>
              <a:t>Does anyone remember any fairytales they learned growing up? </a:t>
            </a:r>
          </a:p>
          <a:p>
            <a:pPr marL="100584" indent="0">
              <a:buNone/>
            </a:pPr>
            <a:endParaRPr lang="en-US" dirty="0"/>
          </a:p>
        </p:txBody>
      </p:sp>
    </p:spTree>
    <p:extLst>
      <p:ext uri="{BB962C8B-B14F-4D97-AF65-F5344CB8AC3E}">
        <p14:creationId xmlns:p14="http://schemas.microsoft.com/office/powerpoint/2010/main" val="24524216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DE9FF1-69D7-808F-0059-5A2F42855D7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AC76E84-8A0F-EC92-156D-4B1D7044E0B7}"/>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991B1E"/>
                </a:solidFill>
                <a:effectLst/>
                <a:uLnTx/>
                <a:uFillTx/>
                <a:latin typeface="Calibri"/>
                <a:ea typeface="+mj-ea"/>
                <a:cs typeface="+mj-cs"/>
              </a:rPr>
              <a:t>Folktales</a:t>
            </a:r>
            <a:endParaRPr lang="en-US" dirty="0"/>
          </a:p>
        </p:txBody>
      </p:sp>
      <p:sp>
        <p:nvSpPr>
          <p:cNvPr id="3" name="Content Placeholder 2">
            <a:extLst>
              <a:ext uri="{FF2B5EF4-FFF2-40B4-BE49-F238E27FC236}">
                <a16:creationId xmlns:a16="http://schemas.microsoft.com/office/drawing/2014/main" id="{469ED7EE-699F-10CB-8BFE-073F4FC01C81}"/>
              </a:ext>
            </a:extLst>
          </p:cNvPr>
          <p:cNvSpPr>
            <a:spLocks noGrp="1"/>
          </p:cNvSpPr>
          <p:nvPr>
            <p:ph sz="half" idx="2"/>
          </p:nvPr>
        </p:nvSpPr>
        <p:spPr/>
        <p:txBody>
          <a:bodyPr/>
          <a:lstStyle/>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The story often opens with a very typical phrase: Once upon a time, in a faraway land, a long time ago, etc. </a:t>
            </a:r>
            <a:r>
              <a:rPr kumimoji="0" lang="en-US" sz="1600" b="1" i="0" u="none" strike="noStrike" kern="1200" cap="none" spc="0" normalizeH="0" baseline="0" noProof="0" dirty="0">
                <a:ln>
                  <a:noFill/>
                </a:ln>
                <a:solidFill>
                  <a:srgbClr val="962400"/>
                </a:solidFill>
                <a:effectLst/>
                <a:uLnTx/>
                <a:uFillTx/>
                <a:latin typeface="Calibri"/>
                <a:ea typeface="+mn-ea"/>
                <a:cs typeface="Calibri"/>
              </a:rPr>
              <a:t>O</a:t>
            </a:r>
            <a:r>
              <a:rPr kumimoji="0" lang="en-US" sz="1600" b="0" i="0" u="none" strike="noStrike" kern="1200" cap="none" spc="0" normalizeH="0" baseline="0" noProof="0" dirty="0">
                <a:ln>
                  <a:noFill/>
                </a:ln>
                <a:solidFill>
                  <a:prstClr val="black"/>
                </a:solidFill>
                <a:effectLst/>
                <a:uLnTx/>
                <a:uFillTx/>
                <a:latin typeface="Calibri"/>
                <a:ea typeface="+mn-ea"/>
                <a:cs typeface="Calibri"/>
              </a:rPr>
              <a:t>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The story establishes a clear difference between good and evil, right and wrong, good and bad, and will often label characters as such early in the story. </a:t>
            </a:r>
            <a:r>
              <a:rPr kumimoji="0" lang="en-US" sz="1600" b="1" i="0" u="none" strike="noStrike" kern="1200" cap="none" spc="0" normalizeH="0" baseline="0" noProof="0" dirty="0">
                <a:ln>
                  <a:noFill/>
                </a:ln>
                <a:solidFill>
                  <a:srgbClr val="962400"/>
                </a:solidFill>
                <a:effectLst/>
                <a:uLnTx/>
                <a:uFillTx/>
                <a:latin typeface="Calibri"/>
                <a:ea typeface="+mn-ea"/>
                <a:cs typeface="Calibri"/>
              </a:rPr>
              <a:t>VS (versus)</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The story will most likely be repetitive, rhythmic, or will use rhyme to engage the audience. </a:t>
            </a:r>
            <a:r>
              <a:rPr kumimoji="0" lang="en-US" sz="1600" b="1" i="0" u="none" strike="noStrike" kern="1200" cap="none" spc="0" normalizeH="0" baseline="0" noProof="0" dirty="0">
                <a:ln>
                  <a:noFill/>
                </a:ln>
                <a:solidFill>
                  <a:srgbClr val="962400"/>
                </a:solidFill>
                <a:effectLst/>
                <a:uLnTx/>
                <a:uFillTx/>
                <a:latin typeface="Calibri"/>
                <a:ea typeface="+mn-ea"/>
                <a:cs typeface="Calibri"/>
              </a:rPr>
              <a:t>R</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The characters in the story will often use trickery, magic, or the help of a powerful friend.</a:t>
            </a:r>
            <a:r>
              <a:rPr kumimoji="0" lang="en-US" sz="1600" b="1" i="0" u="none" strike="noStrike" kern="1200" cap="none" spc="0" normalizeH="0" baseline="0" noProof="0" dirty="0">
                <a:ln>
                  <a:noFill/>
                </a:ln>
                <a:solidFill>
                  <a:srgbClr val="962400"/>
                </a:solidFill>
                <a:effectLst/>
                <a:uLnTx/>
                <a:uFillTx/>
                <a:latin typeface="Calibri"/>
                <a:ea typeface="+mn-ea"/>
                <a:cs typeface="Calibri"/>
              </a:rPr>
              <a:t> T</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Folktales often contain a “stock” setting such as a forest, a castle, a bridge, a cave, etc. </a:t>
            </a:r>
            <a:r>
              <a:rPr kumimoji="0" lang="en-US" sz="1600" b="1" i="0" u="none" strike="noStrike" kern="1200" cap="none" spc="0" normalizeH="0" baseline="0" noProof="0" dirty="0">
                <a:ln>
                  <a:noFill/>
                </a:ln>
                <a:solidFill>
                  <a:srgbClr val="962400"/>
                </a:solidFill>
                <a:effectLst/>
                <a:uLnTx/>
                <a:uFillTx/>
                <a:latin typeface="Calibri"/>
                <a:ea typeface="+mn-ea"/>
                <a:cs typeface="Calibri"/>
              </a:rPr>
              <a:t>S</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prstClr val="black"/>
                </a:solidFill>
                <a:effectLst/>
                <a:uLnTx/>
                <a:uFillTx/>
                <a:latin typeface="Calibri"/>
                <a:ea typeface="+mn-ea"/>
                <a:cs typeface="Calibri"/>
              </a:rPr>
              <a:t>In the end, good is rewarded and evil is punished. The conclusion is satisfying to the listener because everything comes to a nice, neat finish. </a:t>
            </a:r>
            <a:r>
              <a:rPr kumimoji="0" lang="en-US" sz="1600" b="1" i="0" u="none" strike="noStrike" kern="1200" cap="none" spc="0" normalizeH="0" baseline="0" noProof="0" dirty="0">
                <a:ln>
                  <a:noFill/>
                </a:ln>
                <a:solidFill>
                  <a:srgbClr val="962400"/>
                </a:solidFill>
                <a:effectLst/>
                <a:uLnTx/>
                <a:uFillTx/>
                <a:latin typeface="Calibri"/>
                <a:ea typeface="+mn-ea"/>
                <a:cs typeface="Calibri"/>
              </a:rPr>
              <a:t>E</a:t>
            </a:r>
          </a:p>
          <a:p>
            <a:pPr marL="100584" indent="0">
              <a:buNone/>
            </a:pPr>
            <a:endParaRPr lang="en-US" dirty="0"/>
          </a:p>
        </p:txBody>
      </p:sp>
    </p:spTree>
    <p:extLst>
      <p:ext uri="{BB962C8B-B14F-4D97-AF65-F5344CB8AC3E}">
        <p14:creationId xmlns:p14="http://schemas.microsoft.com/office/powerpoint/2010/main" val="78994654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AB90F2-2E4E-8AD8-77E9-4F4C1C984D0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E349C73-C05B-7FE1-4BA3-47251D4C3DBE}"/>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991B1E"/>
                </a:solidFill>
                <a:effectLst/>
                <a:uLnTx/>
                <a:uFillTx/>
                <a:latin typeface="Calibri"/>
                <a:ea typeface="+mj-ea"/>
                <a:cs typeface="+mj-cs"/>
              </a:rPr>
              <a:t>Folktales</a:t>
            </a:r>
            <a:endParaRPr lang="en-US" dirty="0"/>
          </a:p>
        </p:txBody>
      </p:sp>
      <p:sp>
        <p:nvSpPr>
          <p:cNvPr id="3" name="Content Placeholder 2">
            <a:extLst>
              <a:ext uri="{FF2B5EF4-FFF2-40B4-BE49-F238E27FC236}">
                <a16:creationId xmlns:a16="http://schemas.microsoft.com/office/drawing/2014/main" id="{164C3801-15C8-D0AA-53B1-CB0027755C83}"/>
              </a:ext>
            </a:extLst>
          </p:cNvPr>
          <p:cNvSpPr>
            <a:spLocks noGrp="1"/>
          </p:cNvSpPr>
          <p:nvPr>
            <p:ph sz="half" idx="2"/>
          </p:nvPr>
        </p:nvSpPr>
        <p:spPr/>
        <p:txBody>
          <a:bodyPr/>
          <a:lstStyle/>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What type of lesson or moral can we learn from this story?</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Who do you think the intended audience of this story was originally?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Why do you think this type of story was created?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Are there any stories that you can think of that are similar to this story?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What is it about these stories that made them similar? </a:t>
            </a:r>
          </a:p>
          <a:p>
            <a:pPr marL="100584" indent="0">
              <a:buNone/>
            </a:pPr>
            <a:endParaRPr lang="en-US" dirty="0"/>
          </a:p>
        </p:txBody>
      </p:sp>
    </p:spTree>
    <p:extLst>
      <p:ext uri="{BB962C8B-B14F-4D97-AF65-F5344CB8AC3E}">
        <p14:creationId xmlns:p14="http://schemas.microsoft.com/office/powerpoint/2010/main" val="567896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7E6D23-8BB4-184C-183E-532C33F7CF4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8333F8-0CE2-D910-613B-C29B7AEF3AF3}"/>
              </a:ext>
            </a:extLst>
          </p:cNvPr>
          <p:cNvSpPr>
            <a:spLocks noGrp="1"/>
          </p:cNvSpPr>
          <p:nvPr>
            <p:ph type="title"/>
          </p:nvPr>
        </p:nvSpPr>
        <p:spPr/>
        <p:txBody>
          <a:bodyPr/>
          <a:lstStyle/>
          <a:p>
            <a:r>
              <a:rPr lang="en-US" dirty="0"/>
              <a:t>Myths</a:t>
            </a:r>
          </a:p>
        </p:txBody>
      </p:sp>
      <p:sp>
        <p:nvSpPr>
          <p:cNvPr id="3" name="Content Placeholder 2">
            <a:extLst>
              <a:ext uri="{FF2B5EF4-FFF2-40B4-BE49-F238E27FC236}">
                <a16:creationId xmlns:a16="http://schemas.microsoft.com/office/drawing/2014/main" id="{645E0983-AE5B-10C3-9D89-3EB20DF15199}"/>
              </a:ext>
            </a:extLst>
          </p:cNvPr>
          <p:cNvSpPr>
            <a:spLocks noGrp="1"/>
          </p:cNvSpPr>
          <p:nvPr>
            <p:ph sz="half" idx="2"/>
          </p:nvPr>
        </p:nvSpPr>
        <p:spPr/>
        <p:txBody>
          <a:bodyPr/>
          <a:lstStyle/>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Can anyone tell the class what a myth is?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What about Greek Mythology? Does that trigger anyone’s memory? </a:t>
            </a:r>
          </a:p>
          <a:p>
            <a:pPr marL="100584" indent="0">
              <a:buNone/>
            </a:pPr>
            <a:endParaRPr lang="en-US" dirty="0"/>
          </a:p>
        </p:txBody>
      </p:sp>
    </p:spTree>
    <p:extLst>
      <p:ext uri="{BB962C8B-B14F-4D97-AF65-F5344CB8AC3E}">
        <p14:creationId xmlns:p14="http://schemas.microsoft.com/office/powerpoint/2010/main" val="263831181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C9242A-5C46-2ADE-1104-F2BD89753D6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61BA10F-94BA-A250-697B-26B1C4939500}"/>
              </a:ext>
            </a:extLst>
          </p:cNvPr>
          <p:cNvSpPr>
            <a:spLocks noGrp="1"/>
          </p:cNvSpPr>
          <p:nvPr>
            <p:ph type="title"/>
          </p:nvPr>
        </p:nvSpPr>
        <p:spPr/>
        <p:txBody>
          <a:bodyPr/>
          <a:lstStyle/>
          <a:p>
            <a:r>
              <a:rPr lang="en-US" dirty="0"/>
              <a:t>Myths</a:t>
            </a:r>
          </a:p>
        </p:txBody>
      </p:sp>
      <p:sp>
        <p:nvSpPr>
          <p:cNvPr id="3" name="Content Placeholder 2">
            <a:extLst>
              <a:ext uri="{FF2B5EF4-FFF2-40B4-BE49-F238E27FC236}">
                <a16:creationId xmlns:a16="http://schemas.microsoft.com/office/drawing/2014/main" id="{E94FBDEE-DE4B-1E67-B419-BEEF946EF71F}"/>
              </a:ext>
            </a:extLst>
          </p:cNvPr>
          <p:cNvSpPr>
            <a:spLocks noGrp="1"/>
          </p:cNvSpPr>
          <p:nvPr>
            <p:ph sz="half" idx="2"/>
          </p:nvPr>
        </p:nvSpPr>
        <p:spPr/>
        <p:txBody>
          <a:bodyPr/>
          <a:lstStyle/>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Calibri"/>
              </a:rPr>
              <a:t>What lesson or moral can we learn from this myth?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Calibri"/>
              </a:rPr>
              <a:t>Does this myth remind you of any other stories that you have heard?</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Calibri"/>
              </a:rPr>
              <a:t>Has anyone ever read, or been told, about a story in which a god creates a human specifically for the purposes of naming animals and tending the gardens of the earth?</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Calibri"/>
              </a:rPr>
              <a:t>How is this myth similar to a popular religious story that some of us may have learned growing up?</a:t>
            </a:r>
          </a:p>
          <a:p>
            <a:pPr marL="100584" indent="0">
              <a:buNone/>
            </a:pPr>
            <a:endParaRPr lang="en-US" dirty="0"/>
          </a:p>
        </p:txBody>
      </p:sp>
    </p:spTree>
    <p:extLst>
      <p:ext uri="{BB962C8B-B14F-4D97-AF65-F5344CB8AC3E}">
        <p14:creationId xmlns:p14="http://schemas.microsoft.com/office/powerpoint/2010/main" val="30569697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Title 3">
            <a:extLst>
              <a:ext uri="{FF2B5EF4-FFF2-40B4-BE49-F238E27FC236}">
                <a16:creationId xmlns:a16="http://schemas.microsoft.com/office/drawing/2014/main" id="{D39454A6-31F6-9DC3-BE75-39D080090E23}"/>
              </a:ext>
            </a:extLst>
          </p:cNvPr>
          <p:cNvSpPr>
            <a:spLocks noGrp="1" noChangeArrowheads="1"/>
          </p:cNvSpPr>
          <p:nvPr>
            <p:ph type="title"/>
          </p:nvPr>
        </p:nvSpPr>
        <p:spPr>
          <a:xfrm>
            <a:off x="2711669" y="560388"/>
            <a:ext cx="5798918" cy="2139950"/>
          </a:xfrm>
        </p:spPr>
        <p:txBody>
          <a:bodyPr/>
          <a:lstStyle/>
          <a:p>
            <a:r>
              <a:rPr lang="en-US" dirty="0"/>
              <a:t>Here’s How I Heard It	</a:t>
            </a:r>
            <a:endParaRPr lang="en-US" altLang="en-US" dirty="0"/>
          </a:p>
        </p:txBody>
      </p:sp>
      <p:sp>
        <p:nvSpPr>
          <p:cNvPr id="22530" name="Text Placeholder 4">
            <a:extLst>
              <a:ext uri="{FF2B5EF4-FFF2-40B4-BE49-F238E27FC236}">
                <a16:creationId xmlns:a16="http://schemas.microsoft.com/office/drawing/2014/main" id="{019E2450-727C-5F8C-E55D-223CCB11F23B}"/>
              </a:ext>
            </a:extLst>
          </p:cNvPr>
          <p:cNvSpPr>
            <a:spLocks noGrp="1" noChangeArrowheads="1"/>
          </p:cNvSpPr>
          <p:nvPr>
            <p:ph type="body" sz="quarter" idx="10"/>
          </p:nvPr>
        </p:nvSpPr>
        <p:spPr>
          <a:xfrm>
            <a:off x="2860727" y="2804784"/>
            <a:ext cx="5826948" cy="1397000"/>
          </a:xfrm>
        </p:spPr>
        <p:txBody>
          <a:bodyPr/>
          <a:lstStyle/>
          <a:p>
            <a:pPr marL="0" marR="34289" lvl="0" indent="0"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None/>
              <a:tabLst/>
              <a:defRPr/>
            </a:pPr>
            <a:r>
              <a:rPr kumimoji="0" lang="en-US" sz="2600" b="0" i="0" u="none" strike="noStrike" kern="1200" cap="none" spc="0" normalizeH="0" baseline="0" noProof="0" dirty="0">
                <a:ln>
                  <a:noFill/>
                </a:ln>
                <a:solidFill>
                  <a:prstClr val="white"/>
                </a:solidFill>
                <a:effectLst/>
                <a:uLnTx/>
                <a:uFillTx/>
                <a:latin typeface="Calibri"/>
                <a:ea typeface="+mn-ea"/>
                <a:cs typeface="Calibri"/>
              </a:rPr>
              <a:t>Using Folklore to Improve Close Reading Skills</a:t>
            </a:r>
          </a:p>
          <a:p>
            <a:endParaRPr lang="en-US" altLang="en-US" dirty="0"/>
          </a:p>
        </p:txBody>
      </p:sp>
      <p:sp>
        <p:nvSpPr>
          <p:cNvPr id="2" name="Hexagon 1">
            <a:extLst>
              <a:ext uri="{FF2B5EF4-FFF2-40B4-BE49-F238E27FC236}">
                <a16:creationId xmlns:a16="http://schemas.microsoft.com/office/drawing/2014/main" id="{B415F8DA-375A-6534-D96E-C2248EA1B3C6}"/>
              </a:ext>
            </a:extLst>
          </p:cNvPr>
          <p:cNvSpPr/>
          <p:nvPr/>
        </p:nvSpPr>
        <p:spPr>
          <a:xfrm>
            <a:off x="481885" y="1799952"/>
            <a:ext cx="2482342" cy="2139950"/>
          </a:xfrm>
          <a:prstGeom prst="hexagon">
            <a:avLst/>
          </a:prstGeom>
          <a:blipFill dpi="0" rotWithShape="1">
            <a:blip r:embed="rId2">
              <a:extLst>
                <a:ext uri="{28A0092B-C50C-407E-A947-70E740481C1C}">
                  <a14:useLocalDpi xmlns:a14="http://schemas.microsoft.com/office/drawing/2010/main" val="0"/>
                </a:ext>
              </a:extLst>
            </a:blip>
            <a:srcRect/>
            <a:stretch>
              <a:fillRect/>
            </a:stretch>
          </a:blip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Title 3">
            <a:extLst>
              <a:ext uri="{FF2B5EF4-FFF2-40B4-BE49-F238E27FC236}">
                <a16:creationId xmlns:a16="http://schemas.microsoft.com/office/drawing/2014/main" id="{1C1DB67A-4418-8D73-6089-D989CE677E90}"/>
              </a:ext>
            </a:extLst>
          </p:cNvPr>
          <p:cNvSpPr>
            <a:spLocks noGrp="1" noChangeArrowheads="1"/>
          </p:cNvSpPr>
          <p:nvPr>
            <p:ph type="title"/>
          </p:nvPr>
        </p:nvSpPr>
        <p:spPr>
          <a:xfrm>
            <a:off x="623888" y="560388"/>
            <a:ext cx="7886700" cy="2139950"/>
          </a:xfrm>
        </p:spPr>
        <p:txBody>
          <a:bodyPr/>
          <a:lstStyle/>
          <a:p>
            <a:r>
              <a:rPr lang="en-US" altLang="en-US" dirty="0"/>
              <a:t>Essential Questions</a:t>
            </a:r>
          </a:p>
        </p:txBody>
      </p:sp>
      <p:sp>
        <p:nvSpPr>
          <p:cNvPr id="23554" name="Text Placeholder 4">
            <a:extLst>
              <a:ext uri="{FF2B5EF4-FFF2-40B4-BE49-F238E27FC236}">
                <a16:creationId xmlns:a16="http://schemas.microsoft.com/office/drawing/2014/main" id="{F01DC99E-0FC2-0634-50E3-612982742493}"/>
              </a:ext>
            </a:extLst>
          </p:cNvPr>
          <p:cNvSpPr>
            <a:spLocks noGrp="1" noChangeArrowheads="1"/>
          </p:cNvSpPr>
          <p:nvPr>
            <p:ph type="body" sz="quarter" idx="10"/>
          </p:nvPr>
        </p:nvSpPr>
        <p:spPr>
          <a:xfrm>
            <a:off x="623888" y="2808288"/>
            <a:ext cx="8015615" cy="1397000"/>
          </a:xfrm>
        </p:spPr>
        <p:txBody>
          <a:bodyPr/>
          <a:lstStyle/>
          <a:p>
            <a:r>
              <a:rPr lang="en-US" altLang="en-US" dirty="0"/>
              <a:t>How can we connect works of literature to similar works from other cultures?</a:t>
            </a:r>
          </a:p>
          <a:p>
            <a:r>
              <a:rPr lang="en-US" altLang="en-US" dirty="0"/>
              <a:t>What literary tools can we use to approach any work of literature, regardless of genre?</a:t>
            </a:r>
          </a:p>
          <a:p>
            <a:endParaRPr lang="en-US" altLang="en-US"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Title 3">
            <a:extLst>
              <a:ext uri="{FF2B5EF4-FFF2-40B4-BE49-F238E27FC236}">
                <a16:creationId xmlns:a16="http://schemas.microsoft.com/office/drawing/2014/main" id="{7A133F9F-8BD4-BFCE-947E-74745460EF13}"/>
              </a:ext>
            </a:extLst>
          </p:cNvPr>
          <p:cNvSpPr>
            <a:spLocks noGrp="1" noChangeArrowheads="1"/>
          </p:cNvSpPr>
          <p:nvPr>
            <p:ph type="title"/>
          </p:nvPr>
        </p:nvSpPr>
        <p:spPr>
          <a:xfrm>
            <a:off x="623888" y="-233464"/>
            <a:ext cx="7886700" cy="2139950"/>
          </a:xfrm>
        </p:spPr>
        <p:txBody>
          <a:bodyPr/>
          <a:lstStyle/>
          <a:p>
            <a:r>
              <a:rPr lang="en-US" altLang="en-US" dirty="0"/>
              <a:t>Learning Objectives</a:t>
            </a:r>
          </a:p>
        </p:txBody>
      </p:sp>
      <p:sp>
        <p:nvSpPr>
          <p:cNvPr id="5" name="Text Placeholder 4">
            <a:extLst>
              <a:ext uri="{FF2B5EF4-FFF2-40B4-BE49-F238E27FC236}">
                <a16:creationId xmlns:a16="http://schemas.microsoft.com/office/drawing/2014/main" id="{4928C0DD-EBA7-945F-414B-0577DA3BB329}"/>
              </a:ext>
            </a:extLst>
          </p:cNvPr>
          <p:cNvSpPr>
            <a:spLocks noGrp="1"/>
          </p:cNvSpPr>
          <p:nvPr>
            <p:ph type="body" sz="quarter" idx="10"/>
          </p:nvPr>
        </p:nvSpPr>
        <p:spPr>
          <a:xfrm>
            <a:off x="623886" y="1856503"/>
            <a:ext cx="8305543" cy="1843098"/>
          </a:xfrm>
        </p:spPr>
        <p:txBody>
          <a:bodyPr rtlCol="0">
            <a:noAutofit/>
          </a:bodyPr>
          <a:lstStyle/>
          <a:p>
            <a:pPr marL="398463" marR="0" lvl="0" indent="-342900" algn="l" defTabSz="914400" rtl="0" eaLnBrk="1" fontAlgn="auto" latinLnBrk="0" hangingPunct="1">
              <a:lnSpc>
                <a:spcPct val="100000"/>
              </a:lnSpc>
              <a:spcBef>
                <a:spcPct val="20000"/>
              </a:spcBef>
              <a:spcAft>
                <a:spcPts val="0"/>
              </a:spcAft>
              <a:buClr>
                <a:prstClr val="whit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a:ea typeface="+mn-ea"/>
                <a:cs typeface="Calibri"/>
              </a:rPr>
              <a:t>Use elements of text to defend responses and interpretations</a:t>
            </a:r>
          </a:p>
          <a:p>
            <a:pPr marL="398463" marR="0" lvl="0" indent="-342900" algn="l" defTabSz="914400" rtl="0" eaLnBrk="1" fontAlgn="auto" latinLnBrk="0" hangingPunct="1">
              <a:lnSpc>
                <a:spcPct val="100000"/>
              </a:lnSpc>
              <a:spcBef>
                <a:spcPct val="20000"/>
              </a:spcBef>
              <a:spcAft>
                <a:spcPts val="0"/>
              </a:spcAft>
              <a:buClr>
                <a:prstClr val="whit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a:ea typeface="+mn-ea"/>
                <a:cs typeface="Calibri"/>
              </a:rPr>
              <a:t>Draw conclusions, generalizations, and predictions, then support them with evidence and personal experience</a:t>
            </a:r>
          </a:p>
          <a:p>
            <a:pPr marL="398463" marR="0" lvl="0" indent="-342900" algn="l" defTabSz="914400" rtl="0" eaLnBrk="1" fontAlgn="auto" latinLnBrk="0" hangingPunct="1">
              <a:lnSpc>
                <a:spcPct val="100000"/>
              </a:lnSpc>
              <a:spcBef>
                <a:spcPct val="20000"/>
              </a:spcBef>
              <a:spcAft>
                <a:spcPts val="0"/>
              </a:spcAft>
              <a:buClr>
                <a:prstClr val="whit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a:ea typeface="+mn-ea"/>
                <a:cs typeface="Calibri"/>
              </a:rPr>
              <a:t>Use text features and elements to support inferences and generalizations about information</a:t>
            </a:r>
          </a:p>
          <a:p>
            <a:pPr marL="398463" marR="0" lvl="0" indent="-342900" algn="l" defTabSz="914400" rtl="0" eaLnBrk="1" fontAlgn="auto" latinLnBrk="0" hangingPunct="1">
              <a:lnSpc>
                <a:spcPct val="100000"/>
              </a:lnSpc>
              <a:spcBef>
                <a:spcPct val="20000"/>
              </a:spcBef>
              <a:spcAft>
                <a:spcPts val="0"/>
              </a:spcAft>
              <a:buClr>
                <a:prstClr val="whit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white"/>
                </a:solidFill>
                <a:effectLst/>
                <a:uLnTx/>
                <a:uFillTx/>
                <a:latin typeface="Calibri"/>
                <a:ea typeface="+mn-ea"/>
                <a:cs typeface="Calibri"/>
              </a:rPr>
              <a:t>Analyze satire, sonnet, epic, myths and legends, mystery, and editorials.</a:t>
            </a:r>
          </a:p>
          <a:p>
            <a:pPr marL="457200" indent="-457200" fontAlgn="auto">
              <a:spcAft>
                <a:spcPts val="0"/>
              </a:spcAft>
              <a:defRPr/>
            </a:pPr>
            <a:endParaRPr lang="en-US" sz="240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8C9442-AB72-8576-1450-733C257429BB}"/>
              </a:ext>
            </a:extLst>
          </p:cNvPr>
          <p:cNvSpPr>
            <a:spLocks noGrp="1"/>
          </p:cNvSpPr>
          <p:nvPr>
            <p:ph type="title"/>
          </p:nvPr>
        </p:nvSpPr>
        <p:spPr/>
        <p:txBody>
          <a:bodyPr/>
          <a:lstStyle/>
          <a:p>
            <a:r>
              <a:rPr lang="en-US" dirty="0"/>
              <a:t>Journal Writing</a:t>
            </a:r>
          </a:p>
        </p:txBody>
      </p:sp>
      <p:sp>
        <p:nvSpPr>
          <p:cNvPr id="3" name="Content Placeholder 2">
            <a:extLst>
              <a:ext uri="{FF2B5EF4-FFF2-40B4-BE49-F238E27FC236}">
                <a16:creationId xmlns:a16="http://schemas.microsoft.com/office/drawing/2014/main" id="{ABDE47DF-3985-F0C8-E148-D0238D579974}"/>
              </a:ext>
            </a:extLst>
          </p:cNvPr>
          <p:cNvSpPr>
            <a:spLocks noGrp="1"/>
          </p:cNvSpPr>
          <p:nvPr>
            <p:ph sz="half" idx="2"/>
          </p:nvPr>
        </p:nvSpPr>
        <p:spPr/>
        <p:txBody>
          <a:bodyPr/>
          <a:lstStyle/>
          <a:p>
            <a:pPr marL="480035" marR="0" lvl="1" indent="-185156" algn="l" defTabSz="914400" rtl="0" eaLnBrk="1" fontAlgn="auto" latinLnBrk="0" hangingPunct="1">
              <a:lnSpc>
                <a:spcPct val="100000"/>
              </a:lnSpc>
              <a:spcBef>
                <a:spcPct val="20000"/>
              </a:spcBef>
              <a:spcAft>
                <a:spcPts val="0"/>
              </a:spcAft>
              <a:buClr>
                <a:srgbClr val="DCBA25"/>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Calibri"/>
              </a:rPr>
              <a:t>Can you think of a story your parents told you as a child that turned out to not be true? </a:t>
            </a:r>
          </a:p>
          <a:p>
            <a:pPr marL="480035" marR="0" lvl="1" indent="-185156" algn="l" defTabSz="914400" rtl="0" eaLnBrk="1" fontAlgn="auto" latinLnBrk="0" hangingPunct="1">
              <a:lnSpc>
                <a:spcPct val="100000"/>
              </a:lnSpc>
              <a:spcBef>
                <a:spcPct val="20000"/>
              </a:spcBef>
              <a:spcAft>
                <a:spcPts val="0"/>
              </a:spcAft>
              <a:buClr>
                <a:srgbClr val="DCBA25"/>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Calibri"/>
              </a:rPr>
              <a:t>How did you feel when you found out it was not true? </a:t>
            </a:r>
          </a:p>
          <a:p>
            <a:pPr marL="480035" marR="0" lvl="1" indent="-185156" algn="l" defTabSz="914400" rtl="0" eaLnBrk="1" fontAlgn="auto" latinLnBrk="0" hangingPunct="1">
              <a:lnSpc>
                <a:spcPct val="100000"/>
              </a:lnSpc>
              <a:spcBef>
                <a:spcPct val="20000"/>
              </a:spcBef>
              <a:spcAft>
                <a:spcPts val="0"/>
              </a:spcAft>
              <a:buClr>
                <a:srgbClr val="DCBA25"/>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Calibri"/>
              </a:rPr>
              <a:t>Why do you think your parents would do something like that? </a:t>
            </a:r>
          </a:p>
          <a:p>
            <a:pPr marL="480035" marR="0" lvl="1" indent="-185156" algn="l" defTabSz="914400" rtl="0" eaLnBrk="1" fontAlgn="auto" latinLnBrk="0" hangingPunct="1">
              <a:lnSpc>
                <a:spcPct val="100000"/>
              </a:lnSpc>
              <a:spcBef>
                <a:spcPct val="20000"/>
              </a:spcBef>
              <a:spcAft>
                <a:spcPts val="0"/>
              </a:spcAft>
              <a:buClr>
                <a:srgbClr val="DCBA25"/>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prstClr val="black"/>
                </a:solidFill>
                <a:effectLst/>
                <a:uLnTx/>
                <a:uFillTx/>
                <a:latin typeface="Calibri"/>
                <a:ea typeface="+mn-ea"/>
                <a:cs typeface="Calibri"/>
              </a:rPr>
              <a:t>What was the purpose in telling you stories like this? Were they just being mean? </a:t>
            </a:r>
          </a:p>
          <a:p>
            <a:pPr marL="0" indent="0">
              <a:buNone/>
            </a:pPr>
            <a:endParaRPr lang="en-US" dirty="0"/>
          </a:p>
        </p:txBody>
      </p:sp>
    </p:spTree>
    <p:extLst>
      <p:ext uri="{BB962C8B-B14F-4D97-AF65-F5344CB8AC3E}">
        <p14:creationId xmlns:p14="http://schemas.microsoft.com/office/powerpoint/2010/main" val="42735987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A532A3A-5679-3EF0-88E8-C7E694645E4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69641A-D64F-DBE5-DC7C-6977BEA2E3A1}"/>
              </a:ext>
            </a:extLst>
          </p:cNvPr>
          <p:cNvSpPr>
            <a:spLocks noGrp="1"/>
          </p:cNvSpPr>
          <p:nvPr>
            <p:ph type="title"/>
          </p:nvPr>
        </p:nvSpPr>
        <p:spPr/>
        <p:txBody>
          <a:bodyPr/>
          <a:lstStyle/>
          <a:p>
            <a:r>
              <a:rPr lang="en-US" dirty="0"/>
              <a:t>Folklore</a:t>
            </a:r>
          </a:p>
        </p:txBody>
      </p:sp>
      <p:sp>
        <p:nvSpPr>
          <p:cNvPr id="3" name="Content Placeholder 2">
            <a:extLst>
              <a:ext uri="{FF2B5EF4-FFF2-40B4-BE49-F238E27FC236}">
                <a16:creationId xmlns:a16="http://schemas.microsoft.com/office/drawing/2014/main" id="{CA0838F2-E200-3F79-9131-95A7996F41AC}"/>
              </a:ext>
            </a:extLst>
          </p:cNvPr>
          <p:cNvSpPr>
            <a:spLocks noGrp="1"/>
          </p:cNvSpPr>
          <p:nvPr>
            <p:ph sz="half" idx="2"/>
          </p:nvPr>
        </p:nvSpPr>
        <p:spPr/>
        <p:txBody>
          <a:bodyPr/>
          <a:lstStyle/>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These types of stories were used to establish our ideas of right and wrong.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The purpose was for us, as children, to learn that there are rewards for behaving, for being kind, and in the case of the Tooth Fairy, for enduring the pain of having a tooth pulled. </a:t>
            </a:r>
          </a:p>
          <a:p>
            <a:pPr marL="0" indent="0">
              <a:buNone/>
            </a:pPr>
            <a:endParaRPr lang="en-US" dirty="0"/>
          </a:p>
        </p:txBody>
      </p:sp>
    </p:spTree>
    <p:extLst>
      <p:ext uri="{BB962C8B-B14F-4D97-AF65-F5344CB8AC3E}">
        <p14:creationId xmlns:p14="http://schemas.microsoft.com/office/powerpoint/2010/main" val="12582749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BEBA23-11D6-8751-CB45-10268BAAE2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00B1A6F-1640-995F-710C-AD668166B04F}"/>
              </a:ext>
            </a:extLst>
          </p:cNvPr>
          <p:cNvSpPr>
            <a:spLocks noGrp="1"/>
          </p:cNvSpPr>
          <p:nvPr>
            <p:ph type="title"/>
          </p:nvPr>
        </p:nvSpPr>
        <p:spPr/>
        <p:txBody>
          <a:bodyPr/>
          <a:lstStyle/>
          <a:p>
            <a:r>
              <a:rPr lang="en-US" dirty="0"/>
              <a:t>Questions to Consider</a:t>
            </a:r>
          </a:p>
        </p:txBody>
      </p:sp>
      <p:sp>
        <p:nvSpPr>
          <p:cNvPr id="3" name="Content Placeholder 2">
            <a:extLst>
              <a:ext uri="{FF2B5EF4-FFF2-40B4-BE49-F238E27FC236}">
                <a16:creationId xmlns:a16="http://schemas.microsoft.com/office/drawing/2014/main" id="{2C1026F1-B73F-8CA2-F447-486C7FA39257}"/>
              </a:ext>
            </a:extLst>
          </p:cNvPr>
          <p:cNvSpPr>
            <a:spLocks noGrp="1"/>
          </p:cNvSpPr>
          <p:nvPr>
            <p:ph sz="half" idx="2"/>
          </p:nvPr>
        </p:nvSpPr>
        <p:spPr/>
        <p:txBody>
          <a:bodyPr/>
          <a:lstStyle/>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If we were to read a story together, would everyone have the same reaction to what happens in the story?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Would we all agree on the lesson we should learn from the story?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Why/why not?</a:t>
            </a:r>
          </a:p>
          <a:p>
            <a:pPr marL="0" indent="0">
              <a:buNone/>
            </a:pPr>
            <a:endParaRPr lang="en-US" dirty="0"/>
          </a:p>
        </p:txBody>
      </p:sp>
    </p:spTree>
    <p:extLst>
      <p:ext uri="{BB962C8B-B14F-4D97-AF65-F5344CB8AC3E}">
        <p14:creationId xmlns:p14="http://schemas.microsoft.com/office/powerpoint/2010/main" val="33163858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FC7B9-9743-3AEA-23A5-775187450F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A7EEBE5-4F98-5443-3F8D-2F2BF803E57C}"/>
              </a:ext>
            </a:extLst>
          </p:cNvPr>
          <p:cNvSpPr>
            <a:spLocks noGrp="1"/>
          </p:cNvSpPr>
          <p:nvPr>
            <p:ph type="title"/>
          </p:nvPr>
        </p:nvSpPr>
        <p:spPr/>
        <p:txBody>
          <a:bodyPr/>
          <a:lstStyle/>
          <a:p>
            <a:r>
              <a:rPr kumimoji="0" lang="en-US" sz="3600" b="0" i="0" u="none" strike="noStrike" kern="1200" cap="none" spc="0" normalizeH="0" baseline="0" noProof="0" dirty="0">
                <a:ln>
                  <a:noFill/>
                </a:ln>
                <a:solidFill>
                  <a:srgbClr val="991B1E"/>
                </a:solidFill>
                <a:effectLst/>
                <a:uLnTx/>
                <a:uFillTx/>
                <a:latin typeface="Calibri"/>
                <a:ea typeface="+mj-ea"/>
                <a:cs typeface="+mj-cs"/>
              </a:rPr>
              <a:t>Fables</a:t>
            </a:r>
            <a:endParaRPr lang="en-US" dirty="0"/>
          </a:p>
        </p:txBody>
      </p:sp>
      <p:sp>
        <p:nvSpPr>
          <p:cNvPr id="3" name="Content Placeholder 2">
            <a:extLst>
              <a:ext uri="{FF2B5EF4-FFF2-40B4-BE49-F238E27FC236}">
                <a16:creationId xmlns:a16="http://schemas.microsoft.com/office/drawing/2014/main" id="{EEDC1CA6-C68C-F07C-FCE9-550CA13102E1}"/>
              </a:ext>
            </a:extLst>
          </p:cNvPr>
          <p:cNvSpPr>
            <a:spLocks noGrp="1"/>
          </p:cNvSpPr>
          <p:nvPr>
            <p:ph sz="half" idx="2"/>
          </p:nvPr>
        </p:nvSpPr>
        <p:spPr/>
        <p:txBody>
          <a:bodyPr/>
          <a:lstStyle/>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Does anyone know what a fable is?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Has anyone heard of Aesop’s Fables? </a:t>
            </a:r>
          </a:p>
          <a:p>
            <a:pPr marL="0" marR="0" lvl="0" indent="0"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None/>
              <a:tabLst/>
              <a:defRPr/>
            </a:pPr>
            <a:endParaRPr kumimoji="0" lang="en-US" sz="2600" b="1" i="0" u="none" strike="noStrike" kern="1200" cap="none" spc="0" normalizeH="0" baseline="0" noProof="0" dirty="0">
              <a:ln>
                <a:noFill/>
              </a:ln>
              <a:solidFill>
                <a:prstClr val="black"/>
              </a:solidFill>
              <a:effectLst/>
              <a:uLnTx/>
              <a:uFillTx/>
              <a:latin typeface="Calibri"/>
              <a:ea typeface="+mn-ea"/>
              <a:cs typeface="Calibri"/>
            </a:endParaRP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What lesson or moral can we learn from this fable?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600" b="0" i="0" u="none" strike="noStrike" kern="1200" cap="none" spc="0" normalizeH="0" baseline="0" noProof="0" dirty="0">
                <a:ln>
                  <a:noFill/>
                </a:ln>
                <a:solidFill>
                  <a:prstClr val="black"/>
                </a:solidFill>
                <a:effectLst/>
                <a:uLnTx/>
                <a:uFillTx/>
                <a:latin typeface="Calibri"/>
                <a:ea typeface="+mn-ea"/>
                <a:cs typeface="Calibri"/>
              </a:rPr>
              <a:t>Does anyone have another perspective or suggestion as to what we might learn from this fable?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8751673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E4B8D7-EDBB-AC9E-9193-E2761A4BD9A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0BFAAB0-CDE1-0981-61AC-57DFEFE6A6A7}"/>
              </a:ext>
            </a:extLst>
          </p:cNvPr>
          <p:cNvSpPr>
            <a:spLocks noGrp="1"/>
          </p:cNvSpPr>
          <p:nvPr>
            <p:ph type="title"/>
          </p:nvPr>
        </p:nvSpPr>
        <p:spPr/>
        <p:txBody>
          <a:bodyPr/>
          <a:lstStyle/>
          <a:p>
            <a:r>
              <a:rPr lang="en-US" dirty="0"/>
              <a:t>Tall Tales</a:t>
            </a:r>
          </a:p>
        </p:txBody>
      </p:sp>
      <p:sp>
        <p:nvSpPr>
          <p:cNvPr id="3" name="Content Placeholder 2">
            <a:extLst>
              <a:ext uri="{FF2B5EF4-FFF2-40B4-BE49-F238E27FC236}">
                <a16:creationId xmlns:a16="http://schemas.microsoft.com/office/drawing/2014/main" id="{AB769864-4570-FED3-4DD1-AC178A036835}"/>
              </a:ext>
            </a:extLst>
          </p:cNvPr>
          <p:cNvSpPr>
            <a:spLocks noGrp="1"/>
          </p:cNvSpPr>
          <p:nvPr>
            <p:ph sz="half" idx="2"/>
          </p:nvPr>
        </p:nvSpPr>
        <p:spPr/>
        <p:txBody>
          <a:bodyPr/>
          <a:lstStyle/>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Can anyone tell me what a tall tale is?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Has anyone heard the stories of Paul Bunyan, Davy Crockett, or Daniel Boone?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What makes these stories different from other stories? </a:t>
            </a:r>
            <a:endParaRPr kumimoji="0" lang="en-US" sz="2400" b="1" i="0" u="none" strike="noStrike" kern="1200" cap="none" spc="0" normalizeH="0" baseline="0" noProof="0" dirty="0">
              <a:ln>
                <a:noFill/>
              </a:ln>
              <a:solidFill>
                <a:prstClr val="black"/>
              </a:solidFill>
              <a:effectLst/>
              <a:uLnTx/>
              <a:uFillTx/>
              <a:latin typeface="Calibri"/>
              <a:ea typeface="+mn-ea"/>
              <a:cs typeface="Calibri"/>
            </a:endParaRP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What do you think is the purpose of these symbols at the end of each sentence in the Tall Tale description? </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Calibri"/>
              </a:rPr>
              <a:t>How can we use these symbols to better understand the story as we read?</a:t>
            </a:r>
          </a:p>
          <a:p>
            <a:pPr marL="227013" marR="0" lvl="0" indent="-227013" algn="l" defTabSz="914400" rtl="0" eaLnBrk="1" fontAlgn="auto" latinLnBrk="0" hangingPunct="1">
              <a:lnSpc>
                <a:spcPct val="100000"/>
              </a:lnSpc>
              <a:spcBef>
                <a:spcPct val="20000"/>
              </a:spcBef>
              <a:spcAft>
                <a:spcPts val="0"/>
              </a:spcAft>
              <a:buClr>
                <a:srgbClr val="991B1E"/>
              </a:buClr>
              <a:buSzPct val="100000"/>
              <a:buFont typeface="Arial" panose="020B0604020202020204" pitchFamily="34" charset="0"/>
              <a:buChar char="•"/>
              <a:tabLst/>
              <a:defRPr/>
            </a:pPr>
            <a:endParaRPr lang="en-US" dirty="0"/>
          </a:p>
        </p:txBody>
      </p:sp>
    </p:spTree>
    <p:extLst>
      <p:ext uri="{BB962C8B-B14F-4D97-AF65-F5344CB8AC3E}">
        <p14:creationId xmlns:p14="http://schemas.microsoft.com/office/powerpoint/2010/main" val="693296347"/>
      </p:ext>
    </p:extLst>
  </p:cSld>
  <p:clrMapOvr>
    <a:masterClrMapping/>
  </p:clrMapOvr>
</p:sld>
</file>

<file path=ppt/theme/theme1.xml><?xml version="1.0" encoding="utf-8"?>
<a:theme xmlns:a="http://schemas.openxmlformats.org/drawingml/2006/main" name="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2007 - 201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CD69D3D-9E24-4AE7-A6A6-95472C009F98}" vid="{02DC2DEC-ED14-46D2-92D2-CE7973B77C9B}"/>
    </a:ext>
  </a:extLst>
</a:theme>
</file>

<file path=ppt/theme/theme2.xml><?xml version="1.0" encoding="utf-8"?>
<a:theme xmlns:a="http://schemas.openxmlformats.org/drawingml/2006/main" name="1_Custom Design">
  <a:themeElements>
    <a:clrScheme name="LEARN 2025">
      <a:dk1>
        <a:srgbClr val="000000"/>
      </a:dk1>
      <a:lt1>
        <a:srgbClr val="FFFFFF"/>
      </a:lt1>
      <a:dk2>
        <a:srgbClr val="595959"/>
      </a:dk2>
      <a:lt2>
        <a:srgbClr val="EEEEEE"/>
      </a:lt2>
      <a:accent1>
        <a:srgbClr val="285782"/>
      </a:accent1>
      <a:accent2>
        <a:srgbClr val="008CC9"/>
      </a:accent2>
      <a:accent3>
        <a:srgbClr val="971D20"/>
      </a:accent3>
      <a:accent4>
        <a:srgbClr val="E8BF3C"/>
      </a:accent4>
      <a:accent5>
        <a:srgbClr val="D30F7F"/>
      </a:accent5>
      <a:accent6>
        <a:srgbClr val="FFFFFF"/>
      </a:accent6>
      <a:hlink>
        <a:srgbClr val="288AC3"/>
      </a:hlink>
      <a:folHlink>
        <a:srgbClr val="288AC3"/>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2" id="{7CD69D3D-9E24-4AE7-A6A6-95472C009F98}" vid="{92F950AD-31EE-4ABC-AB96-5F978758D647}"/>
    </a:ext>
  </a:ext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Slides (25)—Template</Template>
  <TotalTime>226</TotalTime>
  <Words>820</Words>
  <Application>Microsoft Office PowerPoint</Application>
  <PresentationFormat>On-screen Show (16:9)</PresentationFormat>
  <Paragraphs>68</Paragraphs>
  <Slides>15</Slides>
  <Notes>12</Notes>
  <HiddenSlides>0</HiddenSlides>
  <MMClips>0</MMClips>
  <ScaleCrop>false</ScaleCrop>
  <HeadingPairs>
    <vt:vector size="6" baseType="variant">
      <vt:variant>
        <vt:lpstr>Fonts Used</vt:lpstr>
      </vt:variant>
      <vt:variant>
        <vt:i4>6</vt:i4>
      </vt:variant>
      <vt:variant>
        <vt:lpstr>Theme</vt:lpstr>
      </vt:variant>
      <vt:variant>
        <vt:i4>2</vt:i4>
      </vt:variant>
      <vt:variant>
        <vt:lpstr>Slide Titles</vt:lpstr>
      </vt:variant>
      <vt:variant>
        <vt:i4>15</vt:i4>
      </vt:variant>
    </vt:vector>
  </HeadingPairs>
  <TitlesOfParts>
    <vt:vector size="23" baseType="lpstr">
      <vt:lpstr>Aptos Display</vt:lpstr>
      <vt:lpstr>Arial</vt:lpstr>
      <vt:lpstr>Calibri</vt:lpstr>
      <vt:lpstr>Courier New</vt:lpstr>
      <vt:lpstr>System Font Regular</vt:lpstr>
      <vt:lpstr>Wingdings</vt:lpstr>
      <vt:lpstr>Custom Design</vt:lpstr>
      <vt:lpstr>1_Custom Design</vt:lpstr>
      <vt:lpstr>PowerPoint Presentation</vt:lpstr>
      <vt:lpstr>Here’s How I Heard It </vt:lpstr>
      <vt:lpstr>Essential Questions</vt:lpstr>
      <vt:lpstr>Learning Objectives</vt:lpstr>
      <vt:lpstr>Journal Writing</vt:lpstr>
      <vt:lpstr>Folklore</vt:lpstr>
      <vt:lpstr>Questions to Consider</vt:lpstr>
      <vt:lpstr>Fables</vt:lpstr>
      <vt:lpstr>Tall Tales</vt:lpstr>
      <vt:lpstr>Tall Tales</vt:lpstr>
      <vt:lpstr>Folktales</vt:lpstr>
      <vt:lpstr>Folktales</vt:lpstr>
      <vt:lpstr>Folktales</vt:lpstr>
      <vt:lpstr>Myths</vt:lpstr>
      <vt:lpstr>Myths</vt:lpstr>
    </vt:vector>
  </TitlesOfParts>
  <Manager/>
  <Company>University of Oklahoma</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Lieu, Mary H.</dc:creator>
  <cp:keywords/>
  <dc:description/>
  <cp:lastModifiedBy>Stone, Aster</cp:lastModifiedBy>
  <cp:revision>9</cp:revision>
  <dcterms:created xsi:type="dcterms:W3CDTF">2026-02-12T20:45:18Z</dcterms:created>
  <dcterms:modified xsi:type="dcterms:W3CDTF">2026-08-04T14:03:50Z</dcterms:modified>
  <cp:category/>
</cp:coreProperties>
</file>