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1" r:id="rId1"/>
  </p:sldMasterIdLst>
  <p:notesMasterIdLst>
    <p:notesMasterId r:id="rId17"/>
  </p:notesMasterIdLst>
  <p:sldIdLst>
    <p:sldId id="276" r:id="rId2"/>
    <p:sldId id="256" r:id="rId3"/>
    <p:sldId id="274" r:id="rId4"/>
    <p:sldId id="275" r:id="rId5"/>
    <p:sldId id="273" r:id="rId6"/>
    <p:sldId id="277" r:id="rId7"/>
    <p:sldId id="278" r:id="rId8"/>
    <p:sldId id="279" r:id="rId9"/>
    <p:sldId id="280" r:id="rId10"/>
    <p:sldId id="281" r:id="rId11"/>
    <p:sldId id="282" r:id="rId12"/>
    <p:sldId id="283" r:id="rId13"/>
    <p:sldId id="284" r:id="rId14"/>
    <p:sldId id="285" r:id="rId15"/>
    <p:sldId id="286" r:id="rId1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71" autoAdjust="0"/>
    <p:restoredTop sz="94607"/>
  </p:normalViewPr>
  <p:slideViewPr>
    <p:cSldViewPr snapToGrid="0" snapToObjects="1">
      <p:cViewPr varScale="1">
        <p:scale>
          <a:sx n="171" d="100"/>
          <a:sy n="171" d="100"/>
        </p:scale>
        <p:origin x="25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97794995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Shape 4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0" name="Shape 43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125431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LEARN Logo">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6452" y="1028700"/>
            <a:ext cx="1911096" cy="3122792"/>
          </a:xfrm>
          <a:prstGeom prst="rect">
            <a:avLst/>
          </a:prstGeom>
        </p:spPr>
      </p:pic>
    </p:spTree>
    <p:extLst>
      <p:ext uri="{BB962C8B-B14F-4D97-AF65-F5344CB8AC3E}">
        <p14:creationId xmlns:p14="http://schemas.microsoft.com/office/powerpoint/2010/main" val="405001851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Shape 233"/>
        <p:cNvGrpSpPr/>
        <p:nvPr/>
      </p:nvGrpSpPr>
      <p:grpSpPr>
        <a:xfrm>
          <a:off x="0" y="0"/>
          <a:ext cx="0" cy="0"/>
          <a:chOff x="0" y="0"/>
          <a:chExt cx="0" cy="0"/>
        </a:xfrm>
      </p:grpSpPr>
      <p:pic>
        <p:nvPicPr>
          <p:cNvPr id="21" name="Picture 20">
            <a:extLst>
              <a:ext uri="{FF2B5EF4-FFF2-40B4-BE49-F238E27FC236}">
                <a16:creationId xmlns:a16="http://schemas.microsoft.com/office/drawing/2014/main" id="{4E1121FC-8B0E-0F4B-8A9D-C7B1ADC4049F}"/>
              </a:ext>
            </a:extLst>
          </p:cNvPr>
          <p:cNvPicPr>
            <a:picLocks noChangeAspect="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8" name="Title 1">
            <a:extLst>
              <a:ext uri="{FF2B5EF4-FFF2-40B4-BE49-F238E27FC236}">
                <a16:creationId xmlns:a16="http://schemas.microsoft.com/office/drawing/2014/main" id="{357A07C9-52E3-4212-9CBC-F4ACF85EBAFE}"/>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3" name="Table Placeholder 2">
            <a:extLst>
              <a:ext uri="{FF2B5EF4-FFF2-40B4-BE49-F238E27FC236}">
                <a16:creationId xmlns:a16="http://schemas.microsoft.com/office/drawing/2014/main" id="{25752E28-88FD-4D46-A840-A174E90B52DD}"/>
              </a:ext>
            </a:extLst>
          </p:cNvPr>
          <p:cNvSpPr>
            <a:spLocks noGrp="1"/>
          </p:cNvSpPr>
          <p:nvPr>
            <p:ph type="tbl" sz="quarter" idx="10"/>
          </p:nvPr>
        </p:nvSpPr>
        <p:spPr>
          <a:xfrm>
            <a:off x="457517" y="1427702"/>
            <a:ext cx="7040563" cy="3057014"/>
          </a:xfrm>
        </p:spPr>
        <p:txBody>
          <a:bodyPr/>
          <a:lstStyle/>
          <a:p>
            <a:r>
              <a:rPr lang="en-US"/>
              <a:t>Click icon to add table</a:t>
            </a:r>
          </a:p>
        </p:txBody>
      </p:sp>
    </p:spTree>
    <p:extLst>
      <p:ext uri="{BB962C8B-B14F-4D97-AF65-F5344CB8AC3E}">
        <p14:creationId xmlns:p14="http://schemas.microsoft.com/office/powerpoint/2010/main" val="1090333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trategy v1">
    <p:spTree>
      <p:nvGrpSpPr>
        <p:cNvPr id="1" name=""/>
        <p:cNvGrpSpPr/>
        <p:nvPr/>
      </p:nvGrpSpPr>
      <p:grpSpPr>
        <a:xfrm>
          <a:off x="0" y="0"/>
          <a:ext cx="0" cy="0"/>
          <a:chOff x="0" y="0"/>
          <a:chExt cx="0" cy="0"/>
        </a:xfrm>
      </p:grpSpPr>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5" name="Shape 23">
            <a:extLst>
              <a:ext uri="{FF2B5EF4-FFF2-40B4-BE49-F238E27FC236}">
                <a16:creationId xmlns:a16="http://schemas.microsoft.com/office/drawing/2014/main" id="{ACA14D18-7E80-4DA7-8133-159DD521CE44}"/>
              </a:ext>
            </a:extLst>
          </p:cNvPr>
          <p:cNvSpPr txBox="1">
            <a:spLocks noGrp="1"/>
          </p:cNvSpPr>
          <p:nvPr>
            <p:ph type="body" idx="1" hasCustomPrompt="1"/>
          </p:nvPr>
        </p:nvSpPr>
        <p:spPr>
          <a:xfrm>
            <a:off x="457200" y="1305059"/>
            <a:ext cx="5020614" cy="3620866"/>
          </a:xfrm>
          <a:prstGeom prst="rect">
            <a:avLst/>
          </a:prstGeom>
          <a:noFill/>
          <a:ln>
            <a:noFill/>
          </a:ln>
        </p:spPr>
        <p:txBody>
          <a:bodyPr lIns="91421" tIns="91421" rIns="91421" bIns="91421" anchor="t" anchorCtr="0"/>
          <a:lstStyle>
            <a:lvl1pPr rtl="0">
              <a:buSzPct val="100000"/>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Text</a:t>
            </a:r>
          </a:p>
        </p:txBody>
      </p:sp>
      <p:sp>
        <p:nvSpPr>
          <p:cNvPr id="7" name="Picture Placeholder 6">
            <a:extLst>
              <a:ext uri="{FF2B5EF4-FFF2-40B4-BE49-F238E27FC236}">
                <a16:creationId xmlns:a16="http://schemas.microsoft.com/office/drawing/2014/main" id="{5A7C2501-3118-4C0D-A655-F2D0DFA1CF13}"/>
              </a:ext>
            </a:extLst>
          </p:cNvPr>
          <p:cNvSpPr>
            <a:spLocks noGrp="1"/>
          </p:cNvSpPr>
          <p:nvPr>
            <p:ph type="pic" sz="quarter" idx="10"/>
          </p:nvPr>
        </p:nvSpPr>
        <p:spPr>
          <a:xfrm>
            <a:off x="5911850" y="1663336"/>
            <a:ext cx="1828800" cy="1828009"/>
          </a:xfrm>
        </p:spPr>
        <p:txBody>
          <a:bodyPr/>
          <a:lstStyle/>
          <a:p>
            <a:r>
              <a:rPr lang="en-US"/>
              <a:t>Click icon to add picture</a:t>
            </a:r>
          </a:p>
        </p:txBody>
      </p:sp>
    </p:spTree>
    <p:extLst>
      <p:ext uri="{BB962C8B-B14F-4D97-AF65-F5344CB8AC3E}">
        <p14:creationId xmlns:p14="http://schemas.microsoft.com/office/powerpoint/2010/main" val="345367521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trategy v2">
    <p:spTree>
      <p:nvGrpSpPr>
        <p:cNvPr id="1" name=""/>
        <p:cNvGrpSpPr/>
        <p:nvPr/>
      </p:nvGrpSpPr>
      <p:grpSpPr>
        <a:xfrm>
          <a:off x="0" y="0"/>
          <a:ext cx="0" cy="0"/>
          <a:chOff x="0" y="0"/>
          <a:chExt cx="0" cy="0"/>
        </a:xfrm>
      </p:grpSpPr>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5" name="Shape 23">
            <a:extLst>
              <a:ext uri="{FF2B5EF4-FFF2-40B4-BE49-F238E27FC236}">
                <a16:creationId xmlns:a16="http://schemas.microsoft.com/office/drawing/2014/main" id="{0C6D66F0-1C84-4362-90AC-EAB0A6DF20A3}"/>
              </a:ext>
            </a:extLst>
          </p:cNvPr>
          <p:cNvSpPr txBox="1">
            <a:spLocks noGrp="1"/>
          </p:cNvSpPr>
          <p:nvPr>
            <p:ph type="body" idx="1" hasCustomPrompt="1"/>
          </p:nvPr>
        </p:nvSpPr>
        <p:spPr>
          <a:xfrm>
            <a:off x="457200" y="1305059"/>
            <a:ext cx="3994500" cy="3620866"/>
          </a:xfrm>
          <a:prstGeom prst="rect">
            <a:avLst/>
          </a:prstGeom>
          <a:noFill/>
          <a:ln>
            <a:noFill/>
          </a:ln>
        </p:spPr>
        <p:txBody>
          <a:bodyPr lIns="91421" tIns="91421" rIns="91421" bIns="91421" anchor="t" anchorCtr="0"/>
          <a:lstStyle>
            <a:lvl1pPr rtl="0">
              <a:buSzPct val="100000"/>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Text</a:t>
            </a:r>
          </a:p>
        </p:txBody>
      </p:sp>
      <p:sp>
        <p:nvSpPr>
          <p:cNvPr id="7" name="Picture Placeholder 6">
            <a:extLst>
              <a:ext uri="{FF2B5EF4-FFF2-40B4-BE49-F238E27FC236}">
                <a16:creationId xmlns:a16="http://schemas.microsoft.com/office/drawing/2014/main" id="{5CD319D0-7727-40E0-9BB2-013BA6FE865A}"/>
              </a:ext>
            </a:extLst>
          </p:cNvPr>
          <p:cNvSpPr>
            <a:spLocks noGrp="1"/>
          </p:cNvSpPr>
          <p:nvPr>
            <p:ph type="pic" sz="quarter" idx="10"/>
          </p:nvPr>
        </p:nvSpPr>
        <p:spPr>
          <a:xfrm>
            <a:off x="4692302" y="1305059"/>
            <a:ext cx="3994150" cy="1420813"/>
          </a:xfrm>
          <a:ln w="6350">
            <a:solidFill>
              <a:schemeClr val="bg2">
                <a:lumMod val="90000"/>
              </a:schemeClr>
            </a:solidFill>
          </a:ln>
        </p:spPr>
        <p:txBody>
          <a:bodyPr/>
          <a:lstStyle/>
          <a:p>
            <a:r>
              <a:rPr lang="en-US"/>
              <a:t>Click icon to add picture</a:t>
            </a:r>
          </a:p>
        </p:txBody>
      </p:sp>
    </p:spTree>
    <p:extLst>
      <p:ext uri="{BB962C8B-B14F-4D97-AF65-F5344CB8AC3E}">
        <p14:creationId xmlns:p14="http://schemas.microsoft.com/office/powerpoint/2010/main" val="22304880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ull Quote">
    <p:spTree>
      <p:nvGrpSpPr>
        <p:cNvPr id="1" name=""/>
        <p:cNvGrpSpPr/>
        <p:nvPr/>
      </p:nvGrpSpPr>
      <p:grpSpPr>
        <a:xfrm>
          <a:off x="0" y="0"/>
          <a:ext cx="0" cy="0"/>
          <a:chOff x="0" y="0"/>
          <a:chExt cx="0" cy="0"/>
        </a:xfrm>
      </p:grpSpPr>
      <p:sp>
        <p:nvSpPr>
          <p:cNvPr id="2" name="Rectangle: Diagonal Corners Snipped 1">
            <a:extLst>
              <a:ext uri="{FF2B5EF4-FFF2-40B4-BE49-F238E27FC236}">
                <a16:creationId xmlns:a16="http://schemas.microsoft.com/office/drawing/2014/main" id="{3FE57066-AFD2-4D39-B9C9-BF451B892B56}"/>
              </a:ext>
            </a:extLst>
          </p:cNvPr>
          <p:cNvSpPr/>
          <p:nvPr userDrawn="1"/>
        </p:nvSpPr>
        <p:spPr>
          <a:xfrm>
            <a:off x="1721476" y="1313644"/>
            <a:ext cx="5701048" cy="3206840"/>
          </a:xfrm>
          <a:prstGeom prst="snip2Diag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5" name="Shape 23">
            <a:extLst>
              <a:ext uri="{FF2B5EF4-FFF2-40B4-BE49-F238E27FC236}">
                <a16:creationId xmlns:a16="http://schemas.microsoft.com/office/drawing/2014/main" id="{0C6D66F0-1C84-4362-90AC-EAB0A6DF20A3}"/>
              </a:ext>
            </a:extLst>
          </p:cNvPr>
          <p:cNvSpPr txBox="1">
            <a:spLocks noGrp="1"/>
          </p:cNvSpPr>
          <p:nvPr>
            <p:ph type="body" idx="1" hasCustomPrompt="1"/>
          </p:nvPr>
        </p:nvSpPr>
        <p:spPr>
          <a:xfrm>
            <a:off x="2574750" y="1534732"/>
            <a:ext cx="3994500" cy="2376154"/>
          </a:xfrm>
          <a:prstGeom prst="rect">
            <a:avLst/>
          </a:prstGeom>
          <a:noFill/>
          <a:ln>
            <a:noFill/>
          </a:ln>
        </p:spPr>
        <p:txBody>
          <a:bodyPr lIns="91421" tIns="91421" rIns="91421" bIns="91421" anchor="t" anchorCtr="0"/>
          <a:lstStyle>
            <a:lvl1pPr marL="0" indent="0" rtl="0">
              <a:buSzPct val="100000"/>
              <a:buNone/>
              <a:defRPr b="1">
                <a:solidFill>
                  <a:schemeClr val="bg1"/>
                </a:solidFill>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Quote text</a:t>
            </a:r>
          </a:p>
        </p:txBody>
      </p:sp>
      <p:sp>
        <p:nvSpPr>
          <p:cNvPr id="7" name="Shape 23">
            <a:extLst>
              <a:ext uri="{FF2B5EF4-FFF2-40B4-BE49-F238E27FC236}">
                <a16:creationId xmlns:a16="http://schemas.microsoft.com/office/drawing/2014/main" id="{98ECED1A-A97B-463C-904C-0655947FAF68}"/>
              </a:ext>
            </a:extLst>
          </p:cNvPr>
          <p:cNvSpPr txBox="1">
            <a:spLocks noGrp="1"/>
          </p:cNvSpPr>
          <p:nvPr>
            <p:ph type="body" idx="10" hasCustomPrompt="1"/>
          </p:nvPr>
        </p:nvSpPr>
        <p:spPr>
          <a:xfrm>
            <a:off x="3017949" y="3943350"/>
            <a:ext cx="3108101" cy="521326"/>
          </a:xfrm>
          <a:prstGeom prst="rect">
            <a:avLst/>
          </a:prstGeom>
          <a:noFill/>
          <a:ln>
            <a:noFill/>
          </a:ln>
        </p:spPr>
        <p:txBody>
          <a:bodyPr lIns="91421" tIns="91421" rIns="91421" bIns="91421" anchor="t" anchorCtr="0">
            <a:normAutofit/>
          </a:bodyPr>
          <a:lstStyle>
            <a:lvl1pPr marL="0" indent="0" rtl="0">
              <a:buSzPct val="100000"/>
              <a:buNone/>
              <a:defRPr sz="1600" b="1" i="1">
                <a:solidFill>
                  <a:schemeClr val="bg1"/>
                </a:solidFill>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-Attribution</a:t>
            </a:r>
          </a:p>
        </p:txBody>
      </p:sp>
      <p:pic>
        <p:nvPicPr>
          <p:cNvPr id="11" name="Picture 10" descr="A picture containing icon&#10;&#10;Description automatically generated">
            <a:extLst>
              <a:ext uri="{FF2B5EF4-FFF2-40B4-BE49-F238E27FC236}">
                <a16:creationId xmlns:a16="http://schemas.microsoft.com/office/drawing/2014/main" id="{D6017F3C-31CC-46B1-BC0D-495B548BE5E1}"/>
              </a:ext>
            </a:extLst>
          </p:cNvPr>
          <p:cNvPicPr>
            <a:picLocks noChangeAspect="1"/>
          </p:cNvPicPr>
          <p:nvPr userDrawn="1"/>
        </p:nvPicPr>
        <p:blipFill rotWithShape="1">
          <a:blip r:embed="rId3">
            <a:biLevel thresh="25000"/>
            <a:extLst>
              <a:ext uri="{BEBA8EAE-BF5A-486C-A8C5-ECC9F3942E4B}">
                <a14:imgProps xmlns:a14="http://schemas.microsoft.com/office/drawing/2010/main">
                  <a14:imgLayer r:embed="rId4">
                    <a14:imgEffect>
                      <a14:saturation sat="175000"/>
                    </a14:imgEffect>
                  </a14:imgLayer>
                </a14:imgProps>
              </a:ext>
            </a:extLst>
          </a:blip>
          <a:srcRect l="34179" t="21572" r="32618" b="56088"/>
          <a:stretch/>
        </p:blipFill>
        <p:spPr>
          <a:xfrm>
            <a:off x="1828288" y="1352281"/>
            <a:ext cx="639651" cy="536620"/>
          </a:xfrm>
          <a:prstGeom prst="rect">
            <a:avLst/>
          </a:prstGeom>
          <a:solidFill>
            <a:schemeClr val="bg2">
              <a:lumMod val="25000"/>
            </a:schemeClr>
          </a:solidFill>
        </p:spPr>
      </p:pic>
    </p:spTree>
    <p:extLst>
      <p:ext uri="{BB962C8B-B14F-4D97-AF65-F5344CB8AC3E}">
        <p14:creationId xmlns:p14="http://schemas.microsoft.com/office/powerpoint/2010/main" val="37744938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17132508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pic>
        <p:nvPicPr>
          <p:cNvPr id="2" name="Picture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34765700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White BG">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3138737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Blank No Logo">
    <p:spTree>
      <p:nvGrpSpPr>
        <p:cNvPr id="1" name="Shape 9"/>
        <p:cNvGrpSpPr/>
        <p:nvPr/>
      </p:nvGrpSpPr>
      <p:grpSpPr>
        <a:xfrm>
          <a:off x="0" y="0"/>
          <a:ext cx="0" cy="0"/>
          <a:chOff x="0" y="0"/>
          <a:chExt cx="0" cy="0"/>
        </a:xfrm>
      </p:grpSpPr>
    </p:spTree>
    <p:extLst>
      <p:ext uri="{BB962C8B-B14F-4D97-AF65-F5344CB8AC3E}">
        <p14:creationId xmlns:p14="http://schemas.microsoft.com/office/powerpoint/2010/main" val="1821829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chemeClr val="accent4"/>
            </a:gs>
            <a:gs pos="85000">
              <a:schemeClr val="accent6"/>
            </a:gs>
          </a:gsLst>
          <a:lin ang="16200000" scaled="0"/>
          <a:tileRect/>
        </a:gradFill>
        <a:effectLst/>
      </p:bgPr>
    </p:bg>
    <p:spTree>
      <p:nvGrpSpPr>
        <p:cNvPr id="1" name=""/>
        <p:cNvGrpSpPr/>
        <p:nvPr/>
      </p:nvGrpSpPr>
      <p:grpSpPr>
        <a:xfrm>
          <a:off x="0" y="0"/>
          <a:ext cx="0" cy="0"/>
          <a:chOff x="0" y="0"/>
          <a:chExt cx="0" cy="0"/>
        </a:xfrm>
      </p:grpSpPr>
      <p:sp>
        <p:nvSpPr>
          <p:cNvPr id="9" name="Title 8"/>
          <p:cNvSpPr>
            <a:spLocks noGrp="1"/>
          </p:cNvSpPr>
          <p:nvPr>
            <p:ph type="ctrTitle" hasCustomPrompt="1"/>
          </p:nvPr>
        </p:nvSpPr>
        <p:spPr>
          <a:xfrm>
            <a:off x="644652" y="1007598"/>
            <a:ext cx="7851648" cy="1371600"/>
          </a:xfrm>
          <a:ln>
            <a:noFill/>
          </a:ln>
        </p:spPr>
        <p:txBody>
          <a:bodyPr vert="horz" tIns="0" rIns="18287" bIns="0" anchor="b">
            <a:no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1"/>
                </a:solidFill>
                <a:effectLst/>
                <a:latin typeface="+mj-lt"/>
                <a:ea typeface="+mj-ea"/>
                <a:cs typeface="+mj-cs"/>
              </a:defRPr>
            </a:lvl1pPr>
          </a:lstStyle>
          <a:p>
            <a:r>
              <a:rPr kumimoji="0" lang="en-US" dirty="0"/>
              <a:t>Lesson/Activity Title</a:t>
            </a:r>
          </a:p>
        </p:txBody>
      </p:sp>
      <p:sp>
        <p:nvSpPr>
          <p:cNvPr id="17" name="Subtitle 16"/>
          <p:cNvSpPr>
            <a:spLocks noGrp="1"/>
          </p:cNvSpPr>
          <p:nvPr>
            <p:ph type="subTitle" idx="1" hasCustomPrompt="1"/>
          </p:nvPr>
        </p:nvSpPr>
        <p:spPr>
          <a:xfrm>
            <a:off x="644652" y="2400300"/>
            <a:ext cx="7854696" cy="1314450"/>
          </a:xfrm>
        </p:spPr>
        <p:txBody>
          <a:bodyPr lIns="0" rIns="18287">
            <a:normAutofit/>
          </a:bodyPr>
          <a:lstStyle>
            <a:lvl1pPr marL="0" marR="34289" indent="0" algn="l">
              <a:buNone/>
              <a:defRPr sz="2600">
                <a:solidFill>
                  <a:schemeClr val="tx1"/>
                </a:solidFill>
                <a:latin typeface="Calibri"/>
                <a:cs typeface="Calibri"/>
              </a:defRPr>
            </a:lvl1pPr>
            <a:lvl2pPr marL="342883" indent="0" algn="ctr">
              <a:buNone/>
            </a:lvl2pPr>
            <a:lvl3pPr marL="685765" indent="0" algn="ctr">
              <a:buNone/>
            </a:lvl3pPr>
            <a:lvl4pPr marL="1028648" indent="0" algn="ctr">
              <a:buNone/>
            </a:lvl4pPr>
            <a:lvl5pPr marL="1371530" indent="0" algn="ctr">
              <a:buNone/>
            </a:lvl5pPr>
            <a:lvl6pPr marL="1714412" indent="0" algn="ctr">
              <a:buNone/>
            </a:lvl6pPr>
            <a:lvl7pPr marL="2057295" indent="0" algn="ctr">
              <a:buNone/>
            </a:lvl7pPr>
            <a:lvl8pPr marL="2400177" indent="0" algn="ctr">
              <a:buNone/>
            </a:lvl8pPr>
            <a:lvl9pPr marL="2743060" indent="0" algn="ctr">
              <a:buNone/>
            </a:lvl9pPr>
          </a:lstStyle>
          <a:p>
            <a:r>
              <a:rPr kumimoji="0" lang="en-US" dirty="0"/>
              <a:t>Topic/Subtitle</a:t>
            </a:r>
          </a:p>
        </p:txBody>
      </p:sp>
      <p:pic>
        <p:nvPicPr>
          <p:cNvPr id="2" name="Picture 1"/>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370299807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7200" y="1309352"/>
            <a:ext cx="8229600" cy="3434098"/>
          </a:xfrm>
        </p:spPr>
        <p:txBody>
          <a:bodyPr/>
          <a:lstStyle>
            <a:lvl1pPr marL="227013" indent="-227013">
              <a:buClr>
                <a:schemeClr val="accent4"/>
              </a:buClr>
              <a:buSzPct val="100000"/>
              <a:buFont typeface="Arial" panose="020B0604020202020204" pitchFamily="34" charset="0"/>
              <a:buChar char="•"/>
              <a:defRPr sz="2600"/>
            </a:lvl1pPr>
            <a:lvl2pPr marL="480035" indent="-185156">
              <a:buSzPct val="100000"/>
              <a:buFont typeface="Arial" panose="020B0604020202020204" pitchFamily="34" charset="0"/>
              <a:buChar char="•"/>
              <a:defRPr sz="2000"/>
            </a:lvl2pPr>
            <a:lvl3pPr marL="685765" indent="-185156">
              <a:buSzPct val="100000"/>
              <a:buFont typeface="Arial" panose="020B0604020202020204" pitchFamily="34" charset="0"/>
              <a:buChar char="•"/>
              <a:defRPr sz="1700"/>
            </a:lvl3pPr>
            <a:lvl4pPr marL="891494" indent="-157726">
              <a:buSzPct val="100000"/>
              <a:buFont typeface="Arial" panose="020B0604020202020204" pitchFamily="34" charset="0"/>
              <a:buChar char="•"/>
              <a:defRPr/>
            </a:lvl4pPr>
            <a:lvl5pPr marL="1097224" indent="-157726">
              <a:buSzPct val="100000"/>
              <a:buFont typeface="Arial" panose="020B0604020202020204" pitchFamily="34" charset="0"/>
              <a:buChar char="•"/>
              <a:defRPr sz="1350"/>
            </a:lvl5pPr>
          </a:lstStyle>
          <a:p>
            <a:pPr lvl="0" eaLnBrk="1" latinLnBrk="0" hangingPunct="1"/>
            <a:r>
              <a:rPr lang="en-US" dirty="0"/>
              <a:t>This is the default layout for slide content. To see other layout options, right-click the slide thumbnail and select Layout.</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4" name="Picture 3"/>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5" name="Title 1">
            <a:extLst>
              <a:ext uri="{FF2B5EF4-FFF2-40B4-BE49-F238E27FC236}">
                <a16:creationId xmlns:a16="http://schemas.microsoft.com/office/drawing/2014/main" id="{F22F552B-173D-46BA-BBEA-1B2F42FED86A}"/>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34235061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rdered Lis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7200" y="1309352"/>
            <a:ext cx="8229600" cy="3434098"/>
          </a:xfrm>
        </p:spPr>
        <p:txBody>
          <a:bodyPr/>
          <a:lstStyle>
            <a:lvl1pPr marL="342900" indent="-342900">
              <a:buClr>
                <a:schemeClr val="accent4"/>
              </a:buClr>
              <a:buSzPct val="100000"/>
              <a:buFont typeface="+mj-lt"/>
              <a:buAutoNum type="arabicPeriod"/>
              <a:defRPr sz="2600"/>
            </a:lvl1pPr>
            <a:lvl2pPr marL="627063" indent="-333375">
              <a:buClr>
                <a:schemeClr val="accent4"/>
              </a:buClr>
              <a:buSzPct val="100000"/>
              <a:buFont typeface="+mj-lt"/>
              <a:buAutoNum type="alphaLcParenR"/>
              <a:defRPr sz="2000"/>
            </a:lvl2pPr>
            <a:lvl3pPr marL="914400" indent="-227013">
              <a:buClr>
                <a:schemeClr val="accent4"/>
              </a:buClr>
              <a:buSzPct val="100000"/>
              <a:buFont typeface="+mj-lt"/>
              <a:buAutoNum type="romanLcPeriod"/>
              <a:defRPr sz="1700"/>
            </a:lvl3pPr>
            <a:lvl4pPr marL="1076668" indent="-342900">
              <a:buSzPct val="100000"/>
              <a:buFont typeface="+mj-lt"/>
              <a:buAutoNum type="arabicPeriod"/>
              <a:defRPr/>
            </a:lvl4pPr>
            <a:lvl5pPr marL="1282398" indent="-342900">
              <a:buSzPct val="100000"/>
              <a:buFont typeface="+mj-lt"/>
              <a:buAutoNum type="arabicPeriod"/>
              <a:defRPr sz="1350"/>
            </a:lvl5pPr>
          </a:lstStyle>
          <a:p>
            <a:pPr lvl="0" eaLnBrk="1" latinLnBrk="0" hangingPunct="1"/>
            <a:r>
              <a:rPr lang="en-US" dirty="0"/>
              <a:t>Step</a:t>
            </a:r>
          </a:p>
          <a:p>
            <a:pPr lvl="1" eaLnBrk="1" latinLnBrk="0" hangingPunct="1"/>
            <a:r>
              <a:rPr lang="en-US" dirty="0" err="1"/>
              <a:t>Substep</a:t>
            </a:r>
            <a:endParaRPr lang="en-US" dirty="0"/>
          </a:p>
          <a:p>
            <a:pPr lvl="2" eaLnBrk="1" latinLnBrk="0" hangingPunct="1"/>
            <a:r>
              <a:rPr lang="en-US" dirty="0"/>
              <a:t>Sub-</a:t>
            </a:r>
            <a:r>
              <a:rPr lang="en-US" dirty="0" err="1"/>
              <a:t>substep</a:t>
            </a:r>
            <a:endParaRPr lang="en-US" dirty="0"/>
          </a:p>
        </p:txBody>
      </p:sp>
      <p:pic>
        <p:nvPicPr>
          <p:cNvPr id="4" name="Picture 3"/>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5" name="Title 1">
            <a:extLst>
              <a:ext uri="{FF2B5EF4-FFF2-40B4-BE49-F238E27FC236}">
                <a16:creationId xmlns:a16="http://schemas.microsoft.com/office/drawing/2014/main" id="{F22F552B-173D-46BA-BBEA-1B2F42FED86A}"/>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1457162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flip="none" rotWithShape="1">
          <a:gsLst>
            <a:gs pos="0">
              <a:srgbClr val="659298"/>
            </a:gs>
            <a:gs pos="100000">
              <a:srgbClr val="4E6F74"/>
            </a:gs>
          </a:gsLst>
          <a:lin ang="159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odyPr>
          <a:lstStyle>
            <a:lvl1pPr algn="l" rtl="0">
              <a:spcBef>
                <a:spcPct val="0"/>
              </a:spcBef>
              <a:buNone/>
              <a:defRPr lang="en-US" sz="5000" b="0" cap="none" baseline="0" dirty="0">
                <a:ln w="635">
                  <a:noFill/>
                </a:ln>
                <a:solidFill>
                  <a:srgbClr val="FFFFFF"/>
                </a:solidFill>
                <a:effectLst/>
                <a:latin typeface="+mj-lt"/>
                <a:ea typeface="+mj-ea"/>
                <a:cs typeface="+mj-cs"/>
              </a:defRPr>
            </a:lvl1pPr>
          </a:lstStyle>
          <a:p>
            <a:r>
              <a:rPr kumimoji="0" lang="en-US" dirty="0"/>
              <a:t>Section Name</a:t>
            </a:r>
          </a:p>
        </p:txBody>
      </p:sp>
      <p:sp>
        <p:nvSpPr>
          <p:cNvPr id="3" name="Text Placeholder 2"/>
          <p:cNvSpPr>
            <a:spLocks noGrp="1"/>
          </p:cNvSpPr>
          <p:nvPr>
            <p:ph type="body" idx="1" hasCustomPrompt="1"/>
          </p:nvPr>
        </p:nvSpPr>
        <p:spPr>
          <a:xfrm>
            <a:off x="530352" y="2028498"/>
            <a:ext cx="7772400" cy="1132284"/>
          </a:xfrm>
        </p:spPr>
        <p:txBody>
          <a:bodyPr lIns="45718" rIns="45718" anchor="t">
            <a:normAutofit/>
          </a:bodyPr>
          <a:lstStyle>
            <a:lvl1pPr marL="398463" indent="-342900">
              <a:buClr>
                <a:schemeClr val="tx1"/>
              </a:buClr>
              <a:buFont typeface="Arial" panose="020B0604020202020204" pitchFamily="34" charset="0"/>
              <a:buChar char="•"/>
              <a:defRPr sz="2600">
                <a:solidFill>
                  <a:schemeClr val="tx1"/>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eaLnBrk="1" latinLnBrk="0" hangingPunct="1"/>
            <a:r>
              <a:rPr kumimoji="0" lang="en-US" dirty="0"/>
              <a:t>Item A</a:t>
            </a:r>
          </a:p>
          <a:p>
            <a:pPr lvl="0" eaLnBrk="1" latinLnBrk="0" hangingPunct="1"/>
            <a:r>
              <a:rPr kumimoji="0" lang="en-US" dirty="0"/>
              <a:t>Item B</a:t>
            </a:r>
          </a:p>
          <a:p>
            <a:pPr lvl="0" eaLnBrk="1" latinLnBrk="0" hangingPunct="1"/>
            <a:r>
              <a:rPr kumimoji="0" lang="en-US" dirty="0"/>
              <a:t>Item C</a:t>
            </a:r>
          </a:p>
        </p:txBody>
      </p:sp>
      <p:pic>
        <p:nvPicPr>
          <p:cNvPr id="4" name="Picture 3"/>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94311840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02954"/>
            <a:ext cx="8229600" cy="857250"/>
          </a:xfrm>
        </p:spPr>
        <p:txBody>
          <a:bodyPr/>
          <a:lstStyle>
            <a:lvl1pPr>
              <a:defRPr/>
            </a:lvl1pPr>
          </a:lstStyle>
          <a:p>
            <a:r>
              <a:rPr kumimoji="0" lang="en-US" dirty="0"/>
              <a:t>Slide Title</a:t>
            </a:r>
          </a:p>
        </p:txBody>
      </p:sp>
      <p:sp>
        <p:nvSpPr>
          <p:cNvPr id="3" name="Content Placeholder 2"/>
          <p:cNvSpPr>
            <a:spLocks noGrp="1"/>
          </p:cNvSpPr>
          <p:nvPr>
            <p:ph sz="half" idx="1" hasCustomPrompt="1"/>
          </p:nvPr>
        </p:nvSpPr>
        <p:spPr>
          <a:xfrm>
            <a:off x="457200" y="1317938"/>
            <a:ext cx="4038600" cy="3448256"/>
          </a:xfrm>
        </p:spPr>
        <p:txBody>
          <a:bodyPr/>
          <a:lstStyle>
            <a:lvl1pPr>
              <a:buSzPct val="100000"/>
              <a:defRPr sz="2400"/>
            </a:lvl1pPr>
            <a:lvl2pPr marL="480035" indent="-185156">
              <a:buSzPct val="100000"/>
              <a:buFont typeface="Arial" panose="020B0604020202020204" pitchFamily="34" charset="0"/>
              <a:buChar char="•"/>
              <a:defRPr sz="2000"/>
            </a:lvl2pPr>
            <a:lvl3pPr marL="685765" indent="-185156">
              <a:buSzPct val="100000"/>
              <a:buFont typeface="Arial" panose="020B0604020202020204" pitchFamily="34" charset="0"/>
              <a:buChar char="•"/>
              <a:defRPr sz="1800"/>
            </a:lvl3pPr>
            <a:lvl4pPr marL="891494" indent="-157726">
              <a:buSzPct val="100000"/>
              <a:buFont typeface="Arial" panose="020B0604020202020204" pitchFamily="34" charset="0"/>
              <a:buChar char="•"/>
              <a:defRPr sz="1500"/>
            </a:lvl4pPr>
            <a:lvl5pPr marL="1097224" indent="-157726">
              <a:buSzPct val="100000"/>
              <a:buFont typeface="Arial" panose="020B0604020202020204" pitchFamily="34" charset="0"/>
              <a:buChar char="•"/>
              <a:defRPr sz="135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5" name="Picture 4"/>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6" name="Content Placeholder 2">
            <a:extLst>
              <a:ext uri="{FF2B5EF4-FFF2-40B4-BE49-F238E27FC236}">
                <a16:creationId xmlns:a16="http://schemas.microsoft.com/office/drawing/2014/main" id="{AA215C7E-697C-4702-93D3-61EBBCC240BD}"/>
              </a:ext>
            </a:extLst>
          </p:cNvPr>
          <p:cNvSpPr>
            <a:spLocks noGrp="1"/>
          </p:cNvSpPr>
          <p:nvPr>
            <p:ph sz="half" idx="10" hasCustomPrompt="1"/>
          </p:nvPr>
        </p:nvSpPr>
        <p:spPr>
          <a:xfrm>
            <a:off x="4648200" y="1317938"/>
            <a:ext cx="4038600" cy="3448256"/>
          </a:xfrm>
        </p:spPr>
        <p:txBody>
          <a:bodyPr/>
          <a:lstStyle>
            <a:lvl1pPr>
              <a:buSzPct val="100000"/>
              <a:defRPr sz="2400"/>
            </a:lvl1pPr>
            <a:lvl2pPr marL="480035" indent="-185156">
              <a:buSzPct val="100000"/>
              <a:buFont typeface="Arial" panose="020B0604020202020204" pitchFamily="34" charset="0"/>
              <a:buChar char="•"/>
              <a:defRPr sz="2000"/>
            </a:lvl2pPr>
            <a:lvl3pPr marL="685765" indent="-185156">
              <a:buSzPct val="100000"/>
              <a:buFont typeface="Arial" panose="020B0604020202020204" pitchFamily="34" charset="0"/>
              <a:buChar char="•"/>
              <a:defRPr sz="1800"/>
            </a:lvl3pPr>
            <a:lvl4pPr marL="891494" indent="-157726">
              <a:buSzPct val="100000"/>
              <a:buFont typeface="Arial" panose="020B0604020202020204" pitchFamily="34" charset="0"/>
              <a:buChar char="•"/>
              <a:defRPr sz="1500"/>
            </a:lvl4pPr>
            <a:lvl5pPr marL="1097224" indent="-157726">
              <a:buSzPct val="100000"/>
              <a:buFont typeface="Arial" panose="020B0604020202020204" pitchFamily="34" charset="0"/>
              <a:buChar char="•"/>
              <a:defRPr sz="135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extLst>
      <p:ext uri="{BB962C8B-B14F-4D97-AF65-F5344CB8AC3E}">
        <p14:creationId xmlns:p14="http://schemas.microsoft.com/office/powerpoint/2010/main" val="173223093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3" name="Text Placeholder 2"/>
          <p:cNvSpPr>
            <a:spLocks noGrp="1"/>
          </p:cNvSpPr>
          <p:nvPr>
            <p:ph type="body" idx="1" hasCustomPrompt="1"/>
          </p:nvPr>
        </p:nvSpPr>
        <p:spPr>
          <a:xfrm>
            <a:off x="457200" y="1391436"/>
            <a:ext cx="4040188" cy="494514"/>
          </a:xfrm>
        </p:spPr>
        <p:txBody>
          <a:bodyPr lIns="45718" tIns="0" rIns="45718" bIns="0" anchor="ctr">
            <a:noAutofit/>
          </a:bodyPr>
          <a:lstStyle>
            <a:lvl1pPr marL="0" indent="0">
              <a:buNone/>
              <a:defRPr sz="2400" b="1" cap="none" baseline="0">
                <a:solidFill>
                  <a:schemeClr val="tx2"/>
                </a:solidFill>
                <a:effectLst/>
              </a:defRPr>
            </a:lvl1pPr>
            <a:lvl2pPr>
              <a:buNone/>
              <a:defRPr sz="1500" b="1"/>
            </a:lvl2pPr>
            <a:lvl3pPr>
              <a:buNone/>
              <a:defRPr sz="1350" b="1"/>
            </a:lvl3pPr>
            <a:lvl4pPr>
              <a:buNone/>
              <a:defRPr sz="1200" b="1"/>
            </a:lvl4pPr>
            <a:lvl5pPr>
              <a:buNone/>
              <a:defRPr sz="1200" b="1"/>
            </a:lvl5pPr>
          </a:lstStyle>
          <a:p>
            <a:pPr lvl="0" eaLnBrk="1" latinLnBrk="0" hangingPunct="1"/>
            <a:r>
              <a:rPr kumimoji="0" lang="en-US" dirty="0"/>
              <a:t>Side A Subtitle/Header</a:t>
            </a:r>
          </a:p>
        </p:txBody>
      </p:sp>
      <p:sp>
        <p:nvSpPr>
          <p:cNvPr id="4" name="Text Placeholder 3"/>
          <p:cNvSpPr>
            <a:spLocks noGrp="1"/>
          </p:cNvSpPr>
          <p:nvPr>
            <p:ph type="body" sz="half" idx="3" hasCustomPrompt="1"/>
          </p:nvPr>
        </p:nvSpPr>
        <p:spPr>
          <a:xfrm>
            <a:off x="4645027" y="1394820"/>
            <a:ext cx="4041775" cy="491132"/>
          </a:xfrm>
        </p:spPr>
        <p:txBody>
          <a:bodyPr lIns="45718" tIns="0" rIns="45718" bIns="0" anchor="ctr">
            <a:normAutofit/>
          </a:bodyPr>
          <a:lstStyle>
            <a:lvl1pPr marL="0" indent="0">
              <a:buNone/>
              <a:defRPr sz="2400" b="1" cap="none" baseline="0">
                <a:solidFill>
                  <a:schemeClr val="tx2"/>
                </a:solidFill>
                <a:effectLst/>
              </a:defRPr>
            </a:lvl1pPr>
            <a:lvl2pPr>
              <a:buNone/>
              <a:defRPr sz="1500" b="1"/>
            </a:lvl2pPr>
            <a:lvl3pPr>
              <a:buNone/>
              <a:defRPr sz="1350" b="1"/>
            </a:lvl3pPr>
            <a:lvl4pPr>
              <a:buNone/>
              <a:defRPr sz="1200" b="1"/>
            </a:lvl4pPr>
            <a:lvl5pPr>
              <a:buNone/>
              <a:defRPr sz="1200" b="1"/>
            </a:lvl5pPr>
          </a:lstStyle>
          <a:p>
            <a:pPr lvl="0" eaLnBrk="1" latinLnBrk="0" hangingPunct="1"/>
            <a:r>
              <a:rPr kumimoji="0" lang="en-US" dirty="0"/>
              <a:t>Side B Subtitle/Header</a:t>
            </a:r>
          </a:p>
        </p:txBody>
      </p:sp>
      <p:sp>
        <p:nvSpPr>
          <p:cNvPr id="5" name="Content Placeholder 4"/>
          <p:cNvSpPr>
            <a:spLocks noGrp="1"/>
          </p:cNvSpPr>
          <p:nvPr>
            <p:ph sz="quarter" idx="2" hasCustomPrompt="1"/>
          </p:nvPr>
        </p:nvSpPr>
        <p:spPr>
          <a:xfrm>
            <a:off x="457200" y="1974760"/>
            <a:ext cx="4040188" cy="2795480"/>
          </a:xfrm>
        </p:spPr>
        <p:txBody>
          <a:bodyPr tIns="0"/>
          <a:lstStyle>
            <a:lvl1pPr>
              <a:defRPr sz="1800"/>
            </a:lvl1pPr>
            <a:lvl2pPr marL="480035" indent="-185156">
              <a:buSzPct val="100000"/>
              <a:buFont typeface="Arial" panose="020B0604020202020204" pitchFamily="34" charset="0"/>
              <a:buChar char="•"/>
              <a:defRPr sz="1500"/>
            </a:lvl2pPr>
            <a:lvl3pPr marL="685765" indent="-185156">
              <a:buSzPct val="100000"/>
              <a:buFont typeface="Arial" panose="020B0604020202020204" pitchFamily="34" charset="0"/>
              <a:buChar char="•"/>
              <a:defRPr sz="1350"/>
            </a:lvl3pPr>
            <a:lvl4pPr marL="891494" indent="-157726">
              <a:buSzPct val="100000"/>
              <a:buFont typeface="Arial" panose="020B0604020202020204" pitchFamily="34" charset="0"/>
              <a:buChar char="•"/>
              <a:defRPr sz="1200"/>
            </a:lvl4pPr>
            <a:lvl5pPr marL="1097224" indent="-157726">
              <a:buSzPct val="100000"/>
              <a:buFont typeface="Arial" panose="020B0604020202020204" pitchFamily="34" charset="0"/>
              <a:buChar char="•"/>
              <a:defRPr sz="120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7" name="Picture 6"/>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8" name="Content Placeholder 4">
            <a:extLst>
              <a:ext uri="{FF2B5EF4-FFF2-40B4-BE49-F238E27FC236}">
                <a16:creationId xmlns:a16="http://schemas.microsoft.com/office/drawing/2014/main" id="{F2F6623D-9146-44DE-A2AF-4628874D04EF}"/>
              </a:ext>
            </a:extLst>
          </p:cNvPr>
          <p:cNvSpPr>
            <a:spLocks noGrp="1"/>
          </p:cNvSpPr>
          <p:nvPr>
            <p:ph sz="quarter" idx="10" hasCustomPrompt="1"/>
          </p:nvPr>
        </p:nvSpPr>
        <p:spPr>
          <a:xfrm>
            <a:off x="4649788" y="1974760"/>
            <a:ext cx="4040188" cy="2795481"/>
          </a:xfrm>
        </p:spPr>
        <p:txBody>
          <a:bodyPr tIns="0"/>
          <a:lstStyle>
            <a:lvl1pPr>
              <a:defRPr sz="1800"/>
            </a:lvl1pPr>
            <a:lvl2pPr marL="480035" indent="-185156">
              <a:buSzPct val="100000"/>
              <a:buFont typeface="Arial" panose="020B0604020202020204" pitchFamily="34" charset="0"/>
              <a:buChar char="•"/>
              <a:defRPr sz="1500"/>
            </a:lvl2pPr>
            <a:lvl3pPr marL="685765" indent="-185156">
              <a:buSzPct val="100000"/>
              <a:buFont typeface="Arial" panose="020B0604020202020204" pitchFamily="34" charset="0"/>
              <a:buChar char="•"/>
              <a:defRPr sz="1350"/>
            </a:lvl3pPr>
            <a:lvl4pPr marL="891494" indent="-157726">
              <a:buSzPct val="100000"/>
              <a:buFont typeface="Arial" panose="020B0604020202020204" pitchFamily="34" charset="0"/>
              <a:buChar char="•"/>
              <a:defRPr sz="1200"/>
            </a:lvl4pPr>
            <a:lvl5pPr marL="1097224" indent="-157726">
              <a:buSzPct val="100000"/>
              <a:buFont typeface="Arial" panose="020B0604020202020204" pitchFamily="34" charset="0"/>
              <a:buChar char="•"/>
              <a:defRPr sz="120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extLst>
      <p:ext uri="{BB962C8B-B14F-4D97-AF65-F5344CB8AC3E}">
        <p14:creationId xmlns:p14="http://schemas.microsoft.com/office/powerpoint/2010/main" val="105144847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Graphic">
    <p:spTree>
      <p:nvGrpSpPr>
        <p:cNvPr id="1" name=""/>
        <p:cNvGrpSpPr/>
        <p:nvPr/>
      </p:nvGrpSpPr>
      <p:grpSpPr>
        <a:xfrm>
          <a:off x="0" y="0"/>
          <a:ext cx="0" cy="0"/>
          <a:chOff x="0" y="0"/>
          <a:chExt cx="0" cy="0"/>
        </a:xfrm>
      </p:grpSpPr>
      <p:sp>
        <p:nvSpPr>
          <p:cNvPr id="4" name="Content Placeholder 3"/>
          <p:cNvSpPr>
            <a:spLocks noGrp="1"/>
          </p:cNvSpPr>
          <p:nvPr>
            <p:ph sz="half" idx="1" hasCustomPrompt="1"/>
          </p:nvPr>
        </p:nvSpPr>
        <p:spPr>
          <a:xfrm>
            <a:off x="3581400" y="1330012"/>
            <a:ext cx="5111750" cy="3257550"/>
          </a:xfrm>
        </p:spPr>
        <p:txBody>
          <a:bodyPr tIns="0"/>
          <a:lstStyle>
            <a:lvl1pPr marL="0" indent="0">
              <a:buNone/>
              <a:defRPr sz="2100" baseline="0"/>
            </a:lvl1pPr>
            <a:lvl2pPr>
              <a:defRPr sz="1950"/>
            </a:lvl2pPr>
            <a:lvl3pPr>
              <a:defRPr sz="1800"/>
            </a:lvl3pPr>
            <a:lvl4pPr>
              <a:defRPr sz="1500"/>
            </a:lvl4pPr>
            <a:lvl5pPr>
              <a:defRPr sz="1350"/>
            </a:lvl5pPr>
          </a:lstStyle>
          <a:p>
            <a:pPr lvl="0" eaLnBrk="1" latinLnBrk="0" hangingPunct="1"/>
            <a:r>
              <a:rPr kumimoji="0" lang="en-US" dirty="0"/>
              <a:t>{Insert photo or chart here}</a:t>
            </a:r>
          </a:p>
        </p:txBody>
      </p:sp>
      <p:sp>
        <p:nvSpPr>
          <p:cNvPr id="9" name="Content Placeholder 4"/>
          <p:cNvSpPr>
            <a:spLocks noGrp="1"/>
          </p:cNvSpPr>
          <p:nvPr>
            <p:ph sz="quarter" idx="2" hasCustomPrompt="1"/>
          </p:nvPr>
        </p:nvSpPr>
        <p:spPr>
          <a:xfrm>
            <a:off x="450850" y="1330012"/>
            <a:ext cx="3124200" cy="3257550"/>
          </a:xfrm>
        </p:spPr>
        <p:txBody>
          <a:bodyPr tIns="0"/>
          <a:lstStyle>
            <a:lvl1pPr>
              <a:buSzPct val="100000"/>
              <a:defRPr sz="1800"/>
            </a:lvl1pPr>
            <a:lvl2pPr marL="480035" indent="-185156">
              <a:buSzPct val="100000"/>
              <a:buFont typeface="Arial" panose="020B0604020202020204" pitchFamily="34" charset="0"/>
              <a:buChar char="•"/>
              <a:defRPr sz="1600"/>
            </a:lvl2pPr>
            <a:lvl3pPr marL="685765" indent="-185156">
              <a:buSzPct val="100000"/>
              <a:buFont typeface="Arial" panose="020B0604020202020204" pitchFamily="34" charset="0"/>
              <a:buChar char="•"/>
              <a:defRPr sz="1400"/>
            </a:lvl3pPr>
            <a:lvl4pPr marL="891494" indent="-157726">
              <a:buSzPct val="100000"/>
              <a:buFont typeface="Arial" panose="020B0604020202020204" pitchFamily="34" charset="0"/>
              <a:buChar char="•"/>
              <a:defRPr sz="1300"/>
            </a:lvl4pPr>
            <a:lvl5pPr marL="1097224" indent="-157726">
              <a:buSzPct val="100000"/>
              <a:buFont typeface="Arial" panose="020B0604020202020204" pitchFamily="34" charset="0"/>
              <a:buChar char="•"/>
              <a:defRPr sz="120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5" name="Picture 4"/>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6" name="Title 1">
            <a:extLst>
              <a:ext uri="{FF2B5EF4-FFF2-40B4-BE49-F238E27FC236}">
                <a16:creationId xmlns:a16="http://schemas.microsoft.com/office/drawing/2014/main" id="{57CD2421-83B0-4920-AB5D-7E41627BC404}"/>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385169280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Shape 213"/>
        <p:cNvGrpSpPr/>
        <p:nvPr/>
      </p:nvGrpSpPr>
      <p:grpSpPr>
        <a:xfrm>
          <a:off x="0" y="0"/>
          <a:ext cx="0" cy="0"/>
          <a:chOff x="0" y="0"/>
          <a:chExt cx="0" cy="0"/>
        </a:xfrm>
      </p:grpSpPr>
      <p:pic>
        <p:nvPicPr>
          <p:cNvPr id="21" name="Picture 20">
            <a:extLst>
              <a:ext uri="{FF2B5EF4-FFF2-40B4-BE49-F238E27FC236}">
                <a16:creationId xmlns:a16="http://schemas.microsoft.com/office/drawing/2014/main" id="{BD588CD6-00FA-3647-9C32-955C9EE21388}"/>
              </a:ext>
            </a:extLst>
          </p:cNvPr>
          <p:cNvPicPr>
            <a:picLocks noChangeAspect="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3" name="Media Placeholder 2">
            <a:extLst>
              <a:ext uri="{FF2B5EF4-FFF2-40B4-BE49-F238E27FC236}">
                <a16:creationId xmlns:a16="http://schemas.microsoft.com/office/drawing/2014/main" id="{B5E15DE5-15CD-41A8-BA89-39372E5587AC}"/>
              </a:ext>
            </a:extLst>
          </p:cNvPr>
          <p:cNvSpPr>
            <a:spLocks noGrp="1"/>
          </p:cNvSpPr>
          <p:nvPr>
            <p:ph type="media" sz="quarter" idx="10"/>
          </p:nvPr>
        </p:nvSpPr>
        <p:spPr>
          <a:xfrm>
            <a:off x="457200" y="1343696"/>
            <a:ext cx="6125827" cy="3408340"/>
          </a:xfrm>
        </p:spPr>
        <p:txBody>
          <a:bodyPr/>
          <a:lstStyle/>
          <a:p>
            <a:r>
              <a:rPr lang="en-US"/>
              <a:t>Click icon to add media</a:t>
            </a:r>
          </a:p>
        </p:txBody>
      </p:sp>
      <p:sp>
        <p:nvSpPr>
          <p:cNvPr id="7" name="Title 1">
            <a:extLst>
              <a:ext uri="{FF2B5EF4-FFF2-40B4-BE49-F238E27FC236}">
                <a16:creationId xmlns:a16="http://schemas.microsoft.com/office/drawing/2014/main" id="{B21F4382-70BA-4DE9-9B01-7F103D1E930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1616972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chemeClr val="bg1">
                <a:lumMod val="85000"/>
              </a:schemeClr>
            </a:gs>
          </a:gsLst>
          <a:lin ang="5640000" scaled="0"/>
          <a:tileRect/>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528066"/>
            <a:ext cx="8229600" cy="857250"/>
          </a:xfrm>
          <a:prstGeom prst="rect">
            <a:avLst/>
          </a:prstGeom>
        </p:spPr>
        <p:txBody>
          <a:bodyPr vert="horz" lIns="0" tIns="45718"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457200" y="1451610"/>
            <a:ext cx="8229600" cy="3291840"/>
          </a:xfrm>
          <a:prstGeom prst="rect">
            <a:avLst/>
          </a:prstGeom>
        </p:spPr>
        <p:txBody>
          <a:bodyPr vert="horz" lIns="91435" tIns="45718" rIns="91435" bIns="45718">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Tree>
    <p:extLst>
      <p:ext uri="{BB962C8B-B14F-4D97-AF65-F5344CB8AC3E}">
        <p14:creationId xmlns:p14="http://schemas.microsoft.com/office/powerpoint/2010/main" val="3640730707"/>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93" r:id="rId4"/>
    <p:sldLayoutId id="2147483675" r:id="rId5"/>
    <p:sldLayoutId id="2147483676" r:id="rId6"/>
    <p:sldLayoutId id="2147483677" r:id="rId7"/>
    <p:sldLayoutId id="2147483680" r:id="rId8"/>
    <p:sldLayoutId id="2147483689" r:id="rId9"/>
    <p:sldLayoutId id="2147483690" r:id="rId10"/>
    <p:sldLayoutId id="2147483695" r:id="rId11"/>
    <p:sldLayoutId id="2147483696" r:id="rId12"/>
    <p:sldLayoutId id="2147483698" r:id="rId13"/>
    <p:sldLayoutId id="2147483697" r:id="rId14"/>
    <p:sldLayoutId id="2147483679" r:id="rId15"/>
    <p:sldLayoutId id="2147483688" r:id="rId16"/>
    <p:sldLayoutId id="2147483682" r:id="rId17"/>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txStyles>
    <p:titleStyle>
      <a:lvl1pPr algn="l" rtl="0" eaLnBrk="1" latinLnBrk="0" hangingPunct="1">
        <a:spcBef>
          <a:spcPct val="0"/>
        </a:spcBef>
        <a:buNone/>
        <a:defRPr kumimoji="0" sz="3600" b="0" kern="1200">
          <a:ln>
            <a:noFill/>
          </a:ln>
          <a:solidFill>
            <a:schemeClr val="accent4"/>
          </a:solidFill>
          <a:effectLst/>
          <a:latin typeface="+mj-lt"/>
          <a:ea typeface="+mj-ea"/>
          <a:cs typeface="+mj-cs"/>
        </a:defRPr>
      </a:lvl1pPr>
    </p:titleStyle>
    <p:bodyStyle>
      <a:lvl1pPr marL="231775" indent="-231775" algn="l" rtl="0" eaLnBrk="1" latinLnBrk="0" hangingPunct="1">
        <a:spcBef>
          <a:spcPct val="20000"/>
        </a:spcBef>
        <a:buClr>
          <a:schemeClr val="accent4"/>
        </a:buClr>
        <a:buSzPct val="100000"/>
        <a:buFont typeface="Arial" panose="020B0604020202020204" pitchFamily="34" charset="0"/>
        <a:buChar char="•"/>
        <a:tabLst/>
        <a:defRPr kumimoji="0" sz="2600" kern="1200">
          <a:solidFill>
            <a:schemeClr val="tx1"/>
          </a:solidFill>
          <a:latin typeface="Calibri"/>
          <a:ea typeface="+mn-ea"/>
          <a:cs typeface="Calibri"/>
        </a:defRPr>
      </a:lvl1pPr>
      <a:lvl2pPr marL="480035" indent="-185156" algn="l" rtl="0" eaLnBrk="1" latinLnBrk="0" hangingPunct="1">
        <a:spcBef>
          <a:spcPct val="20000"/>
        </a:spcBef>
        <a:buClr>
          <a:schemeClr val="accent1"/>
        </a:buClr>
        <a:buSzPct val="85000"/>
        <a:buFont typeface="Wingdings 2"/>
        <a:buChar char=""/>
        <a:defRPr kumimoji="0" sz="18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70000"/>
        <a:buFont typeface="Wingdings 2"/>
        <a:buChar char=""/>
        <a:defRPr kumimoji="0" sz="1575"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65000"/>
        <a:buFont typeface="Wingdings 2"/>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65000"/>
        <a:buFont typeface="Wingdings 2"/>
        <a:buChar char=""/>
        <a:defRPr kumimoji="0" sz="150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883" algn="l" rtl="0" eaLnBrk="1" latinLnBrk="0" hangingPunct="1">
        <a:defRPr kumimoji="0" kern="1200">
          <a:solidFill>
            <a:schemeClr val="tx1"/>
          </a:solidFill>
          <a:latin typeface="+mn-lt"/>
          <a:ea typeface="+mn-ea"/>
          <a:cs typeface="+mn-cs"/>
        </a:defRPr>
      </a:lvl2pPr>
      <a:lvl3pPr marL="685765" algn="l" rtl="0" eaLnBrk="1" latinLnBrk="0" hangingPunct="1">
        <a:defRPr kumimoji="0" kern="1200">
          <a:solidFill>
            <a:schemeClr val="tx1"/>
          </a:solidFill>
          <a:latin typeface="+mn-lt"/>
          <a:ea typeface="+mn-ea"/>
          <a:cs typeface="+mn-cs"/>
        </a:defRPr>
      </a:lvl3pPr>
      <a:lvl4pPr marL="1028648" algn="l" rtl="0" eaLnBrk="1" latinLnBrk="0" hangingPunct="1">
        <a:defRPr kumimoji="0" kern="1200">
          <a:solidFill>
            <a:schemeClr val="tx1"/>
          </a:solidFill>
          <a:latin typeface="+mn-lt"/>
          <a:ea typeface="+mn-ea"/>
          <a:cs typeface="+mn-cs"/>
        </a:defRPr>
      </a:lvl4pPr>
      <a:lvl5pPr marL="1371530" algn="l" rtl="0" eaLnBrk="1" latinLnBrk="0" hangingPunct="1">
        <a:defRPr kumimoji="0" kern="1200">
          <a:solidFill>
            <a:schemeClr val="tx1"/>
          </a:solidFill>
          <a:latin typeface="+mn-lt"/>
          <a:ea typeface="+mn-ea"/>
          <a:cs typeface="+mn-cs"/>
        </a:defRPr>
      </a:lvl5pPr>
      <a:lvl6pPr marL="1714412" algn="l" rtl="0" eaLnBrk="1" latinLnBrk="0" hangingPunct="1">
        <a:defRPr kumimoji="0" kern="1200">
          <a:solidFill>
            <a:schemeClr val="tx1"/>
          </a:solidFill>
          <a:latin typeface="+mn-lt"/>
          <a:ea typeface="+mn-ea"/>
          <a:cs typeface="+mn-cs"/>
        </a:defRPr>
      </a:lvl6pPr>
      <a:lvl7pPr marL="2057295" algn="l" rtl="0" eaLnBrk="1" latinLnBrk="0" hangingPunct="1">
        <a:defRPr kumimoji="0" kern="1200">
          <a:solidFill>
            <a:schemeClr val="tx1"/>
          </a:solidFill>
          <a:latin typeface="+mn-lt"/>
          <a:ea typeface="+mn-ea"/>
          <a:cs typeface="+mn-cs"/>
        </a:defRPr>
      </a:lvl7pPr>
      <a:lvl8pPr marL="2400177" algn="l" rtl="0" eaLnBrk="1" latinLnBrk="0" hangingPunct="1">
        <a:defRPr kumimoji="0" kern="1200">
          <a:solidFill>
            <a:schemeClr val="tx1"/>
          </a:solidFill>
          <a:latin typeface="+mn-lt"/>
          <a:ea typeface="+mn-ea"/>
          <a:cs typeface="+mn-cs"/>
        </a:defRPr>
      </a:lvl8pPr>
      <a:lvl9pPr marL="274306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90620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39EBFE3-8633-4EDB-8E35-B8DAECDCA215}"/>
              </a:ext>
            </a:extLst>
          </p:cNvPr>
          <p:cNvSpPr>
            <a:spLocks noGrp="1"/>
          </p:cNvSpPr>
          <p:nvPr>
            <p:ph idx="1"/>
          </p:nvPr>
        </p:nvSpPr>
        <p:spPr/>
        <p:txBody>
          <a:bodyPr>
            <a:normAutofit fontScale="70000" lnSpcReduction="20000"/>
          </a:bodyPr>
          <a:lstStyle/>
          <a:p>
            <a:pPr marL="0" indent="0">
              <a:buNone/>
            </a:pPr>
            <a:r>
              <a:rPr lang="en-US" sz="3400" b="1" dirty="0"/>
              <a:t>Notation Devices </a:t>
            </a:r>
          </a:p>
          <a:p>
            <a:r>
              <a:rPr lang="en-US" sz="3400" dirty="0"/>
              <a:t>X – exaggeration </a:t>
            </a:r>
          </a:p>
          <a:p>
            <a:r>
              <a:rPr lang="en-US" sz="3400" dirty="0"/>
              <a:t>F – presented as fact</a:t>
            </a:r>
          </a:p>
          <a:p>
            <a:r>
              <a:rPr lang="en-US" sz="3400" dirty="0"/>
              <a:t>S – slang or dialect</a:t>
            </a:r>
          </a:p>
          <a:p>
            <a:r>
              <a:rPr lang="en-US" sz="3400" dirty="0"/>
              <a:t>N – nature </a:t>
            </a:r>
          </a:p>
          <a:p>
            <a:endParaRPr lang="en-US" dirty="0"/>
          </a:p>
          <a:p>
            <a:r>
              <a:rPr lang="en-US" sz="2800" dirty="0"/>
              <a:t>Is there a valuable lesson or moral we can learn from this story? </a:t>
            </a:r>
          </a:p>
          <a:p>
            <a:r>
              <a:rPr lang="en-US" sz="2800" dirty="0"/>
              <a:t>Now that we have decided that this story is only meant to be funny and entertaining, who do you think the original audience might have been?</a:t>
            </a:r>
          </a:p>
          <a:p>
            <a:r>
              <a:rPr lang="en-US" sz="2800" dirty="0"/>
              <a:t>Where do you think these crazy stories were probably told?</a:t>
            </a:r>
          </a:p>
          <a:p>
            <a:endParaRPr lang="en-US" dirty="0"/>
          </a:p>
        </p:txBody>
      </p:sp>
      <p:sp>
        <p:nvSpPr>
          <p:cNvPr id="3" name="Title 2">
            <a:extLst>
              <a:ext uri="{FF2B5EF4-FFF2-40B4-BE49-F238E27FC236}">
                <a16:creationId xmlns:a16="http://schemas.microsoft.com/office/drawing/2014/main" id="{1FDADFCC-506A-46ED-91CD-3F083AB24BC1}"/>
              </a:ext>
            </a:extLst>
          </p:cNvPr>
          <p:cNvSpPr>
            <a:spLocks noGrp="1"/>
          </p:cNvSpPr>
          <p:nvPr>
            <p:ph type="title"/>
          </p:nvPr>
        </p:nvSpPr>
        <p:spPr/>
        <p:txBody>
          <a:bodyPr/>
          <a:lstStyle/>
          <a:p>
            <a:r>
              <a:rPr lang="en-US" dirty="0"/>
              <a:t>Tall Tales</a:t>
            </a:r>
          </a:p>
        </p:txBody>
      </p:sp>
    </p:spTree>
    <p:extLst>
      <p:ext uri="{BB962C8B-B14F-4D97-AF65-F5344CB8AC3E}">
        <p14:creationId xmlns:p14="http://schemas.microsoft.com/office/powerpoint/2010/main" val="1955460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E097489-419C-453B-85A6-B108C54BA428}"/>
              </a:ext>
            </a:extLst>
          </p:cNvPr>
          <p:cNvSpPr>
            <a:spLocks noGrp="1"/>
          </p:cNvSpPr>
          <p:nvPr>
            <p:ph idx="1"/>
          </p:nvPr>
        </p:nvSpPr>
        <p:spPr/>
        <p:txBody>
          <a:bodyPr/>
          <a:lstStyle/>
          <a:p>
            <a:r>
              <a:rPr lang="en-US" dirty="0"/>
              <a:t>Does anyone know what a folktale is? </a:t>
            </a:r>
          </a:p>
          <a:p>
            <a:r>
              <a:rPr lang="en-US" dirty="0"/>
              <a:t>What if I told you that folktales and fairy tales are basically the same thing? </a:t>
            </a:r>
          </a:p>
          <a:p>
            <a:r>
              <a:rPr lang="en-US" dirty="0"/>
              <a:t>Does anyone remember any fairytales they learned growing up? </a:t>
            </a:r>
          </a:p>
        </p:txBody>
      </p:sp>
      <p:sp>
        <p:nvSpPr>
          <p:cNvPr id="3" name="Title 2">
            <a:extLst>
              <a:ext uri="{FF2B5EF4-FFF2-40B4-BE49-F238E27FC236}">
                <a16:creationId xmlns:a16="http://schemas.microsoft.com/office/drawing/2014/main" id="{1A5EECB1-1CDE-4142-8D78-2D5261328BA8}"/>
              </a:ext>
            </a:extLst>
          </p:cNvPr>
          <p:cNvSpPr>
            <a:spLocks noGrp="1"/>
          </p:cNvSpPr>
          <p:nvPr>
            <p:ph type="title"/>
          </p:nvPr>
        </p:nvSpPr>
        <p:spPr/>
        <p:txBody>
          <a:bodyPr/>
          <a:lstStyle/>
          <a:p>
            <a:r>
              <a:rPr lang="en-US" dirty="0"/>
              <a:t>Folktales</a:t>
            </a:r>
          </a:p>
        </p:txBody>
      </p:sp>
    </p:spTree>
    <p:extLst>
      <p:ext uri="{BB962C8B-B14F-4D97-AF65-F5344CB8AC3E}">
        <p14:creationId xmlns:p14="http://schemas.microsoft.com/office/powerpoint/2010/main" val="246005608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AFDC99-F0DA-4D56-80E4-AA2FA6435020}"/>
              </a:ext>
            </a:extLst>
          </p:cNvPr>
          <p:cNvSpPr>
            <a:spLocks noGrp="1"/>
          </p:cNvSpPr>
          <p:nvPr>
            <p:ph idx="1"/>
          </p:nvPr>
        </p:nvSpPr>
        <p:spPr/>
        <p:txBody>
          <a:bodyPr>
            <a:normAutofit fontScale="92500" lnSpcReduction="20000"/>
          </a:bodyPr>
          <a:lstStyle/>
          <a:p>
            <a:r>
              <a:rPr lang="en-US" sz="2000" dirty="0"/>
              <a:t>The story often opens with a very typical phrase: Once upon a time, in a faraway land, a long time ago, etc. </a:t>
            </a:r>
            <a:r>
              <a:rPr lang="en-US" sz="2000" b="1" dirty="0">
                <a:solidFill>
                  <a:srgbClr val="962400"/>
                </a:solidFill>
              </a:rPr>
              <a:t>O</a:t>
            </a:r>
            <a:r>
              <a:rPr lang="en-US" sz="2000" dirty="0"/>
              <a:t>   </a:t>
            </a:r>
          </a:p>
          <a:p>
            <a:r>
              <a:rPr lang="en-US" sz="2000" dirty="0"/>
              <a:t>The story establishes a clear difference between good and evil, right and wrong, good and bad, and will often label characters as such early in the story. </a:t>
            </a:r>
            <a:r>
              <a:rPr lang="en-US" sz="2000" b="1" dirty="0">
                <a:solidFill>
                  <a:srgbClr val="962400"/>
                </a:solidFill>
              </a:rPr>
              <a:t>VS (versus)</a:t>
            </a:r>
          </a:p>
          <a:p>
            <a:r>
              <a:rPr lang="en-US" sz="2000" dirty="0"/>
              <a:t>The story will most likely be repetitive, rhythmic, or will use rhyme to engage the audience. </a:t>
            </a:r>
            <a:r>
              <a:rPr lang="en-US" sz="2000" b="1" dirty="0">
                <a:solidFill>
                  <a:srgbClr val="962400"/>
                </a:solidFill>
              </a:rPr>
              <a:t>R</a:t>
            </a:r>
          </a:p>
          <a:p>
            <a:r>
              <a:rPr lang="en-US" sz="2000" dirty="0"/>
              <a:t>The characters in the story will often use trickery, magic, or the help of a powerful friend.</a:t>
            </a:r>
            <a:r>
              <a:rPr lang="en-US" sz="2000" b="1" dirty="0">
                <a:solidFill>
                  <a:srgbClr val="962400"/>
                </a:solidFill>
              </a:rPr>
              <a:t> T</a:t>
            </a:r>
          </a:p>
          <a:p>
            <a:r>
              <a:rPr lang="en-US" sz="2000" dirty="0"/>
              <a:t>Folktales often contain a “stock” setting such as a forest, a castle, a bridge, a cave, etc. </a:t>
            </a:r>
            <a:r>
              <a:rPr lang="en-US" sz="2000" b="1" dirty="0">
                <a:solidFill>
                  <a:srgbClr val="962400"/>
                </a:solidFill>
              </a:rPr>
              <a:t>S</a:t>
            </a:r>
          </a:p>
          <a:p>
            <a:r>
              <a:rPr lang="en-US" sz="2000" dirty="0"/>
              <a:t>In the end, good is rewarded and evil is punished. The conclusion is satisfying to the listener because everything comes to a nice, neat finish. </a:t>
            </a:r>
            <a:r>
              <a:rPr lang="en-US" sz="2000" b="1" dirty="0">
                <a:solidFill>
                  <a:srgbClr val="962400"/>
                </a:solidFill>
              </a:rPr>
              <a:t>E</a:t>
            </a:r>
          </a:p>
        </p:txBody>
      </p:sp>
      <p:sp>
        <p:nvSpPr>
          <p:cNvPr id="3" name="Title 2">
            <a:extLst>
              <a:ext uri="{FF2B5EF4-FFF2-40B4-BE49-F238E27FC236}">
                <a16:creationId xmlns:a16="http://schemas.microsoft.com/office/drawing/2014/main" id="{B126FC8C-7977-414E-94DA-6E30FE3AB0DF}"/>
              </a:ext>
            </a:extLst>
          </p:cNvPr>
          <p:cNvSpPr>
            <a:spLocks noGrp="1"/>
          </p:cNvSpPr>
          <p:nvPr>
            <p:ph type="title"/>
          </p:nvPr>
        </p:nvSpPr>
        <p:spPr/>
        <p:txBody>
          <a:bodyPr/>
          <a:lstStyle/>
          <a:p>
            <a:r>
              <a:rPr lang="en-US" dirty="0"/>
              <a:t>Folktales</a:t>
            </a:r>
          </a:p>
        </p:txBody>
      </p:sp>
    </p:spTree>
    <p:extLst>
      <p:ext uri="{BB962C8B-B14F-4D97-AF65-F5344CB8AC3E}">
        <p14:creationId xmlns:p14="http://schemas.microsoft.com/office/powerpoint/2010/main" val="258750215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45A0DAF-0A9B-4118-89B3-342FAF72777F}"/>
              </a:ext>
            </a:extLst>
          </p:cNvPr>
          <p:cNvSpPr>
            <a:spLocks noGrp="1"/>
          </p:cNvSpPr>
          <p:nvPr>
            <p:ph idx="1"/>
          </p:nvPr>
        </p:nvSpPr>
        <p:spPr/>
        <p:txBody>
          <a:bodyPr>
            <a:normAutofit fontScale="92500" lnSpcReduction="10000"/>
          </a:bodyPr>
          <a:lstStyle/>
          <a:p>
            <a:r>
              <a:rPr lang="en-US" sz="2800" dirty="0"/>
              <a:t>What type of lesson or moral can we learn from this story?</a:t>
            </a:r>
          </a:p>
          <a:p>
            <a:r>
              <a:rPr lang="en-US" sz="2800" dirty="0"/>
              <a:t>Who do you think the intended audience of this story was originally? </a:t>
            </a:r>
          </a:p>
          <a:p>
            <a:r>
              <a:rPr lang="en-US" sz="2800" dirty="0"/>
              <a:t>Why do you think this type of story was created? </a:t>
            </a:r>
          </a:p>
          <a:p>
            <a:r>
              <a:rPr lang="en-US" sz="2800" dirty="0"/>
              <a:t>Are there any stories that you can think of that are similar to this story? </a:t>
            </a:r>
          </a:p>
          <a:p>
            <a:r>
              <a:rPr lang="en-US" sz="2800" dirty="0"/>
              <a:t>What is it about these stories that made them similar? </a:t>
            </a:r>
          </a:p>
        </p:txBody>
      </p:sp>
      <p:sp>
        <p:nvSpPr>
          <p:cNvPr id="3" name="Title 2">
            <a:extLst>
              <a:ext uri="{FF2B5EF4-FFF2-40B4-BE49-F238E27FC236}">
                <a16:creationId xmlns:a16="http://schemas.microsoft.com/office/drawing/2014/main" id="{021A55B9-129A-44A6-A532-F9511BB6E21A}"/>
              </a:ext>
            </a:extLst>
          </p:cNvPr>
          <p:cNvSpPr>
            <a:spLocks noGrp="1"/>
          </p:cNvSpPr>
          <p:nvPr>
            <p:ph type="title"/>
          </p:nvPr>
        </p:nvSpPr>
        <p:spPr/>
        <p:txBody>
          <a:bodyPr/>
          <a:lstStyle/>
          <a:p>
            <a:r>
              <a:rPr lang="en-US" dirty="0"/>
              <a:t>Folktales</a:t>
            </a:r>
          </a:p>
        </p:txBody>
      </p:sp>
    </p:spTree>
    <p:extLst>
      <p:ext uri="{BB962C8B-B14F-4D97-AF65-F5344CB8AC3E}">
        <p14:creationId xmlns:p14="http://schemas.microsoft.com/office/powerpoint/2010/main" val="73597092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5158E87-FDF9-4A3E-980A-567AB637A97C}"/>
              </a:ext>
            </a:extLst>
          </p:cNvPr>
          <p:cNvSpPr>
            <a:spLocks noGrp="1"/>
          </p:cNvSpPr>
          <p:nvPr>
            <p:ph idx="1"/>
          </p:nvPr>
        </p:nvSpPr>
        <p:spPr/>
        <p:txBody>
          <a:bodyPr/>
          <a:lstStyle/>
          <a:p>
            <a:r>
              <a:rPr lang="en-US" dirty="0"/>
              <a:t>Can anyone tell the class what a myth is? </a:t>
            </a:r>
          </a:p>
          <a:p>
            <a:r>
              <a:rPr lang="en-US" dirty="0"/>
              <a:t>What about Greek Mythology? Does that trigger anyone’s memory? </a:t>
            </a:r>
          </a:p>
        </p:txBody>
      </p:sp>
      <p:sp>
        <p:nvSpPr>
          <p:cNvPr id="3" name="Title 2">
            <a:extLst>
              <a:ext uri="{FF2B5EF4-FFF2-40B4-BE49-F238E27FC236}">
                <a16:creationId xmlns:a16="http://schemas.microsoft.com/office/drawing/2014/main" id="{EBF81651-0A06-455E-BB53-258136DD55E4}"/>
              </a:ext>
            </a:extLst>
          </p:cNvPr>
          <p:cNvSpPr>
            <a:spLocks noGrp="1"/>
          </p:cNvSpPr>
          <p:nvPr>
            <p:ph type="title"/>
          </p:nvPr>
        </p:nvSpPr>
        <p:spPr/>
        <p:txBody>
          <a:bodyPr/>
          <a:lstStyle/>
          <a:p>
            <a:r>
              <a:rPr lang="en-US" dirty="0"/>
              <a:t>Myths</a:t>
            </a:r>
          </a:p>
        </p:txBody>
      </p:sp>
    </p:spTree>
    <p:extLst>
      <p:ext uri="{BB962C8B-B14F-4D97-AF65-F5344CB8AC3E}">
        <p14:creationId xmlns:p14="http://schemas.microsoft.com/office/powerpoint/2010/main" val="402273163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B07DB4-9ED2-4C09-B152-779EED3897E9}"/>
              </a:ext>
            </a:extLst>
          </p:cNvPr>
          <p:cNvSpPr>
            <a:spLocks noGrp="1"/>
          </p:cNvSpPr>
          <p:nvPr>
            <p:ph idx="1"/>
          </p:nvPr>
        </p:nvSpPr>
        <p:spPr/>
        <p:txBody>
          <a:bodyPr>
            <a:normAutofit lnSpcReduction="10000"/>
          </a:bodyPr>
          <a:lstStyle/>
          <a:p>
            <a:r>
              <a:rPr lang="en-US" dirty="0"/>
              <a:t>What lesson or moral can we learn from this myth? </a:t>
            </a:r>
          </a:p>
          <a:p>
            <a:r>
              <a:rPr lang="en-US" dirty="0"/>
              <a:t>Does this myth remind you of any other stories that you have heard?</a:t>
            </a:r>
          </a:p>
          <a:p>
            <a:r>
              <a:rPr lang="en-US" dirty="0"/>
              <a:t>Has anyone ever read, or been told, about a story in which a god creates a human specifically for the purposes of naming animals and tending the gardens of the earth?</a:t>
            </a:r>
          </a:p>
          <a:p>
            <a:r>
              <a:rPr lang="en-US" dirty="0"/>
              <a:t>How is this myth similar to a popular religious story that some of us may have learned growing up?</a:t>
            </a:r>
          </a:p>
        </p:txBody>
      </p:sp>
      <p:sp>
        <p:nvSpPr>
          <p:cNvPr id="3" name="Title 2">
            <a:extLst>
              <a:ext uri="{FF2B5EF4-FFF2-40B4-BE49-F238E27FC236}">
                <a16:creationId xmlns:a16="http://schemas.microsoft.com/office/drawing/2014/main" id="{576C47AC-C128-4A24-9B14-00EB3F7E79F4}"/>
              </a:ext>
            </a:extLst>
          </p:cNvPr>
          <p:cNvSpPr>
            <a:spLocks noGrp="1"/>
          </p:cNvSpPr>
          <p:nvPr>
            <p:ph type="title"/>
          </p:nvPr>
        </p:nvSpPr>
        <p:spPr/>
        <p:txBody>
          <a:bodyPr/>
          <a:lstStyle/>
          <a:p>
            <a:r>
              <a:rPr lang="en-US" dirty="0"/>
              <a:t>Myths</a:t>
            </a:r>
          </a:p>
        </p:txBody>
      </p:sp>
    </p:spTree>
    <p:extLst>
      <p:ext uri="{BB962C8B-B14F-4D97-AF65-F5344CB8AC3E}">
        <p14:creationId xmlns:p14="http://schemas.microsoft.com/office/powerpoint/2010/main" val="79908571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31"/>
        <p:cNvGrpSpPr/>
        <p:nvPr/>
      </p:nvGrpSpPr>
      <p:grpSpPr>
        <a:xfrm>
          <a:off x="0" y="0"/>
          <a:ext cx="0" cy="0"/>
          <a:chOff x="0" y="0"/>
          <a:chExt cx="0" cy="0"/>
        </a:xfrm>
      </p:grpSpPr>
      <p:sp>
        <p:nvSpPr>
          <p:cNvPr id="3" name="Title 2">
            <a:extLst>
              <a:ext uri="{FF2B5EF4-FFF2-40B4-BE49-F238E27FC236}">
                <a16:creationId xmlns:a16="http://schemas.microsoft.com/office/drawing/2014/main" id="{C1FBCA28-140F-8A42-9364-1ED04BA0B6E2}"/>
              </a:ext>
            </a:extLst>
          </p:cNvPr>
          <p:cNvSpPr>
            <a:spLocks noGrp="1"/>
          </p:cNvSpPr>
          <p:nvPr>
            <p:ph type="ctrTitle"/>
          </p:nvPr>
        </p:nvSpPr>
        <p:spPr/>
        <p:txBody>
          <a:bodyPr/>
          <a:lstStyle/>
          <a:p>
            <a:r>
              <a:rPr lang="en-US" dirty="0"/>
              <a:t>Here’s How I Heard It	</a:t>
            </a:r>
          </a:p>
        </p:txBody>
      </p:sp>
      <p:sp>
        <p:nvSpPr>
          <p:cNvPr id="4" name="Subtitle 3">
            <a:extLst>
              <a:ext uri="{FF2B5EF4-FFF2-40B4-BE49-F238E27FC236}">
                <a16:creationId xmlns:a16="http://schemas.microsoft.com/office/drawing/2014/main" id="{AD9A7854-D128-194F-AB89-C5ADDB206B0D}"/>
              </a:ext>
            </a:extLst>
          </p:cNvPr>
          <p:cNvSpPr>
            <a:spLocks noGrp="1"/>
          </p:cNvSpPr>
          <p:nvPr>
            <p:ph type="subTitle" idx="1"/>
          </p:nvPr>
        </p:nvSpPr>
        <p:spPr/>
        <p:txBody>
          <a:bodyPr/>
          <a:lstStyle/>
          <a:p>
            <a:r>
              <a:rPr lang="en-US" dirty="0"/>
              <a:t>Using Folklore to Improve Close Reading Skills</a:t>
            </a: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EF43316-D303-40EC-B829-211C2BCBE67B}"/>
              </a:ext>
            </a:extLst>
          </p:cNvPr>
          <p:cNvSpPr>
            <a:spLocks noGrp="1"/>
          </p:cNvSpPr>
          <p:nvPr>
            <p:ph type="title"/>
          </p:nvPr>
        </p:nvSpPr>
        <p:spPr/>
        <p:txBody>
          <a:bodyPr/>
          <a:lstStyle/>
          <a:p>
            <a:r>
              <a:rPr lang="en-US" dirty="0"/>
              <a:t>Essential Question</a:t>
            </a:r>
          </a:p>
        </p:txBody>
      </p:sp>
      <p:sp>
        <p:nvSpPr>
          <p:cNvPr id="5" name="Text Placeholder 4">
            <a:extLst>
              <a:ext uri="{FF2B5EF4-FFF2-40B4-BE49-F238E27FC236}">
                <a16:creationId xmlns:a16="http://schemas.microsoft.com/office/drawing/2014/main" id="{72349D1D-F9F5-4708-9845-24D99C47096D}"/>
              </a:ext>
            </a:extLst>
          </p:cNvPr>
          <p:cNvSpPr>
            <a:spLocks noGrp="1"/>
          </p:cNvSpPr>
          <p:nvPr>
            <p:ph type="body" idx="1"/>
          </p:nvPr>
        </p:nvSpPr>
        <p:spPr/>
        <p:txBody>
          <a:bodyPr>
            <a:noAutofit/>
          </a:bodyPr>
          <a:lstStyle/>
          <a:p>
            <a:pPr marL="55563" indent="0">
              <a:buNone/>
            </a:pPr>
            <a:r>
              <a:rPr lang="en-US" sz="2400" dirty="0"/>
              <a:t>How can we connect works of literature to similar works from other cultures?</a:t>
            </a:r>
          </a:p>
          <a:p>
            <a:pPr marL="55563" indent="0">
              <a:buNone/>
            </a:pPr>
            <a:r>
              <a:rPr lang="en-US" sz="2400" dirty="0"/>
              <a:t>What literary tools can we use to approach any work of literature, regardless of genre?</a:t>
            </a:r>
          </a:p>
        </p:txBody>
      </p:sp>
    </p:spTree>
    <p:extLst>
      <p:ext uri="{BB962C8B-B14F-4D97-AF65-F5344CB8AC3E}">
        <p14:creationId xmlns:p14="http://schemas.microsoft.com/office/powerpoint/2010/main" val="352637709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8575D-3662-4A13-BACA-E7044AD3F40A}"/>
              </a:ext>
            </a:extLst>
          </p:cNvPr>
          <p:cNvSpPr>
            <a:spLocks noGrp="1"/>
          </p:cNvSpPr>
          <p:nvPr>
            <p:ph type="title"/>
          </p:nvPr>
        </p:nvSpPr>
        <p:spPr>
          <a:xfrm>
            <a:off x="530352" y="381910"/>
            <a:ext cx="7772400" cy="1021842"/>
          </a:xfrm>
        </p:spPr>
        <p:txBody>
          <a:bodyPr/>
          <a:lstStyle/>
          <a:p>
            <a:r>
              <a:rPr lang="en-US" dirty="0"/>
              <a:t>Lesson Objectives</a:t>
            </a:r>
          </a:p>
        </p:txBody>
      </p:sp>
      <p:sp>
        <p:nvSpPr>
          <p:cNvPr id="3" name="Text Placeholder 2">
            <a:extLst>
              <a:ext uri="{FF2B5EF4-FFF2-40B4-BE49-F238E27FC236}">
                <a16:creationId xmlns:a16="http://schemas.microsoft.com/office/drawing/2014/main" id="{4F574266-61E7-4912-8A51-C9B03DDB652F}"/>
              </a:ext>
            </a:extLst>
          </p:cNvPr>
          <p:cNvSpPr>
            <a:spLocks noGrp="1"/>
          </p:cNvSpPr>
          <p:nvPr>
            <p:ph type="body" idx="1"/>
          </p:nvPr>
        </p:nvSpPr>
        <p:spPr>
          <a:xfrm>
            <a:off x="530352" y="1462356"/>
            <a:ext cx="7772400" cy="1132284"/>
          </a:xfrm>
        </p:spPr>
        <p:txBody>
          <a:bodyPr>
            <a:noAutofit/>
          </a:bodyPr>
          <a:lstStyle/>
          <a:p>
            <a:r>
              <a:rPr lang="en-US" sz="2400" dirty="0"/>
              <a:t>Use elements of text to defend responses and interpretations</a:t>
            </a:r>
          </a:p>
          <a:p>
            <a:r>
              <a:rPr lang="en-US" sz="2400" dirty="0"/>
              <a:t>Draw conclusions, generalizations, and predictions, then support them with evidence and personal experience</a:t>
            </a:r>
          </a:p>
          <a:p>
            <a:r>
              <a:rPr lang="en-US" sz="2400" dirty="0"/>
              <a:t>Use text features and elements to support inferences and generalizations about information</a:t>
            </a:r>
          </a:p>
          <a:p>
            <a:r>
              <a:rPr lang="en-US" sz="2400" dirty="0"/>
              <a:t>Analyze satire, sonnet, epic, myths and legends, mystery, and editorials.</a:t>
            </a:r>
          </a:p>
        </p:txBody>
      </p:sp>
    </p:spTree>
    <p:extLst>
      <p:ext uri="{BB962C8B-B14F-4D97-AF65-F5344CB8AC3E}">
        <p14:creationId xmlns:p14="http://schemas.microsoft.com/office/powerpoint/2010/main" val="14950541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lstStyle/>
          <a:p>
            <a:pPr lvl="1"/>
            <a:r>
              <a:rPr lang="en-US" dirty="0"/>
              <a:t>Can you think of a story your parents told you as a child that turned out to not be true? </a:t>
            </a:r>
          </a:p>
          <a:p>
            <a:pPr lvl="1"/>
            <a:r>
              <a:rPr lang="en-US" dirty="0"/>
              <a:t>How did you feel when you found out it was not true? </a:t>
            </a:r>
          </a:p>
          <a:p>
            <a:pPr lvl="1"/>
            <a:r>
              <a:rPr lang="en-US" dirty="0"/>
              <a:t>Why do you think your parents would do something like that? </a:t>
            </a:r>
          </a:p>
          <a:p>
            <a:pPr lvl="1"/>
            <a:r>
              <a:rPr lang="en-US" dirty="0"/>
              <a:t>What was the purpose in telling you stories like this? Were they just being mean? </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Journal Writing</a:t>
            </a:r>
          </a:p>
        </p:txBody>
      </p:sp>
    </p:spTree>
    <p:extLst>
      <p:ext uri="{BB962C8B-B14F-4D97-AF65-F5344CB8AC3E}">
        <p14:creationId xmlns:p14="http://schemas.microsoft.com/office/powerpoint/2010/main" val="14437409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8B49E7-40FE-4373-BFEE-8E08647B6FF6}"/>
              </a:ext>
            </a:extLst>
          </p:cNvPr>
          <p:cNvSpPr>
            <a:spLocks noGrp="1"/>
          </p:cNvSpPr>
          <p:nvPr>
            <p:ph idx="1"/>
          </p:nvPr>
        </p:nvSpPr>
        <p:spPr/>
        <p:txBody>
          <a:bodyPr/>
          <a:lstStyle/>
          <a:p>
            <a:r>
              <a:rPr lang="en-US" dirty="0"/>
              <a:t>These types of stories were used to establish our ideas of right and wrong. </a:t>
            </a:r>
          </a:p>
          <a:p>
            <a:r>
              <a:rPr lang="en-US" dirty="0"/>
              <a:t>The purpose was for us, as children, to learn that there are rewards for behaving, for being kind, and in the case of the Tooth Fairy, for enduring the pain of having a tooth pulled. </a:t>
            </a:r>
          </a:p>
        </p:txBody>
      </p:sp>
      <p:sp>
        <p:nvSpPr>
          <p:cNvPr id="3" name="Title 2">
            <a:extLst>
              <a:ext uri="{FF2B5EF4-FFF2-40B4-BE49-F238E27FC236}">
                <a16:creationId xmlns:a16="http://schemas.microsoft.com/office/drawing/2014/main" id="{8A3A7AB8-51FF-4045-B77C-BDF07EECCF51}"/>
              </a:ext>
            </a:extLst>
          </p:cNvPr>
          <p:cNvSpPr>
            <a:spLocks noGrp="1"/>
          </p:cNvSpPr>
          <p:nvPr>
            <p:ph type="title"/>
          </p:nvPr>
        </p:nvSpPr>
        <p:spPr/>
        <p:txBody>
          <a:bodyPr/>
          <a:lstStyle/>
          <a:p>
            <a:r>
              <a:rPr lang="en-US" dirty="0"/>
              <a:t>Folklore</a:t>
            </a:r>
          </a:p>
        </p:txBody>
      </p:sp>
    </p:spTree>
    <p:extLst>
      <p:ext uri="{BB962C8B-B14F-4D97-AF65-F5344CB8AC3E}">
        <p14:creationId xmlns:p14="http://schemas.microsoft.com/office/powerpoint/2010/main" val="278978426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7C4A1ED-461B-420D-8389-EA148DD297CA}"/>
              </a:ext>
            </a:extLst>
          </p:cNvPr>
          <p:cNvSpPr>
            <a:spLocks noGrp="1"/>
          </p:cNvSpPr>
          <p:nvPr>
            <p:ph idx="1"/>
          </p:nvPr>
        </p:nvSpPr>
        <p:spPr/>
        <p:txBody>
          <a:bodyPr/>
          <a:lstStyle/>
          <a:p>
            <a:r>
              <a:rPr lang="en-US" dirty="0"/>
              <a:t>If we were to read a story together, would everyone have the same reaction to what happens in the story? </a:t>
            </a:r>
          </a:p>
          <a:p>
            <a:r>
              <a:rPr lang="en-US" dirty="0"/>
              <a:t>Would we all agree on the lesson we should learn from the story? </a:t>
            </a:r>
          </a:p>
          <a:p>
            <a:r>
              <a:rPr lang="en-US" dirty="0"/>
              <a:t>Why/why not?</a:t>
            </a:r>
          </a:p>
        </p:txBody>
      </p:sp>
      <p:sp>
        <p:nvSpPr>
          <p:cNvPr id="3" name="Title 2">
            <a:extLst>
              <a:ext uri="{FF2B5EF4-FFF2-40B4-BE49-F238E27FC236}">
                <a16:creationId xmlns:a16="http://schemas.microsoft.com/office/drawing/2014/main" id="{D5BF4798-4FA7-4F1A-AB2B-D1D1CFB85DAE}"/>
              </a:ext>
            </a:extLst>
          </p:cNvPr>
          <p:cNvSpPr>
            <a:spLocks noGrp="1"/>
          </p:cNvSpPr>
          <p:nvPr>
            <p:ph type="title"/>
          </p:nvPr>
        </p:nvSpPr>
        <p:spPr/>
        <p:txBody>
          <a:bodyPr/>
          <a:lstStyle/>
          <a:p>
            <a:r>
              <a:rPr lang="en-US" dirty="0"/>
              <a:t>Questions to Consider</a:t>
            </a:r>
          </a:p>
        </p:txBody>
      </p:sp>
    </p:spTree>
    <p:extLst>
      <p:ext uri="{BB962C8B-B14F-4D97-AF65-F5344CB8AC3E}">
        <p14:creationId xmlns:p14="http://schemas.microsoft.com/office/powerpoint/2010/main" val="31988499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C65EFF-88B5-49EA-BE8E-137F6C48EDDD}"/>
              </a:ext>
            </a:extLst>
          </p:cNvPr>
          <p:cNvSpPr>
            <a:spLocks noGrp="1"/>
          </p:cNvSpPr>
          <p:nvPr>
            <p:ph idx="1"/>
          </p:nvPr>
        </p:nvSpPr>
        <p:spPr/>
        <p:txBody>
          <a:bodyPr/>
          <a:lstStyle/>
          <a:p>
            <a:r>
              <a:rPr lang="en-US" dirty="0"/>
              <a:t>Does anyone know what a fable is? </a:t>
            </a:r>
          </a:p>
          <a:p>
            <a:r>
              <a:rPr lang="en-US" dirty="0"/>
              <a:t>Has anyone heard of Aesop’s Fables? </a:t>
            </a:r>
          </a:p>
          <a:p>
            <a:pPr marL="0" indent="0">
              <a:buNone/>
            </a:pPr>
            <a:endParaRPr lang="en-US" b="1" dirty="0"/>
          </a:p>
          <a:p>
            <a:r>
              <a:rPr lang="en-US" dirty="0"/>
              <a:t>What lesson or moral can we learn from this fable? </a:t>
            </a:r>
          </a:p>
          <a:p>
            <a:r>
              <a:rPr lang="en-US" dirty="0"/>
              <a:t>Does anyone have another perspective or suggestion as to what we might learn from this fable? </a:t>
            </a:r>
          </a:p>
          <a:p>
            <a:endParaRPr lang="en-US" dirty="0"/>
          </a:p>
        </p:txBody>
      </p:sp>
      <p:sp>
        <p:nvSpPr>
          <p:cNvPr id="3" name="Title 2">
            <a:extLst>
              <a:ext uri="{FF2B5EF4-FFF2-40B4-BE49-F238E27FC236}">
                <a16:creationId xmlns:a16="http://schemas.microsoft.com/office/drawing/2014/main" id="{EF6A7D09-C575-4C32-A04D-D4155595259D}"/>
              </a:ext>
            </a:extLst>
          </p:cNvPr>
          <p:cNvSpPr>
            <a:spLocks noGrp="1"/>
          </p:cNvSpPr>
          <p:nvPr>
            <p:ph type="title"/>
          </p:nvPr>
        </p:nvSpPr>
        <p:spPr/>
        <p:txBody>
          <a:bodyPr/>
          <a:lstStyle/>
          <a:p>
            <a:r>
              <a:rPr lang="en-US" dirty="0"/>
              <a:t>Fables</a:t>
            </a:r>
          </a:p>
        </p:txBody>
      </p:sp>
    </p:spTree>
    <p:extLst>
      <p:ext uri="{BB962C8B-B14F-4D97-AF65-F5344CB8AC3E}">
        <p14:creationId xmlns:p14="http://schemas.microsoft.com/office/powerpoint/2010/main" val="29637827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876EAEE-C00A-43C1-9050-50104F68AB5A}"/>
              </a:ext>
            </a:extLst>
          </p:cNvPr>
          <p:cNvSpPr>
            <a:spLocks noGrp="1"/>
          </p:cNvSpPr>
          <p:nvPr>
            <p:ph idx="1"/>
          </p:nvPr>
        </p:nvSpPr>
        <p:spPr/>
        <p:txBody>
          <a:bodyPr>
            <a:normAutofit fontScale="92500" lnSpcReduction="10000"/>
          </a:bodyPr>
          <a:lstStyle/>
          <a:p>
            <a:r>
              <a:rPr lang="en-US" dirty="0"/>
              <a:t>Can anyone tell me what a tall tale is? </a:t>
            </a:r>
          </a:p>
          <a:p>
            <a:r>
              <a:rPr lang="en-US" dirty="0"/>
              <a:t>Has anyone heard the stories of Paul Bunyan, </a:t>
            </a:r>
            <a:r>
              <a:rPr lang="en-US"/>
              <a:t>Davy Crockett</a:t>
            </a:r>
            <a:r>
              <a:rPr lang="en-US" dirty="0"/>
              <a:t>, or Daniel Boone? </a:t>
            </a:r>
          </a:p>
          <a:p>
            <a:r>
              <a:rPr lang="en-US" dirty="0"/>
              <a:t>What makes these stories different from other stories? </a:t>
            </a:r>
          </a:p>
          <a:p>
            <a:pPr marL="0" indent="0">
              <a:buNone/>
            </a:pPr>
            <a:endParaRPr lang="en-US" b="1" dirty="0"/>
          </a:p>
          <a:p>
            <a:r>
              <a:rPr lang="en-US" dirty="0"/>
              <a:t>What do you think is the purpose of these symbols at the end of each sentence in the Tall Tale description? </a:t>
            </a:r>
          </a:p>
          <a:p>
            <a:r>
              <a:rPr lang="en-US" dirty="0"/>
              <a:t>How can we use these symbols to better understand the story as we read?</a:t>
            </a:r>
          </a:p>
        </p:txBody>
      </p:sp>
      <p:sp>
        <p:nvSpPr>
          <p:cNvPr id="3" name="Title 2">
            <a:extLst>
              <a:ext uri="{FF2B5EF4-FFF2-40B4-BE49-F238E27FC236}">
                <a16:creationId xmlns:a16="http://schemas.microsoft.com/office/drawing/2014/main" id="{B2E4F331-E27A-4FE0-94B0-45788C4842D6}"/>
              </a:ext>
            </a:extLst>
          </p:cNvPr>
          <p:cNvSpPr>
            <a:spLocks noGrp="1"/>
          </p:cNvSpPr>
          <p:nvPr>
            <p:ph type="title"/>
          </p:nvPr>
        </p:nvSpPr>
        <p:spPr/>
        <p:txBody>
          <a:bodyPr/>
          <a:lstStyle/>
          <a:p>
            <a:r>
              <a:rPr lang="en-US" dirty="0"/>
              <a:t>Tall Tales</a:t>
            </a:r>
          </a:p>
        </p:txBody>
      </p:sp>
    </p:spTree>
    <p:extLst>
      <p:ext uri="{BB962C8B-B14F-4D97-AF65-F5344CB8AC3E}">
        <p14:creationId xmlns:p14="http://schemas.microsoft.com/office/powerpoint/2010/main" val="77566742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ARN theme">
  <a:themeElements>
    <a:clrScheme name="LEARN Colors">
      <a:dk1>
        <a:sysClr val="windowText" lastClr="000000"/>
      </a:dk1>
      <a:lt1>
        <a:sysClr val="window" lastClr="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LEARN Fonts">
      <a:majorFont>
        <a:latin typeface="Calibri"/>
        <a:ea typeface=""/>
        <a:cs typeface=""/>
      </a:majorFont>
      <a:minorFont>
        <a:latin typeface="Calibri"/>
        <a:ea typeface=""/>
        <a:cs typeface=""/>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LEARN lesson Slides New (JL)" id="{6E573448-FE54-49BF-8EB3-5BD456F9C44C}" vid="{CBD2CDAE-5636-48A2-8C01-E987440984BF}"/>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LEARN Slides.pptx</Template>
  <TotalTime>132</TotalTime>
  <Words>820</Words>
  <Application>Microsoft Macintosh PowerPoint</Application>
  <PresentationFormat>On-screen Show (16:9)</PresentationFormat>
  <Paragraphs>70</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Wingdings 2</vt:lpstr>
      <vt:lpstr>LEARN theme</vt:lpstr>
      <vt:lpstr>PowerPoint Presentation</vt:lpstr>
      <vt:lpstr>Here’s How I Heard It </vt:lpstr>
      <vt:lpstr>Essential Question</vt:lpstr>
      <vt:lpstr>Lesson Objectives</vt:lpstr>
      <vt:lpstr>Journal Writing</vt:lpstr>
      <vt:lpstr>Folklore</vt:lpstr>
      <vt:lpstr>Questions to Consider</vt:lpstr>
      <vt:lpstr>Fables</vt:lpstr>
      <vt:lpstr>Tall Tales</vt:lpstr>
      <vt:lpstr>Tall Tales</vt:lpstr>
      <vt:lpstr>Folktales</vt:lpstr>
      <vt:lpstr>Folktales</vt:lpstr>
      <vt:lpstr>Folktales</vt:lpstr>
      <vt:lpstr>Myths</vt:lpstr>
      <vt:lpstr>Myths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How I Heard It</dc:title>
  <dc:subject/>
  <dc:creator>K20 Center</dc:creator>
  <cp:keywords/>
  <dc:description/>
  <cp:lastModifiedBy>Walker, Helena M.</cp:lastModifiedBy>
  <cp:revision>7</cp:revision>
  <dcterms:created xsi:type="dcterms:W3CDTF">2021-06-08T14:15:09Z</dcterms:created>
  <dcterms:modified xsi:type="dcterms:W3CDTF">2023-06-14T13:36:22Z</dcterms:modified>
  <cp:category/>
</cp:coreProperties>
</file>