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9"/>
  </p:notesMasterIdLst>
  <p:sldIdLst>
    <p:sldId id="276" r:id="rId2"/>
    <p:sldId id="256" r:id="rId3"/>
    <p:sldId id="274" r:id="rId4"/>
    <p:sldId id="275" r:id="rId5"/>
    <p:sldId id="273" r:id="rId6"/>
    <p:sldId id="277" r:id="rId7"/>
    <p:sldId id="278" r:id="rId8"/>
    <p:sldId id="281" r:id="rId9"/>
    <p:sldId id="280" r:id="rId10"/>
    <p:sldId id="279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4" autoAdjust="0"/>
    <p:restoredTop sz="94607"/>
  </p:normalViewPr>
  <p:slideViewPr>
    <p:cSldViewPr snapToGrid="0" snapToObjects="1">
      <p:cViewPr varScale="1">
        <p:scale>
          <a:sx n="96" d="100"/>
          <a:sy n="96" d="100"/>
        </p:scale>
        <p:origin x="8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Lesson/Activity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Topic/Subtitle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ED6F8-B46B-4927-A352-AD87CF58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me what you plan on doing when school gets out today. This can be as long or as short as you want.</a:t>
            </a:r>
          </a:p>
          <a:p>
            <a:pPr lvl="1"/>
            <a:r>
              <a:rPr lang="en-US" sz="2600" dirty="0"/>
              <a:t>Do </a:t>
            </a:r>
            <a:r>
              <a:rPr lang="en-US" sz="2600" b="1" dirty="0"/>
              <a:t>not</a:t>
            </a:r>
            <a:r>
              <a:rPr lang="en-US" sz="2600" dirty="0"/>
              <a:t> use any verbs.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C6CC6-E43B-4B2E-8C73-265A8512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</a:t>
            </a:r>
          </a:p>
        </p:txBody>
      </p:sp>
    </p:spTree>
    <p:extLst>
      <p:ext uri="{BB962C8B-B14F-4D97-AF65-F5344CB8AC3E}">
        <p14:creationId xmlns:p14="http://schemas.microsoft.com/office/powerpoint/2010/main" val="240565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ED6F8-B46B-4927-A352-AD87CF58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was the easiest to write about, even when a tough rule was placed on writing your response?</a:t>
            </a:r>
          </a:p>
          <a:p>
            <a:r>
              <a:rPr lang="en-US" sz="2600" dirty="0"/>
              <a:t>Which rule was the hardest to follow?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C6CC6-E43B-4B2E-8C73-265A8512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Speech: Reflect</a:t>
            </a:r>
          </a:p>
        </p:txBody>
      </p:sp>
    </p:spTree>
    <p:extLst>
      <p:ext uri="{BB962C8B-B14F-4D97-AF65-F5344CB8AC3E}">
        <p14:creationId xmlns:p14="http://schemas.microsoft.com/office/powerpoint/2010/main" val="183308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DDBBB2-FEA2-4E1F-A3D7-D0BF7FD0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102"/>
            <a:ext cx="8229600" cy="857250"/>
          </a:xfrm>
        </p:spPr>
        <p:txBody>
          <a:bodyPr>
            <a:noAutofit/>
          </a:bodyPr>
          <a:lstStyle/>
          <a:p>
            <a:r>
              <a:rPr lang="en-US" dirty="0"/>
              <a:t>The Importance of Parts of Speech:</a:t>
            </a:r>
            <a:br>
              <a:rPr lang="en-US" dirty="0"/>
            </a:br>
            <a:r>
              <a:rPr lang="en-US" dirty="0"/>
              <a:t>Playing with Sentences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AB8587-FC88-407A-AEA8-E79049691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93" y="1459921"/>
            <a:ext cx="2816596" cy="5913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72C6CF-37AE-43F5-85AF-F0E87AF90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49" y="1459921"/>
            <a:ext cx="2883658" cy="5913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CE67BC3-3924-4C79-A792-4BC82346F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757" y="1865999"/>
            <a:ext cx="3104394" cy="310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3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62E816-E4AE-4D8A-9227-85251F430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What differences do you notice between the two articles?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Are these two articles recounting the same event?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Does one version of the article force the reader to assume certain things?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Do you, as readers, get a better sense of the author’s opinion in the second article?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What are some words that helped you understand the author’s opinion?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What article seemed to make the event out to be a much bigger deal?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What details have been included to provide the reader with more important information?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 b="0" dirty="0">
                <a:solidFill>
                  <a:schemeClr val="tx1"/>
                </a:solidFill>
              </a:rPr>
              <a:t>Did this article seem as big of a deal before the adjectives and adverbs were included?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EF5FA8-5B64-412E-B0FC-4F39D2ED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Speech: Articles</a:t>
            </a:r>
          </a:p>
        </p:txBody>
      </p:sp>
    </p:spTree>
    <p:extLst>
      <p:ext uri="{BB962C8B-B14F-4D97-AF65-F5344CB8AC3E}">
        <p14:creationId xmlns:p14="http://schemas.microsoft.com/office/powerpoint/2010/main" val="50829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3B8317-8DD3-4E2A-93A1-4E8F330B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0" dirty="0">
                <a:solidFill>
                  <a:schemeClr val="tx1"/>
                </a:solidFill>
              </a:rPr>
              <a:t>As a group, prepare an argument that shows how your part of speech is the most important part of speech in the English language.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6CFF2F-B71F-438C-A7F4-CE13CBDA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 Word Battle</a:t>
            </a:r>
          </a:p>
        </p:txBody>
      </p:sp>
    </p:spTree>
    <p:extLst>
      <p:ext uri="{BB962C8B-B14F-4D97-AF65-F5344CB8AC3E}">
        <p14:creationId xmlns:p14="http://schemas.microsoft.com/office/powerpoint/2010/main" val="281098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351346-BE74-4748-81FD-BC1B5C184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1"/>
            <a:ext cx="7834184" cy="3645707"/>
          </a:xfrm>
        </p:spPr>
        <p:txBody>
          <a:bodyPr>
            <a:normAutofit fontScale="25000" lnSpcReduction="2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9600" b="0" dirty="0">
                <a:solidFill>
                  <a:schemeClr val="tx1"/>
                </a:solidFill>
              </a:rPr>
              <a:t>Develop a presentation that communicates the points made in your argument. Include the following: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9600" b="0" dirty="0">
                <a:solidFill>
                  <a:schemeClr val="tx1"/>
                </a:solidFill>
              </a:rPr>
              <a:t>A brief definition of your part of speech: A formal definition from the dictionary as well as in your own words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9600" b="0" dirty="0">
                <a:solidFill>
                  <a:schemeClr val="tx1"/>
                </a:solidFill>
              </a:rPr>
              <a:t>Sample sentences using your part of speech: Highlight or underline your part of speech in the sentences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9600" b="0" dirty="0">
                <a:solidFill>
                  <a:schemeClr val="tx1"/>
                </a:solidFill>
              </a:rPr>
              <a:t>Two or three statements from your argument as to why your part of speech is the most important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9600" b="0" dirty="0">
                <a:solidFill>
                  <a:schemeClr val="tx1"/>
                </a:solidFill>
              </a:rPr>
              <a:t>Example sentences showing how communication can break down without your part of speech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59F318-E6C0-4AEF-8998-14E1B9CA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6036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78C773-0CA0-4215-BAA7-A4F7276D0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573" y="1309352"/>
            <a:ext cx="6956854" cy="1384421"/>
          </a:xfrm>
        </p:spPr>
        <p:txBody>
          <a:bodyPr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How do parts of speech play a role in the music we listen to, or the TV shows we watch?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>
                <a:solidFill>
                  <a:schemeClr val="accent6"/>
                </a:solidFill>
              </a:rPr>
              <a:t>Bring in examples to show the class.</a:t>
            </a:r>
          </a:p>
        </p:txBody>
      </p:sp>
    </p:spTree>
    <p:extLst>
      <p:ext uri="{BB962C8B-B14F-4D97-AF65-F5344CB8AC3E}">
        <p14:creationId xmlns:p14="http://schemas.microsoft.com/office/powerpoint/2010/main" val="341402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78C773-0CA0-4215-BAA7-A4F7276D0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308237"/>
            <a:ext cx="7200228" cy="13844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SzPts val="3600"/>
            </a:pPr>
            <a:r>
              <a:rPr lang="en-US" sz="3200" dirty="0"/>
              <a:t>What are three things you learned?</a:t>
            </a:r>
          </a:p>
          <a:p>
            <a:pPr>
              <a:lnSpc>
                <a:spcPct val="150000"/>
              </a:lnSpc>
              <a:spcBef>
                <a:spcPts val="0"/>
              </a:spcBef>
              <a:buSzPts val="3600"/>
            </a:pPr>
            <a:r>
              <a:rPr lang="en-US" sz="3200" dirty="0"/>
              <a:t>What are two questions you still have?</a:t>
            </a:r>
          </a:p>
          <a:p>
            <a:pPr>
              <a:lnSpc>
                <a:spcPct val="150000"/>
              </a:lnSpc>
              <a:spcBef>
                <a:spcPts val="0"/>
              </a:spcBef>
              <a:buSzPts val="3600"/>
            </a:pPr>
            <a:r>
              <a:rPr lang="en-US" sz="3200" dirty="0"/>
              <a:t>What is one thing you found interesting?</a:t>
            </a:r>
            <a:endParaRPr lang="en-US" sz="240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81BC32A-4F60-4C75-A4B1-55ADDD02D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3297" y="1212574"/>
            <a:ext cx="2470703" cy="24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War of the Words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and Parts of Speech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i="1" dirty="0"/>
              <a:t>How can our word choice affect the message we want to convey as writers?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62265"/>
            <a:ext cx="7772400" cy="1021842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1811527"/>
            <a:ext cx="7772400" cy="1132284"/>
          </a:xfrm>
        </p:spPr>
        <p:txBody>
          <a:bodyPr>
            <a:normAutofit fontScale="25000" lnSpcReduction="20000"/>
          </a:bodyPr>
          <a:lstStyle/>
          <a:p>
            <a:pPr marL="63500" lvl="0" indent="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0400" dirty="0"/>
              <a:t>Students will be able to:</a:t>
            </a:r>
          </a:p>
          <a:p>
            <a:pPr marL="457200" lvl="0" indent="-3937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0400" dirty="0"/>
              <a:t>identify and use the four main parts of speech</a:t>
            </a:r>
          </a:p>
          <a:p>
            <a:pPr marL="457200" lvl="0" indent="-3937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0400" dirty="0"/>
              <a:t>transform sentences through changes in word choices</a:t>
            </a:r>
          </a:p>
          <a:p>
            <a:pPr marL="457200" lvl="0" indent="-3937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0400" dirty="0"/>
              <a:t>collaboratively strategize to convince their classmates that one part of speech is superior to another by using debate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71750"/>
            <a:ext cx="4609070" cy="2026972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tx1"/>
                </a:solidFill>
              </a:rPr>
              <a:t>noun</a:t>
            </a:r>
            <a:r>
              <a:rPr lang="en-US" b="0" dirty="0">
                <a:solidFill>
                  <a:schemeClr val="tx1"/>
                </a:solidFill>
              </a:rPr>
              <a:t>: person, place thing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tx1"/>
                </a:solidFill>
              </a:rPr>
              <a:t>adjective</a:t>
            </a:r>
            <a:r>
              <a:rPr lang="en-US" b="0" dirty="0">
                <a:solidFill>
                  <a:schemeClr val="tx1"/>
                </a:solidFill>
              </a:rPr>
              <a:t>: a word used to describe or modify a noun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tx1"/>
                </a:solidFill>
              </a:rPr>
              <a:t>verb</a:t>
            </a:r>
            <a:r>
              <a:rPr lang="en-US" b="0" dirty="0">
                <a:solidFill>
                  <a:schemeClr val="tx1"/>
                </a:solidFill>
              </a:rPr>
              <a:t>: an action word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tx1"/>
                </a:solidFill>
              </a:rPr>
              <a:t>adverb</a:t>
            </a:r>
            <a:r>
              <a:rPr lang="en-US" b="0" dirty="0">
                <a:solidFill>
                  <a:schemeClr val="tx1"/>
                </a:solidFill>
              </a:rPr>
              <a:t>: word used to modify a verb, adjective, or other adverb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8147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four main parts of speech (noun, adjective, verb, adverb) do you feel is the most important to the English language?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443" y="2571750"/>
            <a:ext cx="5511114" cy="579223"/>
          </a:xfrm>
        </p:spPr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solidFill>
                  <a:schemeClr val="tx1"/>
                </a:solidFill>
              </a:rPr>
              <a:t>Respond to the prompt in writing.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8147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four main parts of speech (noun, adjective, verb, adverb) do you feel is the most important to the English language?</a:t>
            </a:r>
          </a:p>
        </p:txBody>
      </p:sp>
    </p:spTree>
    <p:extLst>
      <p:ext uri="{BB962C8B-B14F-4D97-AF65-F5344CB8AC3E}">
        <p14:creationId xmlns:p14="http://schemas.microsoft.com/office/powerpoint/2010/main" val="256915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ED6F8-B46B-4927-A352-AD87CF58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two sentences, tell me about your dream car.</a:t>
            </a:r>
          </a:p>
          <a:p>
            <a:pPr lvl="1"/>
            <a:r>
              <a:rPr lang="en-US" sz="2600" dirty="0"/>
              <a:t>Do </a:t>
            </a:r>
            <a:r>
              <a:rPr lang="en-US" sz="2600" b="1" dirty="0"/>
              <a:t>not</a:t>
            </a:r>
            <a:r>
              <a:rPr lang="en-US" sz="2600" dirty="0"/>
              <a:t> use any adjectives.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C6CC6-E43B-4B2E-8C73-265A8512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</a:t>
            </a:r>
          </a:p>
        </p:txBody>
      </p:sp>
    </p:spTree>
    <p:extLst>
      <p:ext uri="{BB962C8B-B14F-4D97-AF65-F5344CB8AC3E}">
        <p14:creationId xmlns:p14="http://schemas.microsoft.com/office/powerpoint/2010/main" val="9312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ED6F8-B46B-4927-A352-AD87CF58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one sentence, tell me what you want to be when you get older. What do you want to do with your life?</a:t>
            </a:r>
          </a:p>
          <a:p>
            <a:pPr lvl="1"/>
            <a:r>
              <a:rPr lang="en-US" sz="2600" dirty="0"/>
              <a:t>Do </a:t>
            </a:r>
            <a:r>
              <a:rPr lang="en-US" sz="2600" b="1" dirty="0"/>
              <a:t>not</a:t>
            </a:r>
            <a:r>
              <a:rPr lang="en-US" sz="2600" dirty="0"/>
              <a:t> use any nouns.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C6CC6-E43B-4B2E-8C73-265A8512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</a:t>
            </a:r>
          </a:p>
        </p:txBody>
      </p:sp>
    </p:spTree>
    <p:extLst>
      <p:ext uri="{BB962C8B-B14F-4D97-AF65-F5344CB8AC3E}">
        <p14:creationId xmlns:p14="http://schemas.microsoft.com/office/powerpoint/2010/main" val="378495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ED6F8-B46B-4927-A352-AD87CF58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one sentence, tell me what you ate for lunch yesterday. Did you enjoy your lunch?</a:t>
            </a:r>
          </a:p>
          <a:p>
            <a:pPr lvl="1"/>
            <a:r>
              <a:rPr lang="en-US" sz="2600" dirty="0"/>
              <a:t>Do </a:t>
            </a:r>
            <a:r>
              <a:rPr lang="en-US" sz="2600" b="1" dirty="0"/>
              <a:t>not</a:t>
            </a:r>
            <a:r>
              <a:rPr lang="en-US" sz="2600" dirty="0"/>
              <a:t> use any adverbs.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C6CC6-E43B-4B2E-8C73-265A8512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Parts of Speech</a:t>
            </a:r>
          </a:p>
        </p:txBody>
      </p:sp>
    </p:spTree>
    <p:extLst>
      <p:ext uri="{BB962C8B-B14F-4D97-AF65-F5344CB8AC3E}">
        <p14:creationId xmlns:p14="http://schemas.microsoft.com/office/powerpoint/2010/main" val="381013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New (JL)" id="{6E573448-FE54-49BF-8EB3-5BD456F9C44C}" vid="{CBD2CDAE-5636-48A2-8C01-E987440984BF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Slides.pptx</Template>
  <TotalTime>48</TotalTime>
  <Words>642</Words>
  <Application>Microsoft Office PowerPoint</Application>
  <PresentationFormat>On-screen Show (16:9)</PresentationFormat>
  <Paragraphs>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 2</vt:lpstr>
      <vt:lpstr>LEARN theme</vt:lpstr>
      <vt:lpstr>PowerPoint Presentation</vt:lpstr>
      <vt:lpstr>The War of the Words</vt:lpstr>
      <vt:lpstr>Essential Question</vt:lpstr>
      <vt:lpstr>Lesson Objectives</vt:lpstr>
      <vt:lpstr>Which of the four main parts of speech (noun, adjective, verb, adverb) do you feel is the most important to the English language?</vt:lpstr>
      <vt:lpstr>Which of the four main parts of speech (noun, adjective, verb, adverb) do you feel is the most important to the English language?</vt:lpstr>
      <vt:lpstr>The Importance of Parts of Speech</vt:lpstr>
      <vt:lpstr>The Importance of Parts of Speech</vt:lpstr>
      <vt:lpstr>The Importance of Parts of Speech</vt:lpstr>
      <vt:lpstr>The Importance of Parts of Speech</vt:lpstr>
      <vt:lpstr>The Importance of Parts of Speech: Reflect</vt:lpstr>
      <vt:lpstr>The Importance of Parts of Speech: Playing with Sentences</vt:lpstr>
      <vt:lpstr>The Importance of Parts of Speech: Articles</vt:lpstr>
      <vt:lpstr>Parts of Speech Word Battle</vt:lpstr>
      <vt:lpstr>Parts of Speech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Lee, Brooke L.</cp:lastModifiedBy>
  <cp:revision>9</cp:revision>
  <dcterms:created xsi:type="dcterms:W3CDTF">2021-06-11T16:17:57Z</dcterms:created>
  <dcterms:modified xsi:type="dcterms:W3CDTF">2021-07-13T19:38:43Z</dcterms:modified>
</cp:coreProperties>
</file>