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5"/>
  </p:notesMasterIdLst>
  <p:sldIdLst>
    <p:sldId id="256" r:id="rId3"/>
    <p:sldId id="257" r:id="rId4"/>
    <p:sldId id="258" r:id="rId5"/>
    <p:sldId id="266" r:id="rId6"/>
    <p:sldId id="267" r:id="rId7"/>
    <p:sldId id="268" r:id="rId8"/>
    <p:sldId id="269" r:id="rId9"/>
    <p:sldId id="270" r:id="rId10"/>
    <p:sldId id="271" r:id="rId11"/>
    <p:sldId id="259" r:id="rId12"/>
    <p:sldId id="280" r:id="rId13"/>
    <p:sldId id="272" r:id="rId14"/>
    <p:sldId id="273" r:id="rId15"/>
    <p:sldId id="274" r:id="rId16"/>
    <p:sldId id="275" r:id="rId17"/>
    <p:sldId id="281" r:id="rId18"/>
    <p:sldId id="277" r:id="rId19"/>
    <p:sldId id="282" r:id="rId20"/>
    <p:sldId id="279" r:id="rId21"/>
    <p:sldId id="283" r:id="rId22"/>
    <p:sldId id="284" r:id="rId23"/>
    <p:sldId id="285"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32EAF-556C-4A49-81DA-295E04807628}" v="15" dt="2021-03-10T21:11:58.276"/>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716" autoAdjust="0"/>
  </p:normalViewPr>
  <p:slideViewPr>
    <p:cSldViewPr snapToGrid="0">
      <p:cViewPr varScale="1">
        <p:scale>
          <a:sx n="82" d="100"/>
          <a:sy n="82" d="100"/>
        </p:scale>
        <p:origin x="10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2D332EAF-556C-4A49-81DA-295E04807628}"/>
    <pc:docChg chg="undo redo custSel addSld delSld modSld sldOrd">
      <pc:chgData name="Peters, Daniella M." userId="87fb469b-cd7a-4b12-a1ae-bba5f0610088" providerId="ADAL" clId="{2D332EAF-556C-4A49-81DA-295E04807628}" dt="2021-03-15T18:05:56.243" v="1553" actId="20577"/>
      <pc:docMkLst>
        <pc:docMk/>
      </pc:docMkLst>
      <pc:sldChg chg="modSp mod">
        <pc:chgData name="Peters, Daniella M." userId="87fb469b-cd7a-4b12-a1ae-bba5f0610088" providerId="ADAL" clId="{2D332EAF-556C-4A49-81DA-295E04807628}" dt="2021-03-10T17:06:59.241" v="189" actId="948"/>
        <pc:sldMkLst>
          <pc:docMk/>
          <pc:sldMk cId="0" sldId="258"/>
        </pc:sldMkLst>
        <pc:spChg chg="mod">
          <ac:chgData name="Peters, Daniella M." userId="87fb469b-cd7a-4b12-a1ae-bba5f0610088" providerId="ADAL" clId="{2D332EAF-556C-4A49-81DA-295E04807628}" dt="2021-03-10T17:06:59.241" v="189" actId="948"/>
          <ac:spMkLst>
            <pc:docMk/>
            <pc:sldMk cId="0" sldId="258"/>
            <ac:spMk id="101" creationId="{00000000-0000-0000-0000-000000000000}"/>
          </ac:spMkLst>
        </pc:spChg>
      </pc:sldChg>
      <pc:sldChg chg="modSp mod">
        <pc:chgData name="Peters, Daniella M." userId="87fb469b-cd7a-4b12-a1ae-bba5f0610088" providerId="ADAL" clId="{2D332EAF-556C-4A49-81DA-295E04807628}" dt="2021-03-10T17:06:02.742" v="188" actId="20577"/>
        <pc:sldMkLst>
          <pc:docMk/>
          <pc:sldMk cId="0" sldId="259"/>
        </pc:sldMkLst>
        <pc:spChg chg="mod">
          <ac:chgData name="Peters, Daniella M." userId="87fb469b-cd7a-4b12-a1ae-bba5f0610088" providerId="ADAL" clId="{2D332EAF-556C-4A49-81DA-295E04807628}" dt="2021-03-10T17:06:02.742" v="188" actId="20577"/>
          <ac:spMkLst>
            <pc:docMk/>
            <pc:sldMk cId="0" sldId="259"/>
            <ac:spMk id="107" creationId="{00000000-0000-0000-0000-000000000000}"/>
          </ac:spMkLst>
        </pc:spChg>
      </pc:sldChg>
      <pc:sldChg chg="add del">
        <pc:chgData name="Peters, Daniella M." userId="87fb469b-cd7a-4b12-a1ae-bba5f0610088" providerId="ADAL" clId="{2D332EAF-556C-4A49-81DA-295E04807628}" dt="2021-03-10T17:26:05.376" v="391" actId="2696"/>
        <pc:sldMkLst>
          <pc:docMk/>
          <pc:sldMk cId="0" sldId="260"/>
        </pc:sldMkLst>
      </pc:sldChg>
      <pc:sldChg chg="modNotesTx">
        <pc:chgData name="Peters, Daniella M." userId="87fb469b-cd7a-4b12-a1ae-bba5f0610088" providerId="ADAL" clId="{2D332EAF-556C-4A49-81DA-295E04807628}" dt="2021-03-10T23:23:27.927" v="1479" actId="20577"/>
        <pc:sldMkLst>
          <pc:docMk/>
          <pc:sldMk cId="1127859839" sldId="266"/>
        </pc:sldMkLst>
      </pc:sldChg>
      <pc:sldChg chg="modSp mod">
        <pc:chgData name="Peters, Daniella M." userId="87fb469b-cd7a-4b12-a1ae-bba5f0610088" providerId="ADAL" clId="{2D332EAF-556C-4A49-81DA-295E04807628}" dt="2021-03-10T17:19:31.106" v="363" actId="20577"/>
        <pc:sldMkLst>
          <pc:docMk/>
          <pc:sldMk cId="2760332090" sldId="267"/>
        </pc:sldMkLst>
        <pc:spChg chg="mod">
          <ac:chgData name="Peters, Daniella M." userId="87fb469b-cd7a-4b12-a1ae-bba5f0610088" providerId="ADAL" clId="{2D332EAF-556C-4A49-81DA-295E04807628}" dt="2021-03-10T17:19:31.106" v="363" actId="20577"/>
          <ac:spMkLst>
            <pc:docMk/>
            <pc:sldMk cId="2760332090" sldId="267"/>
            <ac:spMk id="112" creationId="{00000000-0000-0000-0000-000000000000}"/>
          </ac:spMkLst>
        </pc:spChg>
      </pc:sldChg>
      <pc:sldChg chg="modSp mod">
        <pc:chgData name="Peters, Daniella M." userId="87fb469b-cd7a-4b12-a1ae-bba5f0610088" providerId="ADAL" clId="{2D332EAF-556C-4A49-81DA-295E04807628}" dt="2021-03-10T16:53:44.564" v="54" actId="948"/>
        <pc:sldMkLst>
          <pc:docMk/>
          <pc:sldMk cId="1691294625" sldId="268"/>
        </pc:sldMkLst>
        <pc:spChg chg="mod">
          <ac:chgData name="Peters, Daniella M." userId="87fb469b-cd7a-4b12-a1ae-bba5f0610088" providerId="ADAL" clId="{2D332EAF-556C-4A49-81DA-295E04807628}" dt="2021-03-10T16:53:44.564" v="54" actId="948"/>
          <ac:spMkLst>
            <pc:docMk/>
            <pc:sldMk cId="1691294625" sldId="268"/>
            <ac:spMk id="112" creationId="{00000000-0000-0000-0000-000000000000}"/>
          </ac:spMkLst>
        </pc:spChg>
      </pc:sldChg>
      <pc:sldChg chg="modNotesTx">
        <pc:chgData name="Peters, Daniella M." userId="87fb469b-cd7a-4b12-a1ae-bba5f0610088" providerId="ADAL" clId="{2D332EAF-556C-4A49-81DA-295E04807628}" dt="2021-03-10T23:23:09.879" v="1471" actId="114"/>
        <pc:sldMkLst>
          <pc:docMk/>
          <pc:sldMk cId="2737351502" sldId="269"/>
        </pc:sldMkLst>
      </pc:sldChg>
      <pc:sldChg chg="modSp mod">
        <pc:chgData name="Peters, Daniella M." userId="87fb469b-cd7a-4b12-a1ae-bba5f0610088" providerId="ADAL" clId="{2D332EAF-556C-4A49-81DA-295E04807628}" dt="2021-03-10T17:00:07.675" v="128" actId="20577"/>
        <pc:sldMkLst>
          <pc:docMk/>
          <pc:sldMk cId="1053989054" sldId="270"/>
        </pc:sldMkLst>
        <pc:spChg chg="mod">
          <ac:chgData name="Peters, Daniella M." userId="87fb469b-cd7a-4b12-a1ae-bba5f0610088" providerId="ADAL" clId="{2D332EAF-556C-4A49-81DA-295E04807628}" dt="2021-03-10T17:00:07.675" v="128" actId="20577"/>
          <ac:spMkLst>
            <pc:docMk/>
            <pc:sldMk cId="1053989054" sldId="270"/>
            <ac:spMk id="112" creationId="{00000000-0000-0000-0000-000000000000}"/>
          </ac:spMkLst>
        </pc:spChg>
      </pc:sldChg>
      <pc:sldChg chg="modSp mod">
        <pc:chgData name="Peters, Daniella M." userId="87fb469b-cd7a-4b12-a1ae-bba5f0610088" providerId="ADAL" clId="{2D332EAF-556C-4A49-81DA-295E04807628}" dt="2021-03-10T17:03:59.588" v="173" actId="20577"/>
        <pc:sldMkLst>
          <pc:docMk/>
          <pc:sldMk cId="3716013369" sldId="271"/>
        </pc:sldMkLst>
        <pc:spChg chg="mod">
          <ac:chgData name="Peters, Daniella M." userId="87fb469b-cd7a-4b12-a1ae-bba5f0610088" providerId="ADAL" clId="{2D332EAF-556C-4A49-81DA-295E04807628}" dt="2021-03-10T17:03:59.588" v="173" actId="20577"/>
          <ac:spMkLst>
            <pc:docMk/>
            <pc:sldMk cId="3716013369" sldId="271"/>
            <ac:spMk id="112" creationId="{00000000-0000-0000-0000-000000000000}"/>
          </ac:spMkLst>
        </pc:spChg>
      </pc:sldChg>
      <pc:sldChg chg="modNotesTx">
        <pc:chgData name="Peters, Daniella M." userId="87fb469b-cd7a-4b12-a1ae-bba5f0610088" providerId="ADAL" clId="{2D332EAF-556C-4A49-81DA-295E04807628}" dt="2021-03-10T23:23:56.491" v="1488" actId="114"/>
        <pc:sldMkLst>
          <pc:docMk/>
          <pc:sldMk cId="3225719457" sldId="272"/>
        </pc:sldMkLst>
      </pc:sldChg>
      <pc:sldChg chg="modSp mod">
        <pc:chgData name="Peters, Daniella M." userId="87fb469b-cd7a-4b12-a1ae-bba5f0610088" providerId="ADAL" clId="{2D332EAF-556C-4A49-81DA-295E04807628}" dt="2021-03-10T18:34:24.230" v="593" actId="20577"/>
        <pc:sldMkLst>
          <pc:docMk/>
          <pc:sldMk cId="1796461591" sldId="275"/>
        </pc:sldMkLst>
        <pc:spChg chg="mod">
          <ac:chgData name="Peters, Daniella M." userId="87fb469b-cd7a-4b12-a1ae-bba5f0610088" providerId="ADAL" clId="{2D332EAF-556C-4A49-81DA-295E04807628}" dt="2021-03-10T18:34:24.230" v="593" actId="20577"/>
          <ac:spMkLst>
            <pc:docMk/>
            <pc:sldMk cId="1796461591" sldId="275"/>
            <ac:spMk id="112" creationId="{00000000-0000-0000-0000-000000000000}"/>
          </ac:spMkLst>
        </pc:spChg>
      </pc:sldChg>
      <pc:sldChg chg="del">
        <pc:chgData name="Peters, Daniella M." userId="87fb469b-cd7a-4b12-a1ae-bba5f0610088" providerId="ADAL" clId="{2D332EAF-556C-4A49-81DA-295E04807628}" dt="2021-03-10T19:40:07.998" v="704" actId="2696"/>
        <pc:sldMkLst>
          <pc:docMk/>
          <pc:sldMk cId="3124231390" sldId="276"/>
        </pc:sldMkLst>
      </pc:sldChg>
      <pc:sldChg chg="addSp modSp mod modNotesTx">
        <pc:chgData name="Peters, Daniella M." userId="87fb469b-cd7a-4b12-a1ae-bba5f0610088" providerId="ADAL" clId="{2D332EAF-556C-4A49-81DA-295E04807628}" dt="2021-03-10T23:24:40.473" v="1497" actId="114"/>
        <pc:sldMkLst>
          <pc:docMk/>
          <pc:sldMk cId="2667038631" sldId="277"/>
        </pc:sldMkLst>
        <pc:spChg chg="mod">
          <ac:chgData name="Peters, Daniella M." userId="87fb469b-cd7a-4b12-a1ae-bba5f0610088" providerId="ADAL" clId="{2D332EAF-556C-4A49-81DA-295E04807628}" dt="2021-03-10T20:14:25.162" v="718" actId="313"/>
          <ac:spMkLst>
            <pc:docMk/>
            <pc:sldMk cId="2667038631" sldId="277"/>
            <ac:spMk id="113" creationId="{00000000-0000-0000-0000-000000000000}"/>
          </ac:spMkLst>
        </pc:spChg>
        <pc:picChg chg="add mod">
          <ac:chgData name="Peters, Daniella M." userId="87fb469b-cd7a-4b12-a1ae-bba5f0610088" providerId="ADAL" clId="{2D332EAF-556C-4A49-81DA-295E04807628}" dt="2021-03-10T20:15:01.462" v="726" actId="1076"/>
          <ac:picMkLst>
            <pc:docMk/>
            <pc:sldMk cId="2667038631" sldId="277"/>
            <ac:picMk id="4" creationId="{F5C70B5B-EDBD-403A-B464-364AD9BFE52B}"/>
          </ac:picMkLst>
        </pc:picChg>
      </pc:sldChg>
      <pc:sldChg chg="modSp del mod">
        <pc:chgData name="Peters, Daniella M." userId="87fb469b-cd7a-4b12-a1ae-bba5f0610088" providerId="ADAL" clId="{2D332EAF-556C-4A49-81DA-295E04807628}" dt="2021-03-10T20:19:01.213" v="803" actId="2696"/>
        <pc:sldMkLst>
          <pc:docMk/>
          <pc:sldMk cId="417374549" sldId="278"/>
        </pc:sldMkLst>
        <pc:spChg chg="mod">
          <ac:chgData name="Peters, Daniella M." userId="87fb469b-cd7a-4b12-a1ae-bba5f0610088" providerId="ADAL" clId="{2D332EAF-556C-4A49-81DA-295E04807628}" dt="2021-03-10T20:18:18.280" v="787" actId="20577"/>
          <ac:spMkLst>
            <pc:docMk/>
            <pc:sldMk cId="417374549" sldId="278"/>
            <ac:spMk id="113" creationId="{00000000-0000-0000-0000-000000000000}"/>
          </ac:spMkLst>
        </pc:spChg>
      </pc:sldChg>
      <pc:sldChg chg="modSp mod">
        <pc:chgData name="Peters, Daniella M." userId="87fb469b-cd7a-4b12-a1ae-bba5f0610088" providerId="ADAL" clId="{2D332EAF-556C-4A49-81DA-295E04807628}" dt="2021-03-10T20:28:24.957" v="1028" actId="207"/>
        <pc:sldMkLst>
          <pc:docMk/>
          <pc:sldMk cId="942847568" sldId="279"/>
        </pc:sldMkLst>
        <pc:spChg chg="mod">
          <ac:chgData name="Peters, Daniella M." userId="87fb469b-cd7a-4b12-a1ae-bba5f0610088" providerId="ADAL" clId="{2D332EAF-556C-4A49-81DA-295E04807628}" dt="2021-03-10T20:28:24.957" v="1028" actId="207"/>
          <ac:spMkLst>
            <pc:docMk/>
            <pc:sldMk cId="942847568" sldId="279"/>
            <ac:spMk id="112" creationId="{00000000-0000-0000-0000-000000000000}"/>
          </ac:spMkLst>
        </pc:spChg>
        <pc:spChg chg="mod">
          <ac:chgData name="Peters, Daniella M." userId="87fb469b-cd7a-4b12-a1ae-bba5f0610088" providerId="ADAL" clId="{2D332EAF-556C-4A49-81DA-295E04807628}" dt="2021-03-10T20:21:57.272" v="855" actId="20577"/>
          <ac:spMkLst>
            <pc:docMk/>
            <pc:sldMk cId="942847568" sldId="279"/>
            <ac:spMk id="113" creationId="{00000000-0000-0000-0000-000000000000}"/>
          </ac:spMkLst>
        </pc:spChg>
      </pc:sldChg>
      <pc:sldChg chg="modSp add mod ord modNotesTx">
        <pc:chgData name="Peters, Daniella M." userId="87fb469b-cd7a-4b12-a1ae-bba5f0610088" providerId="ADAL" clId="{2D332EAF-556C-4A49-81DA-295E04807628}" dt="2021-03-10T17:22:53.685" v="388" actId="14826"/>
        <pc:sldMkLst>
          <pc:docMk/>
          <pc:sldMk cId="1746724286" sldId="280"/>
        </pc:sldMkLst>
        <pc:spChg chg="mod">
          <ac:chgData name="Peters, Daniella M." userId="87fb469b-cd7a-4b12-a1ae-bba5f0610088" providerId="ADAL" clId="{2D332EAF-556C-4A49-81DA-295E04807628}" dt="2021-03-10T17:18:19.883" v="357" actId="948"/>
          <ac:spMkLst>
            <pc:docMk/>
            <pc:sldMk cId="1746724286" sldId="280"/>
            <ac:spMk id="112" creationId="{00000000-0000-0000-0000-000000000000}"/>
          </ac:spMkLst>
        </pc:spChg>
        <pc:spChg chg="mod">
          <ac:chgData name="Peters, Daniella M." userId="87fb469b-cd7a-4b12-a1ae-bba5f0610088" providerId="ADAL" clId="{2D332EAF-556C-4A49-81DA-295E04807628}" dt="2021-03-10T17:08:47.794" v="209" actId="20577"/>
          <ac:spMkLst>
            <pc:docMk/>
            <pc:sldMk cId="1746724286" sldId="280"/>
            <ac:spMk id="113" creationId="{00000000-0000-0000-0000-000000000000}"/>
          </ac:spMkLst>
        </pc:spChg>
        <pc:picChg chg="mod">
          <ac:chgData name="Peters, Daniella M." userId="87fb469b-cd7a-4b12-a1ae-bba5f0610088" providerId="ADAL" clId="{2D332EAF-556C-4A49-81DA-295E04807628}" dt="2021-03-10T17:22:53.685" v="388" actId="14826"/>
          <ac:picMkLst>
            <pc:docMk/>
            <pc:sldMk cId="1746724286" sldId="280"/>
            <ac:picMk id="4" creationId="{D37FA31A-D16D-4973-9114-841F4AF90812}"/>
          </ac:picMkLst>
        </pc:picChg>
      </pc:sldChg>
      <pc:sldChg chg="modSp add mod ord modNotesTx">
        <pc:chgData name="Peters, Daniella M." userId="87fb469b-cd7a-4b12-a1ae-bba5f0610088" providerId="ADAL" clId="{2D332EAF-556C-4A49-81DA-295E04807628}" dt="2021-03-15T17:32:20.191" v="1530" actId="20577"/>
        <pc:sldMkLst>
          <pc:docMk/>
          <pc:sldMk cId="3406551167" sldId="281"/>
        </pc:sldMkLst>
        <pc:spChg chg="mod">
          <ac:chgData name="Peters, Daniella M." userId="87fb469b-cd7a-4b12-a1ae-bba5f0610088" providerId="ADAL" clId="{2D332EAF-556C-4A49-81DA-295E04807628}" dt="2021-03-15T17:32:20.191" v="1530" actId="20577"/>
          <ac:spMkLst>
            <pc:docMk/>
            <pc:sldMk cId="3406551167" sldId="281"/>
            <ac:spMk id="112" creationId="{00000000-0000-0000-0000-000000000000}"/>
          </ac:spMkLst>
        </pc:spChg>
        <pc:spChg chg="mod">
          <ac:chgData name="Peters, Daniella M." userId="87fb469b-cd7a-4b12-a1ae-bba5f0610088" providerId="ADAL" clId="{2D332EAF-556C-4A49-81DA-295E04807628}" dt="2021-03-10T19:20:17.281" v="626" actId="20577"/>
          <ac:spMkLst>
            <pc:docMk/>
            <pc:sldMk cId="3406551167" sldId="281"/>
            <ac:spMk id="113" creationId="{00000000-0000-0000-0000-000000000000}"/>
          </ac:spMkLst>
        </pc:spChg>
        <pc:picChg chg="mod">
          <ac:chgData name="Peters, Daniella M." userId="87fb469b-cd7a-4b12-a1ae-bba5f0610088" providerId="ADAL" clId="{2D332EAF-556C-4A49-81DA-295E04807628}" dt="2021-03-10T19:24:08.645" v="627" actId="14826"/>
          <ac:picMkLst>
            <pc:docMk/>
            <pc:sldMk cId="3406551167" sldId="281"/>
            <ac:picMk id="4" creationId="{D37FA31A-D16D-4973-9114-841F4AF90812}"/>
          </ac:picMkLst>
        </pc:picChg>
      </pc:sldChg>
      <pc:sldChg chg="modSp add mod ord modNotesTx">
        <pc:chgData name="Peters, Daniella M." userId="87fb469b-cd7a-4b12-a1ae-bba5f0610088" providerId="ADAL" clId="{2D332EAF-556C-4A49-81DA-295E04807628}" dt="2021-03-10T23:25:02.861" v="1516" actId="114"/>
        <pc:sldMkLst>
          <pc:docMk/>
          <pc:sldMk cId="86166776" sldId="282"/>
        </pc:sldMkLst>
        <pc:spChg chg="mod">
          <ac:chgData name="Peters, Daniella M." userId="87fb469b-cd7a-4b12-a1ae-bba5f0610088" providerId="ADAL" clId="{2D332EAF-556C-4A49-81DA-295E04807628}" dt="2021-03-10T20:19:56.268" v="808" actId="14100"/>
          <ac:spMkLst>
            <pc:docMk/>
            <pc:sldMk cId="86166776" sldId="282"/>
            <ac:spMk id="112" creationId="{00000000-0000-0000-0000-000000000000}"/>
          </ac:spMkLst>
        </pc:spChg>
        <pc:spChg chg="mod">
          <ac:chgData name="Peters, Daniella M." userId="87fb469b-cd7a-4b12-a1ae-bba5f0610088" providerId="ADAL" clId="{2D332EAF-556C-4A49-81DA-295E04807628}" dt="2021-03-10T20:18:57.026" v="802" actId="20577"/>
          <ac:spMkLst>
            <pc:docMk/>
            <pc:sldMk cId="86166776" sldId="282"/>
            <ac:spMk id="113" creationId="{00000000-0000-0000-0000-000000000000}"/>
          </ac:spMkLst>
        </pc:spChg>
      </pc:sldChg>
      <pc:sldChg chg="addSp modSp add mod">
        <pc:chgData name="Peters, Daniella M." userId="87fb469b-cd7a-4b12-a1ae-bba5f0610088" providerId="ADAL" clId="{2D332EAF-556C-4A49-81DA-295E04807628}" dt="2021-03-15T18:05:56.243" v="1553" actId="20577"/>
        <pc:sldMkLst>
          <pc:docMk/>
          <pc:sldMk cId="4293873447" sldId="283"/>
        </pc:sldMkLst>
        <pc:spChg chg="add mod">
          <ac:chgData name="Peters, Daniella M." userId="87fb469b-cd7a-4b12-a1ae-bba5f0610088" providerId="ADAL" clId="{2D332EAF-556C-4A49-81DA-295E04807628}" dt="2021-03-10T21:17:33.441" v="1446" actId="1038"/>
          <ac:spMkLst>
            <pc:docMk/>
            <pc:sldMk cId="4293873447" sldId="283"/>
            <ac:spMk id="2" creationId="{48D07345-7F01-4E84-9929-0109A0235AF4}"/>
          </ac:spMkLst>
        </pc:spChg>
        <pc:spChg chg="mod">
          <ac:chgData name="Peters, Daniella M." userId="87fb469b-cd7a-4b12-a1ae-bba5f0610088" providerId="ADAL" clId="{2D332EAF-556C-4A49-81DA-295E04807628}" dt="2021-03-15T18:05:56.243" v="1553" actId="20577"/>
          <ac:spMkLst>
            <pc:docMk/>
            <pc:sldMk cId="4293873447" sldId="283"/>
            <ac:spMk id="112" creationId="{00000000-0000-0000-0000-000000000000}"/>
          </ac:spMkLst>
        </pc:spChg>
        <pc:spChg chg="mod">
          <ac:chgData name="Peters, Daniella M." userId="87fb469b-cd7a-4b12-a1ae-bba5f0610088" providerId="ADAL" clId="{2D332EAF-556C-4A49-81DA-295E04807628}" dt="2021-03-10T21:18:30.486" v="1462" actId="20577"/>
          <ac:spMkLst>
            <pc:docMk/>
            <pc:sldMk cId="4293873447" sldId="283"/>
            <ac:spMk id="113" creationId="{00000000-0000-0000-0000-000000000000}"/>
          </ac:spMkLst>
        </pc:spChg>
      </pc:sldChg>
      <pc:sldChg chg="modSp add mod">
        <pc:chgData name="Peters, Daniella M." userId="87fb469b-cd7a-4b12-a1ae-bba5f0610088" providerId="ADAL" clId="{2D332EAF-556C-4A49-81DA-295E04807628}" dt="2021-03-10T21:09:07.996" v="1307" actId="20577"/>
        <pc:sldMkLst>
          <pc:docMk/>
          <pc:sldMk cId="1127293057" sldId="284"/>
        </pc:sldMkLst>
        <pc:spChg chg="mod">
          <ac:chgData name="Peters, Daniella M." userId="87fb469b-cd7a-4b12-a1ae-bba5f0610088" providerId="ADAL" clId="{2D332EAF-556C-4A49-81DA-295E04807628}" dt="2021-03-10T21:09:07.996" v="1307" actId="20577"/>
          <ac:spMkLst>
            <pc:docMk/>
            <pc:sldMk cId="1127293057" sldId="284"/>
            <ac:spMk id="112" creationId="{00000000-0000-0000-0000-000000000000}"/>
          </ac:spMkLst>
        </pc:spChg>
        <pc:spChg chg="mod">
          <ac:chgData name="Peters, Daniella M." userId="87fb469b-cd7a-4b12-a1ae-bba5f0610088" providerId="ADAL" clId="{2D332EAF-556C-4A49-81DA-295E04807628}" dt="2021-03-10T20:24:45.333" v="996" actId="20577"/>
          <ac:spMkLst>
            <pc:docMk/>
            <pc:sldMk cId="1127293057" sldId="284"/>
            <ac:spMk id="113" creationId="{00000000-0000-0000-0000-000000000000}"/>
          </ac:spMkLst>
        </pc:spChg>
      </pc:sldChg>
      <pc:sldChg chg="addSp delSp modSp add mod modNotesTx">
        <pc:chgData name="Peters, Daniella M." userId="87fb469b-cd7a-4b12-a1ae-bba5f0610088" providerId="ADAL" clId="{2D332EAF-556C-4A49-81DA-295E04807628}" dt="2021-03-10T21:01:36.406" v="1302" actId="20577"/>
        <pc:sldMkLst>
          <pc:docMk/>
          <pc:sldMk cId="327325365" sldId="285"/>
        </pc:sldMkLst>
        <pc:spChg chg="del">
          <ac:chgData name="Peters, Daniella M." userId="87fb469b-cd7a-4b12-a1ae-bba5f0610088" providerId="ADAL" clId="{2D332EAF-556C-4A49-81DA-295E04807628}" dt="2021-03-10T20:45:40.998" v="1101" actId="478"/>
          <ac:spMkLst>
            <pc:docMk/>
            <pc:sldMk cId="327325365" sldId="285"/>
            <ac:spMk id="112" creationId="{00000000-0000-0000-0000-000000000000}"/>
          </ac:spMkLst>
        </pc:spChg>
        <pc:spChg chg="mod">
          <ac:chgData name="Peters, Daniella M." userId="87fb469b-cd7a-4b12-a1ae-bba5f0610088" providerId="ADAL" clId="{2D332EAF-556C-4A49-81DA-295E04807628}" dt="2021-03-10T20:24:51.324" v="1016" actId="20577"/>
          <ac:spMkLst>
            <pc:docMk/>
            <pc:sldMk cId="327325365" sldId="285"/>
            <ac:spMk id="113" creationId="{00000000-0000-0000-0000-000000000000}"/>
          </ac:spMkLst>
        </pc:spChg>
        <pc:grpChg chg="add del mod">
          <ac:chgData name="Peters, Daniella M." userId="87fb469b-cd7a-4b12-a1ae-bba5f0610088" providerId="ADAL" clId="{2D332EAF-556C-4A49-81DA-295E04807628}" dt="2021-03-10T20:47:16.314" v="1112" actId="165"/>
          <ac:grpSpMkLst>
            <pc:docMk/>
            <pc:sldMk cId="327325365" sldId="285"/>
            <ac:grpSpMk id="4" creationId="{72B61255-07FC-4B4B-A1DE-60677752A499}"/>
          </ac:grpSpMkLst>
        </pc:grpChg>
        <pc:picChg chg="mod topLvl">
          <ac:chgData name="Peters, Daniella M." userId="87fb469b-cd7a-4b12-a1ae-bba5f0610088" providerId="ADAL" clId="{2D332EAF-556C-4A49-81DA-295E04807628}" dt="2021-03-10T20:47:56.582" v="1149" actId="1036"/>
          <ac:picMkLst>
            <pc:docMk/>
            <pc:sldMk cId="327325365" sldId="285"/>
            <ac:picMk id="5" creationId="{93B815E4-951B-4974-AA16-7E921286E2D1}"/>
          </ac:picMkLst>
        </pc:picChg>
        <pc:picChg chg="mod topLvl">
          <ac:chgData name="Peters, Daniella M." userId="87fb469b-cd7a-4b12-a1ae-bba5f0610088" providerId="ADAL" clId="{2D332EAF-556C-4A49-81DA-295E04807628}" dt="2021-03-10T20:47:44.861" v="1129" actId="1038"/>
          <ac:picMkLst>
            <pc:docMk/>
            <pc:sldMk cId="327325365" sldId="285"/>
            <ac:picMk id="6" creationId="{D5FC4077-F69F-4681-A0A7-E59463FA6404}"/>
          </ac:picMkLst>
        </pc:picChg>
        <pc:picChg chg="mod topLvl">
          <ac:chgData name="Peters, Daniella M." userId="87fb469b-cd7a-4b12-a1ae-bba5f0610088" providerId="ADAL" clId="{2D332EAF-556C-4A49-81DA-295E04807628}" dt="2021-03-10T20:47:25.726" v="1115" actId="1035"/>
          <ac:picMkLst>
            <pc:docMk/>
            <pc:sldMk cId="327325365" sldId="285"/>
            <ac:picMk id="7" creationId="{0B54BCF2-401B-47B2-A053-9F90125C5A60}"/>
          </ac:picMkLst>
        </pc:picChg>
      </pc:sldChg>
    </pc:docChg>
  </pc:docChgLst>
  <pc:docChgLst>
    <pc:chgData name="Peters, Daniella M." userId="87fb469b-cd7a-4b12-a1ae-bba5f0610088" providerId="ADAL" clId="{0B6592FF-4667-4CD8-AD6F-4416ABBDE269}"/>
    <pc:docChg chg="undo redo custSel addSld delSld modSld sldOrd">
      <pc:chgData name="Peters, Daniella M." userId="87fb469b-cd7a-4b12-a1ae-bba5f0610088" providerId="ADAL" clId="{0B6592FF-4667-4CD8-AD6F-4416ABBDE269}" dt="2021-03-01T23:07:54.564" v="1038" actId="1076"/>
      <pc:docMkLst>
        <pc:docMk/>
      </pc:docMkLst>
      <pc:sldChg chg="modSp mod">
        <pc:chgData name="Peters, Daniella M." userId="87fb469b-cd7a-4b12-a1ae-bba5f0610088" providerId="ADAL" clId="{0B6592FF-4667-4CD8-AD6F-4416ABBDE269}" dt="2021-02-26T22:52:42.378" v="133" actId="948"/>
        <pc:sldMkLst>
          <pc:docMk/>
          <pc:sldMk cId="0" sldId="258"/>
        </pc:sldMkLst>
        <pc:spChg chg="mod">
          <ac:chgData name="Peters, Daniella M." userId="87fb469b-cd7a-4b12-a1ae-bba5f0610088" providerId="ADAL" clId="{0B6592FF-4667-4CD8-AD6F-4416ABBDE269}" dt="2021-02-26T22:50:25.171" v="0" actId="20577"/>
          <ac:spMkLst>
            <pc:docMk/>
            <pc:sldMk cId="0" sldId="258"/>
            <ac:spMk id="100" creationId="{00000000-0000-0000-0000-000000000000}"/>
          </ac:spMkLst>
        </pc:spChg>
        <pc:spChg chg="mod">
          <ac:chgData name="Peters, Daniella M." userId="87fb469b-cd7a-4b12-a1ae-bba5f0610088" providerId="ADAL" clId="{0B6592FF-4667-4CD8-AD6F-4416ABBDE269}" dt="2021-02-26T22:52:42.378" v="133" actId="948"/>
          <ac:spMkLst>
            <pc:docMk/>
            <pc:sldMk cId="0" sldId="258"/>
            <ac:spMk id="101" creationId="{00000000-0000-0000-0000-000000000000}"/>
          </ac:spMkLst>
        </pc:spChg>
      </pc:sldChg>
      <pc:sldChg chg="modSp mod">
        <pc:chgData name="Peters, Daniella M." userId="87fb469b-cd7a-4b12-a1ae-bba5f0610088" providerId="ADAL" clId="{0B6592FF-4667-4CD8-AD6F-4416ABBDE269}" dt="2021-02-26T22:58:31.355" v="340" actId="948"/>
        <pc:sldMkLst>
          <pc:docMk/>
          <pc:sldMk cId="0" sldId="259"/>
        </pc:sldMkLst>
        <pc:spChg chg="mod">
          <ac:chgData name="Peters, Daniella M." userId="87fb469b-cd7a-4b12-a1ae-bba5f0610088" providerId="ADAL" clId="{0B6592FF-4667-4CD8-AD6F-4416ABBDE269}" dt="2021-02-26T22:58:31.355" v="340" actId="948"/>
          <ac:spMkLst>
            <pc:docMk/>
            <pc:sldMk cId="0" sldId="259"/>
            <ac:spMk id="107" creationId="{00000000-0000-0000-0000-000000000000}"/>
          </ac:spMkLst>
        </pc:spChg>
      </pc:sldChg>
      <pc:sldChg chg="modSp mod">
        <pc:chgData name="Peters, Daniella M." userId="87fb469b-cd7a-4b12-a1ae-bba5f0610088" providerId="ADAL" clId="{0B6592FF-4667-4CD8-AD6F-4416ABBDE269}" dt="2021-02-26T23:04:23.981" v="479" actId="20577"/>
        <pc:sldMkLst>
          <pc:docMk/>
          <pc:sldMk cId="0" sldId="260"/>
        </pc:sldMkLst>
        <pc:spChg chg="mod">
          <ac:chgData name="Peters, Daniella M." userId="87fb469b-cd7a-4b12-a1ae-bba5f0610088" providerId="ADAL" clId="{0B6592FF-4667-4CD8-AD6F-4416ABBDE269}" dt="2021-02-26T23:04:23.981" v="479" actId="20577"/>
          <ac:spMkLst>
            <pc:docMk/>
            <pc:sldMk cId="0" sldId="260"/>
            <ac:spMk id="113" creationId="{00000000-0000-0000-0000-000000000000}"/>
          </ac:spMkLst>
        </pc:spChg>
      </pc:sldChg>
      <pc:sldChg chg="del">
        <pc:chgData name="Peters, Daniella M." userId="87fb469b-cd7a-4b12-a1ae-bba5f0610088" providerId="ADAL" clId="{0B6592FF-4667-4CD8-AD6F-4416ABBDE269}" dt="2021-02-26T23:03:44.163" v="460" actId="2696"/>
        <pc:sldMkLst>
          <pc:docMk/>
          <pc:sldMk cId="0" sldId="261"/>
        </pc:sldMkLst>
      </pc:sldChg>
      <pc:sldChg chg="del">
        <pc:chgData name="Peters, Daniella M." userId="87fb469b-cd7a-4b12-a1ae-bba5f0610088" providerId="ADAL" clId="{0B6592FF-4667-4CD8-AD6F-4416ABBDE269}" dt="2021-02-26T23:03:41.682" v="459" actId="2696"/>
        <pc:sldMkLst>
          <pc:docMk/>
          <pc:sldMk cId="0" sldId="262"/>
        </pc:sldMkLst>
      </pc:sldChg>
      <pc:sldChg chg="del">
        <pc:chgData name="Peters, Daniella M." userId="87fb469b-cd7a-4b12-a1ae-bba5f0610088" providerId="ADAL" clId="{0B6592FF-4667-4CD8-AD6F-4416ABBDE269}" dt="2021-02-26T23:07:37.609" v="499" actId="2696"/>
        <pc:sldMkLst>
          <pc:docMk/>
          <pc:sldMk cId="0" sldId="263"/>
        </pc:sldMkLst>
      </pc:sldChg>
      <pc:sldChg chg="del">
        <pc:chgData name="Peters, Daniella M." userId="87fb469b-cd7a-4b12-a1ae-bba5f0610088" providerId="ADAL" clId="{0B6592FF-4667-4CD8-AD6F-4416ABBDE269}" dt="2021-02-26T23:07:39.695" v="500" actId="2696"/>
        <pc:sldMkLst>
          <pc:docMk/>
          <pc:sldMk cId="0" sldId="264"/>
        </pc:sldMkLst>
      </pc:sldChg>
      <pc:sldChg chg="del">
        <pc:chgData name="Peters, Daniella M." userId="87fb469b-cd7a-4b12-a1ae-bba5f0610088" providerId="ADAL" clId="{0B6592FF-4667-4CD8-AD6F-4416ABBDE269}" dt="2021-02-26T23:03:48.044" v="461" actId="2696"/>
        <pc:sldMkLst>
          <pc:docMk/>
          <pc:sldMk cId="0" sldId="265"/>
        </pc:sldMkLst>
      </pc:sldChg>
      <pc:sldChg chg="addSp modSp add mod ord modNotesTx">
        <pc:chgData name="Peters, Daniella M." userId="87fb469b-cd7a-4b12-a1ae-bba5f0610088" providerId="ADAL" clId="{0B6592FF-4667-4CD8-AD6F-4416ABBDE269}" dt="2021-03-01T22:49:45.803" v="708" actId="948"/>
        <pc:sldMkLst>
          <pc:docMk/>
          <pc:sldMk cId="1127859839" sldId="266"/>
        </pc:sldMkLst>
        <pc:spChg chg="mod">
          <ac:chgData name="Peters, Daniella M." userId="87fb469b-cd7a-4b12-a1ae-bba5f0610088" providerId="ADAL" clId="{0B6592FF-4667-4CD8-AD6F-4416ABBDE269}" dt="2021-03-01T22:49:45.803" v="708" actId="948"/>
          <ac:spMkLst>
            <pc:docMk/>
            <pc:sldMk cId="1127859839" sldId="266"/>
            <ac:spMk id="112" creationId="{00000000-0000-0000-0000-000000000000}"/>
          </ac:spMkLst>
        </pc:spChg>
        <pc:spChg chg="mod">
          <ac:chgData name="Peters, Daniella M." userId="87fb469b-cd7a-4b12-a1ae-bba5f0610088" providerId="ADAL" clId="{0B6592FF-4667-4CD8-AD6F-4416ABBDE269}" dt="2021-02-26T22:59:19.326" v="355" actId="20577"/>
          <ac:spMkLst>
            <pc:docMk/>
            <pc:sldMk cId="1127859839" sldId="266"/>
            <ac:spMk id="113" creationId="{00000000-0000-0000-0000-000000000000}"/>
          </ac:spMkLst>
        </pc:spChg>
        <pc:picChg chg="add mod">
          <ac:chgData name="Peters, Daniella M." userId="87fb469b-cd7a-4b12-a1ae-bba5f0610088" providerId="ADAL" clId="{0B6592FF-4667-4CD8-AD6F-4416ABBDE269}" dt="2021-03-01T22:45:42.941" v="687" actId="1076"/>
          <ac:picMkLst>
            <pc:docMk/>
            <pc:sldMk cId="1127859839" sldId="266"/>
            <ac:picMk id="4" creationId="{2E70DEB2-3CEC-46BD-B3D6-58DD83917F94}"/>
          </ac:picMkLst>
        </pc:picChg>
      </pc:sldChg>
      <pc:sldChg chg="addSp modSp add mod modNotesTx">
        <pc:chgData name="Peters, Daniella M." userId="87fb469b-cd7a-4b12-a1ae-bba5f0610088" providerId="ADAL" clId="{0B6592FF-4667-4CD8-AD6F-4416ABBDE269}" dt="2021-03-01T22:56:20.482" v="806"/>
        <pc:sldMkLst>
          <pc:docMk/>
          <pc:sldMk cId="2760332090" sldId="267"/>
        </pc:sldMkLst>
        <pc:spChg chg="mod">
          <ac:chgData name="Peters, Daniella M." userId="87fb469b-cd7a-4b12-a1ae-bba5f0610088" providerId="ADAL" clId="{0B6592FF-4667-4CD8-AD6F-4416ABBDE269}" dt="2021-03-01T22:54:35.184" v="722" actId="14100"/>
          <ac:spMkLst>
            <pc:docMk/>
            <pc:sldMk cId="2760332090" sldId="267"/>
            <ac:spMk id="112" creationId="{00000000-0000-0000-0000-000000000000}"/>
          </ac:spMkLst>
        </pc:spChg>
        <pc:spChg chg="mod">
          <ac:chgData name="Peters, Daniella M." userId="87fb469b-cd7a-4b12-a1ae-bba5f0610088" providerId="ADAL" clId="{0B6592FF-4667-4CD8-AD6F-4416ABBDE269}" dt="2021-02-26T22:59:40.701" v="370" actId="20577"/>
          <ac:spMkLst>
            <pc:docMk/>
            <pc:sldMk cId="2760332090" sldId="267"/>
            <ac:spMk id="113" creationId="{00000000-0000-0000-0000-000000000000}"/>
          </ac:spMkLst>
        </pc:spChg>
        <pc:picChg chg="add mod">
          <ac:chgData name="Peters, Daniella M." userId="87fb469b-cd7a-4b12-a1ae-bba5f0610088" providerId="ADAL" clId="{0B6592FF-4667-4CD8-AD6F-4416ABBDE269}" dt="2021-03-01T22:55:19.882" v="738" actId="1038"/>
          <ac:picMkLst>
            <pc:docMk/>
            <pc:sldMk cId="2760332090" sldId="267"/>
            <ac:picMk id="4" creationId="{D37FA31A-D16D-4973-9114-841F4AF90812}"/>
          </ac:picMkLst>
        </pc:picChg>
      </pc:sldChg>
      <pc:sldChg chg="modSp add mod">
        <pc:chgData name="Peters, Daniella M." userId="87fb469b-cd7a-4b12-a1ae-bba5f0610088" providerId="ADAL" clId="{0B6592FF-4667-4CD8-AD6F-4416ABBDE269}" dt="2021-03-01T23:00:17.597" v="952" actId="20577"/>
        <pc:sldMkLst>
          <pc:docMk/>
          <pc:sldMk cId="1691294625" sldId="268"/>
        </pc:sldMkLst>
        <pc:spChg chg="mod">
          <ac:chgData name="Peters, Daniella M." userId="87fb469b-cd7a-4b12-a1ae-bba5f0610088" providerId="ADAL" clId="{0B6592FF-4667-4CD8-AD6F-4416ABBDE269}" dt="2021-03-01T23:00:17.597" v="952" actId="20577"/>
          <ac:spMkLst>
            <pc:docMk/>
            <pc:sldMk cId="1691294625" sldId="268"/>
            <ac:spMk id="112" creationId="{00000000-0000-0000-0000-000000000000}"/>
          </ac:spMkLst>
        </pc:spChg>
        <pc:spChg chg="mod">
          <ac:chgData name="Peters, Daniella M." userId="87fb469b-cd7a-4b12-a1ae-bba5f0610088" providerId="ADAL" clId="{0B6592FF-4667-4CD8-AD6F-4416ABBDE269}" dt="2021-02-26T22:59:49.734" v="391" actId="20577"/>
          <ac:spMkLst>
            <pc:docMk/>
            <pc:sldMk cId="1691294625" sldId="268"/>
            <ac:spMk id="113" creationId="{00000000-0000-0000-0000-000000000000}"/>
          </ac:spMkLst>
        </pc:spChg>
      </pc:sldChg>
      <pc:sldChg chg="addSp modSp add mod modNotesTx">
        <pc:chgData name="Peters, Daniella M." userId="87fb469b-cd7a-4b12-a1ae-bba5f0610088" providerId="ADAL" clId="{0B6592FF-4667-4CD8-AD6F-4416ABBDE269}" dt="2021-03-01T23:07:54.564" v="1038" actId="1076"/>
        <pc:sldMkLst>
          <pc:docMk/>
          <pc:sldMk cId="2737351502" sldId="269"/>
        </pc:sldMkLst>
        <pc:picChg chg="add mod">
          <ac:chgData name="Peters, Daniella M." userId="87fb469b-cd7a-4b12-a1ae-bba5f0610088" providerId="ADAL" clId="{0B6592FF-4667-4CD8-AD6F-4416ABBDE269}" dt="2021-03-01T23:07:54.564" v="1038" actId="1076"/>
          <ac:picMkLst>
            <pc:docMk/>
            <pc:sldMk cId="2737351502" sldId="269"/>
            <ac:picMk id="4" creationId="{858BC113-2805-4145-B400-A0B69FABC5D4}"/>
          </ac:picMkLst>
        </pc:picChg>
      </pc:sldChg>
      <pc:sldChg chg="modSp add mod">
        <pc:chgData name="Peters, Daniella M." userId="87fb469b-cd7a-4b12-a1ae-bba5f0610088" providerId="ADAL" clId="{0B6592FF-4667-4CD8-AD6F-4416ABBDE269}" dt="2021-02-26T23:02:26.892" v="425" actId="20577"/>
        <pc:sldMkLst>
          <pc:docMk/>
          <pc:sldMk cId="1053989054" sldId="270"/>
        </pc:sldMkLst>
        <pc:spChg chg="mod">
          <ac:chgData name="Peters, Daniella M." userId="87fb469b-cd7a-4b12-a1ae-bba5f0610088" providerId="ADAL" clId="{0B6592FF-4667-4CD8-AD6F-4416ABBDE269}" dt="2021-02-26T23:02:26.892" v="425" actId="20577"/>
          <ac:spMkLst>
            <pc:docMk/>
            <pc:sldMk cId="1053989054" sldId="270"/>
            <ac:spMk id="113" creationId="{00000000-0000-0000-0000-000000000000}"/>
          </ac:spMkLst>
        </pc:spChg>
      </pc:sldChg>
      <pc:sldChg chg="modSp add mod">
        <pc:chgData name="Peters, Daniella M." userId="87fb469b-cd7a-4b12-a1ae-bba5f0610088" providerId="ADAL" clId="{0B6592FF-4667-4CD8-AD6F-4416ABBDE269}" dt="2021-02-26T23:02:42.201" v="457" actId="20577"/>
        <pc:sldMkLst>
          <pc:docMk/>
          <pc:sldMk cId="3716013369" sldId="271"/>
        </pc:sldMkLst>
        <pc:spChg chg="mod">
          <ac:chgData name="Peters, Daniella M." userId="87fb469b-cd7a-4b12-a1ae-bba5f0610088" providerId="ADAL" clId="{0B6592FF-4667-4CD8-AD6F-4416ABBDE269}" dt="2021-02-26T23:02:42.201" v="457" actId="20577"/>
          <ac:spMkLst>
            <pc:docMk/>
            <pc:sldMk cId="3716013369" sldId="271"/>
            <ac:spMk id="113" creationId="{00000000-0000-0000-0000-000000000000}"/>
          </ac:spMkLst>
        </pc:spChg>
      </pc:sldChg>
      <pc:sldChg chg="addSp modSp add modNotesTx">
        <pc:chgData name="Peters, Daniella M." userId="87fb469b-cd7a-4b12-a1ae-bba5f0610088" providerId="ADAL" clId="{0B6592FF-4667-4CD8-AD6F-4416ABBDE269}" dt="2021-02-26T23:06:38.990" v="489" actId="20577"/>
        <pc:sldMkLst>
          <pc:docMk/>
          <pc:sldMk cId="3225719457" sldId="272"/>
        </pc:sldMkLst>
        <pc:picChg chg="add mod">
          <ac:chgData name="Peters, Daniella M." userId="87fb469b-cd7a-4b12-a1ae-bba5f0610088" providerId="ADAL" clId="{0B6592FF-4667-4CD8-AD6F-4416ABBDE269}" dt="2021-02-26T23:05:30.069" v="481"/>
          <ac:picMkLst>
            <pc:docMk/>
            <pc:sldMk cId="3225719457" sldId="272"/>
            <ac:picMk id="4" creationId="{D754DBAA-9142-49C4-9CC0-AC268E73EB6A}"/>
          </ac:picMkLst>
        </pc:picChg>
      </pc:sldChg>
      <pc:sldChg chg="modSp add mod">
        <pc:chgData name="Peters, Daniella M." userId="87fb469b-cd7a-4b12-a1ae-bba5f0610088" providerId="ADAL" clId="{0B6592FF-4667-4CD8-AD6F-4416ABBDE269}" dt="2021-02-26T23:08:32.803" v="551" actId="20577"/>
        <pc:sldMkLst>
          <pc:docMk/>
          <pc:sldMk cId="3457159311" sldId="273"/>
        </pc:sldMkLst>
        <pc:spChg chg="mod">
          <ac:chgData name="Peters, Daniella M." userId="87fb469b-cd7a-4b12-a1ae-bba5f0610088" providerId="ADAL" clId="{0B6592FF-4667-4CD8-AD6F-4416ABBDE269}" dt="2021-02-26T23:08:32.803" v="551" actId="20577"/>
          <ac:spMkLst>
            <pc:docMk/>
            <pc:sldMk cId="3457159311" sldId="273"/>
            <ac:spMk id="113" creationId="{00000000-0000-0000-0000-000000000000}"/>
          </ac:spMkLst>
        </pc:spChg>
      </pc:sldChg>
      <pc:sldChg chg="modSp add mod">
        <pc:chgData name="Peters, Daniella M." userId="87fb469b-cd7a-4b12-a1ae-bba5f0610088" providerId="ADAL" clId="{0B6592FF-4667-4CD8-AD6F-4416ABBDE269}" dt="2021-02-26T23:08:52.671" v="592" actId="20577"/>
        <pc:sldMkLst>
          <pc:docMk/>
          <pc:sldMk cId="1034249616" sldId="274"/>
        </pc:sldMkLst>
        <pc:spChg chg="mod">
          <ac:chgData name="Peters, Daniella M." userId="87fb469b-cd7a-4b12-a1ae-bba5f0610088" providerId="ADAL" clId="{0B6592FF-4667-4CD8-AD6F-4416ABBDE269}" dt="2021-02-26T23:08:52.671" v="592" actId="20577"/>
          <ac:spMkLst>
            <pc:docMk/>
            <pc:sldMk cId="1034249616" sldId="274"/>
            <ac:spMk id="113" creationId="{00000000-0000-0000-0000-000000000000}"/>
          </ac:spMkLst>
        </pc:spChg>
      </pc:sldChg>
      <pc:sldChg chg="modSp add mod">
        <pc:chgData name="Peters, Daniella M." userId="87fb469b-cd7a-4b12-a1ae-bba5f0610088" providerId="ADAL" clId="{0B6592FF-4667-4CD8-AD6F-4416ABBDE269}" dt="2021-02-26T23:09:17.513" v="626" actId="20577"/>
        <pc:sldMkLst>
          <pc:docMk/>
          <pc:sldMk cId="1796461591" sldId="275"/>
        </pc:sldMkLst>
        <pc:spChg chg="mod">
          <ac:chgData name="Peters, Daniella M." userId="87fb469b-cd7a-4b12-a1ae-bba5f0610088" providerId="ADAL" clId="{0B6592FF-4667-4CD8-AD6F-4416ABBDE269}" dt="2021-02-26T23:09:17.513" v="626" actId="20577"/>
          <ac:spMkLst>
            <pc:docMk/>
            <pc:sldMk cId="1796461591" sldId="275"/>
            <ac:spMk id="113" creationId="{00000000-0000-0000-0000-000000000000}"/>
          </ac:spMkLst>
        </pc:spChg>
      </pc:sldChg>
      <pc:sldChg chg="modSp add mod">
        <pc:chgData name="Peters, Daniella M." userId="87fb469b-cd7a-4b12-a1ae-bba5f0610088" providerId="ADAL" clId="{0B6592FF-4667-4CD8-AD6F-4416ABBDE269}" dt="2021-02-26T23:10:05.104" v="661" actId="20577"/>
        <pc:sldMkLst>
          <pc:docMk/>
          <pc:sldMk cId="3124231390" sldId="276"/>
        </pc:sldMkLst>
        <pc:spChg chg="mod">
          <ac:chgData name="Peters, Daniella M." userId="87fb469b-cd7a-4b12-a1ae-bba5f0610088" providerId="ADAL" clId="{0B6592FF-4667-4CD8-AD6F-4416ABBDE269}" dt="2021-02-26T23:10:05.104" v="661" actId="20577"/>
          <ac:spMkLst>
            <pc:docMk/>
            <pc:sldMk cId="3124231390" sldId="276"/>
            <ac:spMk id="113" creationId="{00000000-0000-0000-0000-000000000000}"/>
          </ac:spMkLst>
        </pc:spChg>
      </pc:sldChg>
      <pc:sldChg chg="add">
        <pc:chgData name="Peters, Daniella M." userId="87fb469b-cd7a-4b12-a1ae-bba5f0610088" providerId="ADAL" clId="{0B6592FF-4667-4CD8-AD6F-4416ABBDE269}" dt="2021-02-26T23:09:09.462" v="593" actId="2890"/>
        <pc:sldMkLst>
          <pc:docMk/>
          <pc:sldMk cId="2667038631" sldId="277"/>
        </pc:sldMkLst>
      </pc:sldChg>
      <pc:sldChg chg="add">
        <pc:chgData name="Peters, Daniella M." userId="87fb469b-cd7a-4b12-a1ae-bba5f0610088" providerId="ADAL" clId="{0B6592FF-4667-4CD8-AD6F-4416ABBDE269}" dt="2021-02-26T23:09:43.032" v="655" actId="2890"/>
        <pc:sldMkLst>
          <pc:docMk/>
          <pc:sldMk cId="417374549" sldId="278"/>
        </pc:sldMkLst>
      </pc:sldChg>
      <pc:sldChg chg="add">
        <pc:chgData name="Peters, Daniella M." userId="87fb469b-cd7a-4b12-a1ae-bba5f0610088" providerId="ADAL" clId="{0B6592FF-4667-4CD8-AD6F-4416ABBDE269}" dt="2021-02-26T23:10:43.746" v="662" actId="2890"/>
        <pc:sldMkLst>
          <pc:docMk/>
          <pc:sldMk cId="942847568" sldId="279"/>
        </pc:sldMkLst>
      </pc:sldChg>
      <pc:sldMasterChg chg="delSldLayout">
        <pc:chgData name="Peters, Daniella M." userId="87fb469b-cd7a-4b12-a1ae-bba5f0610088" providerId="ADAL" clId="{0B6592FF-4667-4CD8-AD6F-4416ABBDE269}" dt="2021-02-26T23:07:39.695" v="500" actId="2696"/>
        <pc:sldMasterMkLst>
          <pc:docMk/>
          <pc:sldMasterMk cId="0" sldId="2147483667"/>
        </pc:sldMasterMkLst>
        <pc:sldLayoutChg chg="del">
          <pc:chgData name="Peters, Daniella M." userId="87fb469b-cd7a-4b12-a1ae-bba5f0610088" providerId="ADAL" clId="{0B6592FF-4667-4CD8-AD6F-4416ABBDE269}" dt="2021-02-26T23:07:37.609" v="499" actId="2696"/>
          <pc:sldLayoutMkLst>
            <pc:docMk/>
            <pc:sldMasterMk cId="0" sldId="2147483667"/>
            <pc:sldLayoutMk cId="0" sldId="2147483650"/>
          </pc:sldLayoutMkLst>
        </pc:sldLayoutChg>
        <pc:sldLayoutChg chg="del">
          <pc:chgData name="Peters, Daniella M." userId="87fb469b-cd7a-4b12-a1ae-bba5f0610088" providerId="ADAL" clId="{0B6592FF-4667-4CD8-AD6F-4416ABBDE269}" dt="2021-02-26T23:07:39.695" v="500" actId="2696"/>
          <pc:sldLayoutMkLst>
            <pc:docMk/>
            <pc:sldMasterMk cId="0" sldId="2147483667"/>
            <pc:sldLayoutMk cId="0" sldId="2147483651"/>
          </pc:sldLayoutMkLst>
        </pc:sldLayoutChg>
        <pc:sldLayoutChg chg="del">
          <pc:chgData name="Peters, Daniella M." userId="87fb469b-cd7a-4b12-a1ae-bba5f0610088" providerId="ADAL" clId="{0B6592FF-4667-4CD8-AD6F-4416ABBDE269}" dt="2021-02-26T23:03:48.044" v="461" actId="2696"/>
          <pc:sldLayoutMkLst>
            <pc:docMk/>
            <pc:sldMasterMk cId="0" sldId="2147483667"/>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K20 Center. (n.d.). </a:t>
            </a:r>
            <a:r>
              <a:rPr lang="en-US" i="1" dirty="0"/>
              <a:t>KWHL Graphic Organizer</a:t>
            </a:r>
            <a:r>
              <a:rPr lang="en-US" dirty="0"/>
              <a:t>. Strategies. https://learn.k20center.ou.edu/strategy/127</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22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S1lverPheon1x (Adapter) &amp; Paolo K. (Editor). (2012, July 12). </a:t>
            </a:r>
            <a:r>
              <a:rPr lang="en-US" i="1" dirty="0"/>
              <a:t>21st Century Superheroes </a:t>
            </a:r>
            <a:r>
              <a:rPr lang="en-US" i="0" dirty="0"/>
              <a:t>[Video]. </a:t>
            </a:r>
            <a:r>
              <a:rPr lang="en-US" dirty="0"/>
              <a:t>YouTube. https://www.youtube.com/watch?v=t4YScSnwb6U</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0670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787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035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4915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K20 Center. (n.d.). </a:t>
            </a:r>
            <a:r>
              <a:rPr lang="en-US" i="1" dirty="0"/>
              <a:t>Triangle-Square-Circle</a:t>
            </a:r>
            <a:r>
              <a:rPr lang="en-US" dirty="0"/>
              <a:t>. Strategies. https://learn.k20center.ou.edu/strategy/65</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087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a:t>
            </a:r>
            <a:r>
              <a:rPr lang="en-US" dirty="0" err="1"/>
              <a:t>Peakpx</a:t>
            </a:r>
            <a:r>
              <a:rPr lang="en-US" dirty="0"/>
              <a:t>. (n.d.). </a:t>
            </a:r>
            <a:r>
              <a:rPr lang="en-US" i="1" dirty="0"/>
              <a:t>Male shadow </a:t>
            </a:r>
            <a:r>
              <a:rPr lang="en-US" i="0" dirty="0"/>
              <a:t>[Image]</a:t>
            </a:r>
            <a:r>
              <a:rPr lang="en-US" dirty="0"/>
              <a:t>. https://www.peakpx.com/394141/male-shadow</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1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Sources: K20 Center. (n.d.). </a:t>
            </a:r>
            <a:r>
              <a:rPr lang="en-US" i="1" dirty="0"/>
              <a:t>Stop and Jot</a:t>
            </a:r>
            <a:r>
              <a:rPr lang="en-US" dirty="0"/>
              <a:t>. Strategies. https://learn.k20center.ou.edu/strategy/168 </a:t>
            </a:r>
          </a:p>
          <a:p>
            <a:pPr marL="0" lvl="0" indent="0" algn="l" rtl="0">
              <a:spcBef>
                <a:spcPts val="0"/>
              </a:spcBef>
              <a:spcAft>
                <a:spcPts val="0"/>
              </a:spcAft>
              <a:buNone/>
            </a:pPr>
            <a:r>
              <a:rPr lang="en-US" dirty="0"/>
              <a:t>K20 Center. (n.d.). </a:t>
            </a:r>
            <a:r>
              <a:rPr lang="en-US" b="0" i="1" dirty="0">
                <a:effectLst/>
                <a:latin typeface="Roboto"/>
              </a:rPr>
              <a:t>K20 5 minute timer </a:t>
            </a:r>
            <a:r>
              <a:rPr lang="en-US" b="0" i="0" dirty="0">
                <a:effectLst/>
                <a:latin typeface="Roboto"/>
              </a:rPr>
              <a:t>[Video]. YouTube. https://www.youtube.com/watch?v=EVS_yYQoLJg</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8601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925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890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358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marR="0" lvl="0" indent="0" algn="l" defTabSz="914400" rtl="0" eaLnBrk="1" fontAlgn="auto" latinLnBrk="0" hangingPunct="1">
              <a:lnSpc>
                <a:spcPct val="115000"/>
              </a:lnSpc>
              <a:spcBef>
                <a:spcPts val="1200"/>
              </a:spcBef>
              <a:spcAft>
                <a:spcPts val="0"/>
              </a:spcAft>
              <a:buClr>
                <a:srgbClr val="000000"/>
              </a:buClr>
              <a:buSzPts val="1400"/>
              <a:buFont typeface="Arial"/>
              <a:buNone/>
              <a:tabLst/>
              <a:defRPr/>
            </a:pPr>
            <a:r>
              <a:rPr lang="en-US" dirty="0"/>
              <a:t>Sources: </a:t>
            </a:r>
            <a:r>
              <a:rPr lang="en-US" b="0" dirty="0" err="1">
                <a:solidFill>
                  <a:srgbClr val="FFFFFF"/>
                </a:solidFill>
                <a:effectLst/>
                <a:latin typeface="Open Sans"/>
              </a:rPr>
              <a:t>Borodinova</a:t>
            </a:r>
            <a:r>
              <a:rPr lang="en-US" b="0" dirty="0">
                <a:solidFill>
                  <a:srgbClr val="FFFFFF"/>
                </a:solidFill>
                <a:effectLst/>
                <a:latin typeface="Open Sans"/>
              </a:rPr>
              <a:t>, V. </a:t>
            </a:r>
            <a:r>
              <a:rPr lang="en-US" dirty="0"/>
              <a:t>(2020, August 8). Iron Man [Graphic Art]. https://pixabay.com/illustrations/iron-man-marvel-cartoon-character-5471434/</a:t>
            </a:r>
          </a:p>
          <a:p>
            <a:pPr marL="355600" marR="0" lvl="0" indent="0" algn="l" defTabSz="914400" rtl="0" eaLnBrk="1" fontAlgn="auto" latinLnBrk="0" hangingPunct="1">
              <a:lnSpc>
                <a:spcPct val="115000"/>
              </a:lnSpc>
              <a:spcBef>
                <a:spcPts val="1200"/>
              </a:spcBef>
              <a:spcAft>
                <a:spcPts val="0"/>
              </a:spcAft>
              <a:buClr>
                <a:srgbClr val="000000"/>
              </a:buClr>
              <a:buSzPts val="1400"/>
              <a:buFont typeface="Arial"/>
              <a:buNone/>
              <a:tabLst/>
              <a:defRPr/>
            </a:pPr>
            <a:r>
              <a:rPr lang="en-US" b="0" dirty="0">
                <a:solidFill>
                  <a:srgbClr val="FFFFFF"/>
                </a:solidFill>
                <a:effectLst/>
                <a:latin typeface="Open Sans"/>
              </a:rPr>
              <a:t>Bavillo13.</a:t>
            </a:r>
            <a:r>
              <a:rPr lang="en-US" b="1" dirty="0">
                <a:solidFill>
                  <a:srgbClr val="FFFFFF"/>
                </a:solidFill>
                <a:effectLst/>
                <a:latin typeface="Open Sans"/>
              </a:rPr>
              <a:t> </a:t>
            </a:r>
            <a:r>
              <a:rPr lang="en-US" dirty="0"/>
              <a:t>(2017, July 31). Wonder Woman [Graphic Art]. https://pixabay.com/illustrations/wonder-woman-gal-gadot-super-hero-2561434/</a:t>
            </a:r>
          </a:p>
          <a:p>
            <a:pPr marL="355600" marR="0" lvl="0" indent="0" algn="l" defTabSz="914400" rtl="0" eaLnBrk="1" fontAlgn="auto" latinLnBrk="0" hangingPunct="1">
              <a:lnSpc>
                <a:spcPct val="115000"/>
              </a:lnSpc>
              <a:spcBef>
                <a:spcPts val="1200"/>
              </a:spcBef>
              <a:spcAft>
                <a:spcPts val="0"/>
              </a:spcAft>
              <a:buClr>
                <a:srgbClr val="000000"/>
              </a:buClr>
              <a:buSzPts val="1400"/>
              <a:buFont typeface="Arial"/>
              <a:buNone/>
              <a:tabLst/>
              <a:defRPr/>
            </a:pPr>
            <a:r>
              <a:rPr lang="en-US" b="0" i="0" dirty="0" err="1">
                <a:solidFill>
                  <a:srgbClr val="FFFFFF"/>
                </a:solidFill>
                <a:effectLst/>
                <a:latin typeface="Open Sans"/>
              </a:rPr>
              <a:t>Naumovski</a:t>
            </a:r>
            <a:r>
              <a:rPr lang="en-US" b="0" i="0" dirty="0">
                <a:solidFill>
                  <a:srgbClr val="FFFFFF"/>
                </a:solidFill>
                <a:effectLst/>
                <a:latin typeface="Open Sans"/>
              </a:rPr>
              <a:t>, D. </a:t>
            </a:r>
            <a:r>
              <a:rPr lang="en-US" dirty="0"/>
              <a:t>(2019, August 2). Spiderman [Graphic Art]. https://pixabay.com/illustrations/spiderman-movie-superhero-spider-4378357/</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11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Sources: K20 Center. (n.d.). </a:t>
            </a:r>
            <a:r>
              <a:rPr lang="en-US" i="1" dirty="0"/>
              <a:t>Quick Write</a:t>
            </a:r>
            <a:r>
              <a:rPr lang="en-US" dirty="0"/>
              <a:t>. Strategies. https://learn.k20center.ou.edu/strategy/1127</a:t>
            </a:r>
          </a:p>
          <a:p>
            <a:pPr marL="0" lvl="0" indent="0" algn="l" rtl="0">
              <a:spcBef>
                <a:spcPts val="0"/>
              </a:spcBef>
              <a:spcAft>
                <a:spcPts val="0"/>
              </a:spcAft>
              <a:buNone/>
            </a:pPr>
            <a:r>
              <a:rPr lang="en-US" dirty="0"/>
              <a:t>K20 Center. (n.d.). </a:t>
            </a:r>
            <a:r>
              <a:rPr lang="en-US" b="0" i="1" dirty="0">
                <a:effectLst/>
                <a:latin typeface="Roboto"/>
              </a:rPr>
              <a:t>K20 5 minute timer</a:t>
            </a:r>
            <a:r>
              <a:rPr lang="en-US" b="0" i="0" dirty="0">
                <a:effectLst/>
                <a:latin typeface="Roboto"/>
              </a:rPr>
              <a:t> [Video]. YouTube. https://www.youtube.com/watch?v=EVS_yYQoLJg</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32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K20 Center. (n.d.). </a:t>
            </a:r>
            <a:r>
              <a:rPr lang="en-US" i="1" dirty="0"/>
              <a:t>Elbow Partners</a:t>
            </a:r>
            <a:r>
              <a:rPr lang="en-US" dirty="0"/>
              <a:t>. Strategies. https://learn.k20center.ou.edu/strategy/116</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93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450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Flocabulary. (2019, August 25). </a:t>
            </a:r>
            <a:r>
              <a:rPr lang="en-US" i="1" dirty="0"/>
              <a:t>Five Elements of a Story Rap </a:t>
            </a:r>
            <a:r>
              <a:rPr lang="en-US" i="0" dirty="0"/>
              <a:t>[Video]. </a:t>
            </a:r>
            <a:r>
              <a:rPr lang="en-US" dirty="0" err="1"/>
              <a:t>SchoolTube</a:t>
            </a:r>
            <a:r>
              <a:rPr lang="en-US" dirty="0"/>
              <a:t>. https://www.schooltube.com/media/Five+Elements+of+a+Story+Rap/1_qvi49wjh</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45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60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9579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t4YScSnwb6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uperheronation.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EVS_yYQoLJ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y6t2mx5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EVS_yYQoLJ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chooltube.com/media/Five+Elements+of+a+Story+Rap/1_qvi49wj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07" name="Google Shape;107;p25"/>
          <p:cNvSpPr txBox="1">
            <a:spLocks noGrp="1"/>
          </p:cNvSpPr>
          <p:nvPr>
            <p:ph type="body" idx="1"/>
          </p:nvPr>
        </p:nvSpPr>
        <p:spPr>
          <a:xfrm>
            <a:off x="530352" y="2028498"/>
            <a:ext cx="7772400" cy="2127450"/>
          </a:xfrm>
          <a:prstGeom prst="rect">
            <a:avLst/>
          </a:prstGeom>
          <a:noFill/>
          <a:ln>
            <a:noFill/>
          </a:ln>
        </p:spPr>
        <p:txBody>
          <a:bodyPr spcFirstLastPara="1" wrap="square" lIns="45700" tIns="45700" rIns="45700" bIns="45700" anchor="t" anchorCtr="0">
            <a:noAutofit/>
          </a:bodyPr>
          <a:lstStyle/>
          <a:p>
            <a:pPr marL="677863" lvl="0" indent="-457200" algn="l" rtl="0">
              <a:spcBef>
                <a:spcPts val="0"/>
              </a:spcBef>
              <a:spcAft>
                <a:spcPts val="1200"/>
              </a:spcAft>
              <a:buClr>
                <a:schemeClr val="lt1"/>
              </a:buClr>
              <a:buSzPts val="2600"/>
              <a:buFont typeface="Arial" panose="020B0604020202020204" pitchFamily="34" charset="0"/>
              <a:buChar char="•"/>
            </a:pPr>
            <a:r>
              <a:rPr lang="en-US" dirty="0"/>
              <a:t>We will explore different character traits and develop a complex character. </a:t>
            </a:r>
          </a:p>
          <a:p>
            <a:pPr marL="677863" lvl="0" indent="-457200" algn="l" rtl="0">
              <a:spcBef>
                <a:spcPts val="0"/>
              </a:spcBef>
              <a:spcAft>
                <a:spcPts val="0"/>
              </a:spcAft>
              <a:buClr>
                <a:schemeClr val="lt1"/>
              </a:buClr>
              <a:buSzPts val="2600"/>
              <a:buFont typeface="Arial" panose="020B0604020202020204" pitchFamily="34" charset="0"/>
              <a:buChar char="•"/>
            </a:pPr>
            <a:r>
              <a:rPr lang="en-US" dirty="0"/>
              <a:t>We will write narrative stories including plot, setting, characters, conflict, and theme.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3985846"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600"/>
              </a:spcAft>
              <a:buSzPts val="2600"/>
              <a:buFont typeface="Arial" panose="020B0604020202020204" pitchFamily="34" charset="0"/>
              <a:buChar char="•"/>
            </a:pPr>
            <a:r>
              <a:rPr lang="en-US" sz="2400" b="1" dirty="0"/>
              <a:t>K</a:t>
            </a:r>
            <a:r>
              <a:rPr lang="en-US" sz="2400" dirty="0"/>
              <a:t>: Write everything you know about superheroes.</a:t>
            </a:r>
          </a:p>
          <a:p>
            <a:pPr lvl="0" indent="-457200" algn="l" rtl="0">
              <a:spcBef>
                <a:spcPts val="0"/>
              </a:spcBef>
              <a:spcAft>
                <a:spcPts val="600"/>
              </a:spcAft>
              <a:buSzPts val="2600"/>
              <a:buFont typeface="Arial" panose="020B0604020202020204" pitchFamily="34" charset="0"/>
              <a:buChar char="•"/>
            </a:pPr>
            <a:r>
              <a:rPr lang="en-US" sz="2400" b="1" dirty="0"/>
              <a:t>W</a:t>
            </a:r>
            <a:r>
              <a:rPr lang="en-US" sz="2400" dirty="0"/>
              <a:t>: Write what you don’t know about superheroes that you want to learn more about.</a:t>
            </a:r>
          </a:p>
          <a:p>
            <a:pPr lvl="0" indent="-457200" algn="l" rtl="0">
              <a:spcBef>
                <a:spcPts val="0"/>
              </a:spcBef>
              <a:spcAft>
                <a:spcPts val="0"/>
              </a:spcAft>
              <a:buSzPts val="2600"/>
              <a:buFont typeface="Arial" panose="020B0604020202020204" pitchFamily="34" charset="0"/>
              <a:buChar char="•"/>
            </a:pPr>
            <a:r>
              <a:rPr lang="en-US" sz="2400" b="1" dirty="0"/>
              <a:t>H</a:t>
            </a:r>
            <a:r>
              <a:rPr lang="en-US" sz="2400" dirty="0"/>
              <a:t>: Explain how you will find the information you want to know.</a:t>
            </a:r>
          </a:p>
          <a:p>
            <a:pPr lvl="0" indent="-457200" algn="l" rtl="0">
              <a:spcBef>
                <a:spcPts val="0"/>
              </a:spcBef>
              <a:spcAft>
                <a:spcPts val="0"/>
              </a:spcAft>
              <a:buSzPts val="2600"/>
              <a:buFont typeface="Arial" panose="020B0604020202020204" pitchFamily="34" charset="0"/>
              <a:buChar char="•"/>
            </a:pPr>
            <a:endParaRPr lang="en-US" dirty="0"/>
          </a:p>
          <a:p>
            <a:pPr marL="0" lvl="0" indent="0" algn="l" rtl="0">
              <a:spcBef>
                <a:spcPts val="0"/>
              </a:spcBef>
              <a:spcAft>
                <a:spcPts val="0"/>
              </a:spcAft>
              <a:buSzPts val="2600"/>
              <a:buNone/>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KWHL: Superheroes</a:t>
            </a:r>
            <a:endParaRPr dirty="0"/>
          </a:p>
        </p:txBody>
      </p:sp>
      <p:pic>
        <p:nvPicPr>
          <p:cNvPr id="4" name="Google Shape;96;p22">
            <a:extLst>
              <a:ext uri="{FF2B5EF4-FFF2-40B4-BE49-F238E27FC236}">
                <a16:creationId xmlns:a16="http://schemas.microsoft.com/office/drawing/2014/main" id="{D37FA31A-D16D-4973-9114-841F4AF90812}"/>
              </a:ext>
            </a:extLst>
          </p:cNvPr>
          <p:cNvPicPr preferRelativeResize="0">
            <a:picLocks noChangeAspect="1"/>
          </p:cNvPicPr>
          <p:nvPr/>
        </p:nvPicPr>
        <p:blipFill>
          <a:blip r:embed="rId3"/>
          <a:srcRect/>
          <a:stretch/>
        </p:blipFill>
        <p:spPr>
          <a:xfrm>
            <a:off x="4892049" y="735872"/>
            <a:ext cx="2830142" cy="3657600"/>
          </a:xfrm>
          <a:prstGeom prst="rect">
            <a:avLst/>
          </a:prstGeom>
          <a:noFill/>
          <a:ln>
            <a:noFill/>
          </a:ln>
        </p:spPr>
      </p:pic>
    </p:spTree>
    <p:extLst>
      <p:ext uri="{BB962C8B-B14F-4D97-AF65-F5344CB8AC3E}">
        <p14:creationId xmlns:p14="http://schemas.microsoft.com/office/powerpoint/2010/main" val="1746724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endParaRPr/>
          </a:p>
        </p:txBody>
      </p:sp>
      <p:pic>
        <p:nvPicPr>
          <p:cNvPr id="4" name="Google Shape;137;p29" descr="Superheroes have been an important part of our childhood. These caped crusaders serve not only as role models to aspire to, but also as inspirations that show us that we can achieve something great if we choose to persevere that much more, making us realize that there's a hero in all of us. &#10;Sunshine (Adagio in D Minor)&quot; performed by John Murphy | © 2008 &#10;&#10;&quot;Burn It To The Ground&quot; performed by Nickelback | © 2008&#10;&#10;&quot;Coma White&quot; performed by Marilyn Manson | © 1998&#10;&#10;&quot;Fix You&quot; performed by Coldplay | © 2005&#10;&#10;Clips from Batman Begins, The Dark Knight, The Dark Knight Rises, Catwoman, Superman Returns, Green Lantern, and Watchmen remain courtesy of Warner Bros. Pictures | © 2004-2009, 2011&#10;&#10;Clips from X-Men: First Class, X-Men Origins: Wolverine, X-Men Trilogy, Fantastic Four, Fantastic Four: Rise of The Silver Surfer, and Daredevil remain courtesy of 20th Century Fox | © 2000, 2003, 2005 - 2007, 2009, 2011&#10;&#10;Clips from the Spider Man Trilogy, The Punisher, and Ghost Rider remain courtesy of Columbia Pictures | © 2002, 2004, 2007&#10;&#10;Clips from Iron Man, Iron Man 2, Thor, and Captain America: The First Avenger remain courtesy of Paramount Pictures | © 2008, 2010, 2011&#10;&#10;Clips from The Incredible Hulk remain courtesy of Universal Pictures | © 2008&#10;&#10;Clips from the Blade Trilogy remain courtesy of New Line Cinema | © 2002, 2004&#10;&#10;This work is 100% non-profit and is not aimed at breaking copyright laws. &#10;&#10;Edit by: Paolo K. © 2011&#10;Originial uploader: Thunderjammers&#10;http://www.youtube.com/watch?v=9ky3krLTLrY" title="21st Century Superheroes">
            <a:hlinkClick r:id="rId3"/>
            <a:extLst>
              <a:ext uri="{FF2B5EF4-FFF2-40B4-BE49-F238E27FC236}">
                <a16:creationId xmlns:a16="http://schemas.microsoft.com/office/drawing/2014/main" id="{D754DBAA-9142-49C4-9CC0-AC268E73EB6A}"/>
              </a:ext>
            </a:extLst>
          </p:cNvPr>
          <p:cNvPicPr preferRelativeResize="0">
            <a:picLocks noChangeAspect="1"/>
          </p:cNvPicPr>
          <p:nvPr/>
        </p:nvPicPr>
        <p:blipFill>
          <a:blip r:embed="rId4">
            <a:alphaModFix/>
          </a:blip>
          <a:stretch>
            <a:fillRect/>
          </a:stretch>
        </p:blipFill>
        <p:spPr>
          <a:xfrm>
            <a:off x="1143000" y="0"/>
            <a:ext cx="6858000" cy="5143500"/>
          </a:xfrm>
          <a:prstGeom prst="rect">
            <a:avLst/>
          </a:prstGeom>
          <a:noFill/>
          <a:ln>
            <a:noFill/>
          </a:ln>
        </p:spPr>
      </p:pic>
    </p:spTree>
    <p:extLst>
      <p:ext uri="{BB962C8B-B14F-4D97-AF65-F5344CB8AC3E}">
        <p14:creationId xmlns:p14="http://schemas.microsoft.com/office/powerpoint/2010/main" val="3225719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Class Observations of Superheroes</a:t>
            </a:r>
            <a:endParaRPr dirty="0"/>
          </a:p>
        </p:txBody>
      </p:sp>
    </p:spTree>
    <p:extLst>
      <p:ext uri="{BB962C8B-B14F-4D97-AF65-F5344CB8AC3E}">
        <p14:creationId xmlns:p14="http://schemas.microsoft.com/office/powerpoint/2010/main" val="34571593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Class Resources for Superhero Information</a:t>
            </a:r>
            <a:endParaRPr dirty="0"/>
          </a:p>
        </p:txBody>
      </p:sp>
    </p:spTree>
    <p:extLst>
      <p:ext uri="{BB962C8B-B14F-4D97-AF65-F5344CB8AC3E}">
        <p14:creationId xmlns:p14="http://schemas.microsoft.com/office/powerpoint/2010/main" val="1034249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Visit </a:t>
            </a:r>
            <a:r>
              <a:rPr lang="en-US" dirty="0">
                <a:solidFill>
                  <a:schemeClr val="accent2"/>
                </a:solidFill>
                <a:hlinkClick r:id="rId3">
                  <a:extLst>
                    <a:ext uri="{A12FA001-AC4F-418D-AE19-62706E023703}">
                      <ahyp:hlinkClr xmlns:ahyp="http://schemas.microsoft.com/office/drawing/2018/hyperlinkcolor" val="tx"/>
                    </a:ext>
                  </a:extLst>
                </a:hlinkClick>
              </a:rPr>
              <a:t>www.superheronation.com</a:t>
            </a:r>
            <a:r>
              <a:rPr lang="en-US" dirty="0">
                <a:solidFill>
                  <a:schemeClr val="tx1"/>
                </a:solidFill>
              </a:rPr>
              <a:t>.</a:t>
            </a:r>
            <a:r>
              <a:rPr lang="en-US" dirty="0">
                <a:solidFill>
                  <a:schemeClr val="accent2"/>
                </a:solidFill>
              </a:rPr>
              <a:t> </a:t>
            </a:r>
          </a:p>
          <a:p>
            <a:pPr lvl="0" indent="-457200" algn="l" rtl="0">
              <a:spcBef>
                <a:spcPts val="0"/>
              </a:spcBef>
              <a:spcAft>
                <a:spcPts val="1200"/>
              </a:spcAft>
              <a:buSzPts val="2600"/>
              <a:buFont typeface="Arial" panose="020B0604020202020204" pitchFamily="34" charset="0"/>
              <a:buChar char="•"/>
            </a:pPr>
            <a:r>
              <a:rPr lang="en-US" dirty="0"/>
              <a:t>Explore the first five (5) links on </a:t>
            </a:r>
            <a:r>
              <a:rPr lang="en-US"/>
              <a:t>the left listed </a:t>
            </a:r>
            <a:r>
              <a:rPr lang="en-US" dirty="0"/>
              <a:t>under “Superhero Writing Advice.” </a:t>
            </a:r>
          </a:p>
          <a:p>
            <a:pPr lvl="0" indent="-457200" algn="l" rtl="0">
              <a:spcBef>
                <a:spcPts val="0"/>
              </a:spcBef>
              <a:spcAft>
                <a:spcPts val="1200"/>
              </a:spcAft>
              <a:buSzPts val="2600"/>
              <a:buFont typeface="Arial" panose="020B0604020202020204" pitchFamily="34" charset="0"/>
              <a:buChar char="•"/>
            </a:pPr>
            <a:r>
              <a:rPr lang="en-US" dirty="0"/>
              <a:t>Add at least three good ideas for writing a superhero story to the “L” section of your KWHL graphic organizer.</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Explore Superhero Resources</a:t>
            </a:r>
            <a:endParaRPr dirty="0"/>
          </a:p>
        </p:txBody>
      </p:sp>
    </p:spTree>
    <p:extLst>
      <p:ext uri="{BB962C8B-B14F-4D97-AF65-F5344CB8AC3E}">
        <p14:creationId xmlns:p14="http://schemas.microsoft.com/office/powerpoint/2010/main" val="1796461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021015"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600"/>
              </a:spcAft>
              <a:buSzPts val="2600"/>
              <a:buFont typeface="Arial" panose="020B0604020202020204" pitchFamily="34" charset="0"/>
              <a:buChar char="•"/>
            </a:pPr>
            <a:r>
              <a:rPr lang="en-US" sz="2400" b="1" dirty="0"/>
              <a:t>Triangle</a:t>
            </a:r>
            <a:r>
              <a:rPr lang="en-US" sz="2400" dirty="0"/>
              <a:t>: Write an idea you would share with a friend. </a:t>
            </a:r>
          </a:p>
          <a:p>
            <a:pPr lvl="0" indent="-457200" algn="l" rtl="0">
              <a:spcBef>
                <a:spcPts val="0"/>
              </a:spcBef>
              <a:spcAft>
                <a:spcPts val="600"/>
              </a:spcAft>
              <a:buSzPts val="2600"/>
              <a:buFont typeface="Arial" panose="020B0604020202020204" pitchFamily="34" charset="0"/>
              <a:buChar char="•"/>
            </a:pPr>
            <a:r>
              <a:rPr lang="en-US" sz="2400" b="1" dirty="0"/>
              <a:t>Square</a:t>
            </a:r>
            <a:r>
              <a:rPr lang="en-US" sz="2400" dirty="0"/>
              <a:t>: Write an idea that you might want to include in your story. </a:t>
            </a:r>
          </a:p>
          <a:p>
            <a:pPr lvl="0" indent="-457200" algn="l" rtl="0">
              <a:spcBef>
                <a:spcPts val="0"/>
              </a:spcBef>
              <a:spcAft>
                <a:spcPts val="0"/>
              </a:spcAft>
              <a:buSzPts val="2600"/>
              <a:buFont typeface="Arial" panose="020B0604020202020204" pitchFamily="34" charset="0"/>
              <a:buChar char="•"/>
            </a:pPr>
            <a:r>
              <a:rPr lang="en-US" sz="2400" b="1" dirty="0"/>
              <a:t>Circle</a:t>
            </a:r>
            <a:r>
              <a:rPr lang="en-US" sz="2400" dirty="0"/>
              <a:t>: Write your favorite idea that you have learned </a:t>
            </a:r>
            <a:r>
              <a:rPr lang="en-US" sz="2400"/>
              <a:t>about superheroes. </a:t>
            </a:r>
            <a:endParaRPr lang="en-US" sz="2400" dirty="0"/>
          </a:p>
          <a:p>
            <a:pPr marL="0" lvl="0" indent="0" algn="l" rtl="0">
              <a:spcBef>
                <a:spcPts val="0"/>
              </a:spcBef>
              <a:spcAft>
                <a:spcPts val="0"/>
              </a:spcAft>
              <a:buSzPts val="2600"/>
              <a:buNone/>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Triangle-Square-Circle</a:t>
            </a:r>
            <a:endParaRPr dirty="0"/>
          </a:p>
        </p:txBody>
      </p:sp>
      <p:pic>
        <p:nvPicPr>
          <p:cNvPr id="4" name="Google Shape;96;p22">
            <a:extLst>
              <a:ext uri="{FF2B5EF4-FFF2-40B4-BE49-F238E27FC236}">
                <a16:creationId xmlns:a16="http://schemas.microsoft.com/office/drawing/2014/main" id="{D37FA31A-D16D-4973-9114-841F4AF90812}"/>
              </a:ext>
            </a:extLst>
          </p:cNvPr>
          <p:cNvPicPr preferRelativeResize="0">
            <a:picLocks noChangeAspect="1"/>
          </p:cNvPicPr>
          <p:nvPr/>
        </p:nvPicPr>
        <p:blipFill>
          <a:blip r:embed="rId3"/>
          <a:srcRect/>
          <a:stretch/>
        </p:blipFill>
        <p:spPr>
          <a:xfrm>
            <a:off x="4900125" y="735872"/>
            <a:ext cx="2813991" cy="3657600"/>
          </a:xfrm>
          <a:prstGeom prst="rect">
            <a:avLst/>
          </a:prstGeom>
          <a:noFill/>
          <a:ln>
            <a:noFill/>
          </a:ln>
        </p:spPr>
      </p:pic>
    </p:spTree>
    <p:extLst>
      <p:ext uri="{BB962C8B-B14F-4D97-AF65-F5344CB8AC3E}">
        <p14:creationId xmlns:p14="http://schemas.microsoft.com/office/powerpoint/2010/main" val="34065511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“The Shadow”</a:t>
            </a:r>
            <a:endParaRPr dirty="0"/>
          </a:p>
        </p:txBody>
      </p:sp>
      <p:pic>
        <p:nvPicPr>
          <p:cNvPr id="4" name="Google Shape;168;p34">
            <a:extLst>
              <a:ext uri="{FF2B5EF4-FFF2-40B4-BE49-F238E27FC236}">
                <a16:creationId xmlns:a16="http://schemas.microsoft.com/office/drawing/2014/main" id="{F5C70B5B-EDBD-403A-B464-364AD9BFE52B}"/>
              </a:ext>
            </a:extLst>
          </p:cNvPr>
          <p:cNvPicPr>
            <a:picLocks noChangeAspect="1"/>
          </p:cNvPicPr>
          <p:nvPr/>
        </p:nvPicPr>
        <p:blipFill>
          <a:blip r:embed="rId3">
            <a:alphaModFix/>
          </a:blip>
          <a:stretch>
            <a:fillRect/>
          </a:stretch>
        </p:blipFill>
        <p:spPr>
          <a:xfrm>
            <a:off x="1607527" y="1309352"/>
            <a:ext cx="5928946" cy="3838545"/>
          </a:xfrm>
          <a:prstGeom prst="rect">
            <a:avLst/>
          </a:prstGeom>
          <a:noFill/>
          <a:ln>
            <a:noFill/>
          </a:ln>
        </p:spPr>
      </p:pic>
    </p:spTree>
    <p:extLst>
      <p:ext uri="{BB962C8B-B14F-4D97-AF65-F5344CB8AC3E}">
        <p14:creationId xmlns:p14="http://schemas.microsoft.com/office/powerpoint/2010/main" val="2667038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196862"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Jot down your reactions to the text. </a:t>
            </a:r>
          </a:p>
          <a:p>
            <a:pPr lvl="0" indent="-457200" algn="l" rtl="0">
              <a:spcBef>
                <a:spcPts val="0"/>
              </a:spcBef>
              <a:spcAft>
                <a:spcPts val="1200"/>
              </a:spcAft>
              <a:buSzPts val="2600"/>
              <a:buFont typeface="Arial" panose="020B0604020202020204" pitchFamily="34" charset="0"/>
              <a:buChar char="•"/>
            </a:pPr>
            <a:r>
              <a:rPr lang="en-US" dirty="0"/>
              <a:t>Focus specifically on literary elements and superhero characteristics.</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Stop and Jot</a:t>
            </a:r>
            <a:endParaRPr dirty="0"/>
          </a:p>
        </p:txBody>
      </p:sp>
      <p:pic>
        <p:nvPicPr>
          <p:cNvPr id="4" name="Google Shape;89;p21" title="K20 5 minute timer">
            <a:hlinkClick r:id="rId3"/>
            <a:extLst>
              <a:ext uri="{FF2B5EF4-FFF2-40B4-BE49-F238E27FC236}">
                <a16:creationId xmlns:a16="http://schemas.microsoft.com/office/drawing/2014/main" id="{2E70DEB2-3CEC-46BD-B3D6-58DD83917F94}"/>
              </a:ext>
            </a:extLst>
          </p:cNvPr>
          <p:cNvPicPr preferRelativeResize="0">
            <a:picLocks noChangeAspect="1"/>
          </p:cNvPicPr>
          <p:nvPr/>
        </p:nvPicPr>
        <p:blipFill>
          <a:blip r:embed="rId4">
            <a:alphaModFix/>
          </a:blip>
          <a:stretch>
            <a:fillRect/>
          </a:stretch>
        </p:blipFill>
        <p:spPr>
          <a:xfrm>
            <a:off x="5029200" y="1200150"/>
            <a:ext cx="3657600" cy="2743200"/>
          </a:xfrm>
          <a:prstGeom prst="rect">
            <a:avLst/>
          </a:prstGeom>
          <a:noFill/>
          <a:ln>
            <a:noFill/>
          </a:ln>
        </p:spPr>
      </p:pic>
    </p:spTree>
    <p:extLst>
      <p:ext uri="{BB962C8B-B14F-4D97-AF65-F5344CB8AC3E}">
        <p14:creationId xmlns:p14="http://schemas.microsoft.com/office/powerpoint/2010/main" val="861667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r>
              <a:rPr lang="en-US" dirty="0"/>
              <a:t>With your group:</a:t>
            </a:r>
          </a:p>
          <a:p>
            <a:pPr lvl="0" indent="-457200" algn="l" rtl="0">
              <a:spcBef>
                <a:spcPts val="0"/>
              </a:spcBef>
              <a:spcAft>
                <a:spcPts val="1200"/>
              </a:spcAft>
              <a:buSzPts val="2600"/>
              <a:buFont typeface="Arial" panose="020B0604020202020204" pitchFamily="34" charset="0"/>
              <a:buChar char="•"/>
            </a:pPr>
            <a:r>
              <a:rPr lang="en-US" dirty="0"/>
              <a:t>Visit </a:t>
            </a:r>
            <a:r>
              <a:rPr lang="en-US" dirty="0">
                <a:solidFill>
                  <a:schemeClr val="accent2"/>
                </a:solidFill>
                <a:hlinkClick r:id="rId3">
                  <a:extLst>
                    <a:ext uri="{A12FA001-AC4F-418D-AE19-62706E023703}">
                      <ahyp:hlinkClr xmlns:ahyp="http://schemas.microsoft.com/office/drawing/2018/hyperlinkcolor" val="tx"/>
                    </a:ext>
                  </a:extLst>
                </a:hlinkClick>
              </a:rPr>
              <a:t>https://tinyurl.com/y6t2mx5g</a:t>
            </a:r>
            <a:r>
              <a:rPr lang="en-US" dirty="0">
                <a:solidFill>
                  <a:schemeClr val="tx1"/>
                </a:solidFill>
              </a:rPr>
              <a:t>.</a:t>
            </a:r>
          </a:p>
          <a:p>
            <a:pPr lvl="0" indent="-457200" algn="l" rtl="0">
              <a:spcBef>
                <a:spcPts val="0"/>
              </a:spcBef>
              <a:spcAft>
                <a:spcPts val="1200"/>
              </a:spcAft>
              <a:buSzPts val="2600"/>
              <a:buFont typeface="Arial" panose="020B0604020202020204" pitchFamily="34" charset="0"/>
              <a:buChar char="•"/>
            </a:pPr>
            <a:r>
              <a:rPr lang="en-US" dirty="0"/>
              <a:t>Read the steps for creating your own superhero. </a:t>
            </a:r>
          </a:p>
          <a:p>
            <a:pPr lvl="0" indent="-457200" algn="l" rtl="0">
              <a:spcBef>
                <a:spcPts val="0"/>
              </a:spcBef>
              <a:spcAft>
                <a:spcPts val="0"/>
              </a:spcAft>
              <a:buSzPts val="2600"/>
              <a:buFont typeface="Arial" panose="020B0604020202020204" pitchFamily="34" charset="0"/>
              <a:buChar char="•"/>
            </a:pPr>
            <a:r>
              <a:rPr lang="en-US" dirty="0"/>
              <a:t>Design your own superhero.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Write Your Own Superhero Story</a:t>
            </a:r>
            <a:endParaRPr dirty="0"/>
          </a:p>
        </p:txBody>
      </p:sp>
    </p:spTree>
    <p:extLst>
      <p:ext uri="{BB962C8B-B14F-4D97-AF65-F5344CB8AC3E}">
        <p14:creationId xmlns:p14="http://schemas.microsoft.com/office/powerpoint/2010/main" val="942847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I Need a (Super)hero</a:t>
            </a:r>
            <a:endParaRPr dirty="0"/>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English Language Arts</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2883877" cy="3434098"/>
          </a:xfrm>
          <a:prstGeom prst="rect">
            <a:avLst/>
          </a:prstGeom>
          <a:noFill/>
          <a:ln>
            <a:noFill/>
          </a:ln>
        </p:spPr>
        <p:txBody>
          <a:bodyPr spcFirstLastPara="1" wrap="square" lIns="91425" tIns="45700" rIns="91425" bIns="45700" anchor="t" anchorCtr="0">
            <a:noAutofit/>
          </a:bodyPr>
          <a:lstStyle/>
          <a:p>
            <a:pPr marL="285750" indent="-285750">
              <a:spcBef>
                <a:spcPts val="0"/>
              </a:spcBef>
              <a:spcAft>
                <a:spcPts val="600"/>
              </a:spcAft>
              <a:buFont typeface="Arial" panose="020B0604020202020204" pitchFamily="34" charset="0"/>
              <a:buChar char="•"/>
            </a:pPr>
            <a:r>
              <a:rPr lang="en-US" sz="1800" dirty="0"/>
              <a:t>Name your superhero</a:t>
            </a:r>
          </a:p>
          <a:p>
            <a:pPr marL="285750" lvl="0" indent="-285750" algn="l" rtl="0">
              <a:spcBef>
                <a:spcPts val="0"/>
              </a:spcBef>
              <a:spcAft>
                <a:spcPts val="600"/>
              </a:spcAft>
              <a:buSzPts val="2600"/>
              <a:buFont typeface="Arial" panose="020B0604020202020204" pitchFamily="34" charset="0"/>
              <a:buChar char="•"/>
            </a:pPr>
            <a:r>
              <a:rPr lang="en-US" sz="1800" dirty="0"/>
              <a:t>Choose their powers</a:t>
            </a:r>
          </a:p>
          <a:p>
            <a:pPr marL="285750" lvl="0" indent="-285750" algn="l" rtl="0">
              <a:spcBef>
                <a:spcPts val="0"/>
              </a:spcBef>
              <a:spcAft>
                <a:spcPts val="600"/>
              </a:spcAft>
              <a:buSzPts val="2600"/>
              <a:buFont typeface="Arial" panose="020B0604020202020204" pitchFamily="34" charset="0"/>
              <a:buChar char="•"/>
            </a:pPr>
            <a:r>
              <a:rPr lang="en-US" sz="1800" dirty="0"/>
              <a:t>Decide how the character got those powers</a:t>
            </a:r>
          </a:p>
          <a:p>
            <a:pPr marL="285750" lvl="0" indent="-285750" algn="l" rtl="0">
              <a:spcBef>
                <a:spcPts val="0"/>
              </a:spcBef>
              <a:spcAft>
                <a:spcPts val="600"/>
              </a:spcAft>
              <a:buSzPts val="2600"/>
              <a:buFont typeface="Arial" panose="020B0604020202020204" pitchFamily="34" charset="0"/>
              <a:buChar char="•"/>
            </a:pPr>
            <a:r>
              <a:rPr lang="en-US" sz="1800" dirty="0"/>
              <a:t>Consider how the powers have evolved</a:t>
            </a:r>
          </a:p>
          <a:p>
            <a:pPr marL="285750" indent="-285750">
              <a:spcBef>
                <a:spcPts val="0"/>
              </a:spcBef>
              <a:spcAft>
                <a:spcPts val="600"/>
              </a:spcAft>
              <a:buFont typeface="Arial" panose="020B0604020202020204" pitchFamily="34" charset="0"/>
              <a:buChar char="•"/>
            </a:pPr>
            <a:r>
              <a:rPr lang="en-US" sz="1800" dirty="0"/>
              <a:t>Create a weakness </a:t>
            </a:r>
            <a:r>
              <a:rPr lang="en-US" sz="1800"/>
              <a:t>for your superhero</a:t>
            </a:r>
            <a:endParaRPr lang="en-US" sz="1800" dirty="0"/>
          </a:p>
          <a:p>
            <a:pPr marL="285750" lvl="0" indent="-285750" algn="l" rtl="0">
              <a:spcBef>
                <a:spcPts val="0"/>
              </a:spcBef>
              <a:spcAft>
                <a:spcPts val="600"/>
              </a:spcAft>
              <a:buSzPts val="2600"/>
              <a:buFont typeface="Arial" panose="020B0604020202020204" pitchFamily="34" charset="0"/>
              <a:buChar char="•"/>
            </a:pPr>
            <a:r>
              <a:rPr lang="en-US" sz="1800" dirty="0"/>
              <a:t>Give your character a tragic flaw</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Checklist for Creating a Superhero</a:t>
            </a:r>
            <a:endParaRPr dirty="0"/>
          </a:p>
        </p:txBody>
      </p:sp>
      <p:sp>
        <p:nvSpPr>
          <p:cNvPr id="2" name="TextBox 1">
            <a:extLst>
              <a:ext uri="{FF2B5EF4-FFF2-40B4-BE49-F238E27FC236}">
                <a16:creationId xmlns:a16="http://schemas.microsoft.com/office/drawing/2014/main" id="{48D07345-7F01-4E84-9929-0109A0235AF4}"/>
              </a:ext>
            </a:extLst>
          </p:cNvPr>
          <p:cNvSpPr txBox="1"/>
          <p:nvPr/>
        </p:nvSpPr>
        <p:spPr>
          <a:xfrm>
            <a:off x="3892062" y="1309352"/>
            <a:ext cx="3270738" cy="261610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991B1E"/>
              </a:buClr>
              <a:buSzPts val="26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Choose a gender and physical traits for your superhero</a:t>
            </a:r>
          </a:p>
          <a:p>
            <a:pPr marL="285750" marR="0" lvl="0" indent="-285750" algn="l" defTabSz="914400" rtl="0" eaLnBrk="1" fontAlgn="auto" latinLnBrk="0" hangingPunct="1">
              <a:lnSpc>
                <a:spcPct val="100000"/>
              </a:lnSpc>
              <a:spcBef>
                <a:spcPts val="0"/>
              </a:spcBef>
              <a:spcAft>
                <a:spcPts val="600"/>
              </a:spcAft>
              <a:buClr>
                <a:srgbClr val="991B1E"/>
              </a:buClr>
              <a:buSzPts val="26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Flesh out their personality</a:t>
            </a:r>
          </a:p>
          <a:p>
            <a:pPr marL="285750" marR="0" lvl="0" indent="-285750" algn="l" defTabSz="914400" rtl="0" eaLnBrk="1" fontAlgn="auto" latinLnBrk="0" hangingPunct="1">
              <a:lnSpc>
                <a:spcPct val="100000"/>
              </a:lnSpc>
              <a:spcBef>
                <a:spcPts val="0"/>
              </a:spcBef>
              <a:spcAft>
                <a:spcPts val="600"/>
              </a:spcAft>
              <a:buClr>
                <a:srgbClr val="991B1E"/>
              </a:buClr>
              <a:buSzPts val="26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Design a costume for them</a:t>
            </a:r>
          </a:p>
          <a:p>
            <a:pPr marL="285750" marR="0" lvl="0" indent="-285750" algn="l" defTabSz="914400" rtl="0" eaLnBrk="1" fontAlgn="auto" latinLnBrk="0" hangingPunct="1">
              <a:lnSpc>
                <a:spcPct val="100000"/>
              </a:lnSpc>
              <a:spcBef>
                <a:spcPts val="0"/>
              </a:spcBef>
              <a:spcAft>
                <a:spcPts val="600"/>
              </a:spcAft>
              <a:buClr>
                <a:srgbClr val="991B1E"/>
              </a:buClr>
              <a:buSzPts val="26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Give your superhero a catchphrase</a:t>
            </a:r>
          </a:p>
          <a:p>
            <a:pPr marL="285750" marR="0" lvl="0" indent="-285750" algn="l" defTabSz="914400" rtl="0" eaLnBrk="1" fontAlgn="auto" latinLnBrk="0" hangingPunct="1">
              <a:lnSpc>
                <a:spcPct val="100000"/>
              </a:lnSpc>
              <a:spcBef>
                <a:spcPts val="0"/>
              </a:spcBef>
              <a:spcAft>
                <a:spcPts val="600"/>
              </a:spcAft>
              <a:buClr>
                <a:srgbClr val="991B1E"/>
              </a:buClr>
              <a:buSzPts val="26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Decide if your superhero has an archenemy</a:t>
            </a:r>
          </a:p>
        </p:txBody>
      </p:sp>
    </p:spTree>
    <p:extLst>
      <p:ext uri="{BB962C8B-B14F-4D97-AF65-F5344CB8AC3E}">
        <p14:creationId xmlns:p14="http://schemas.microsoft.com/office/powerpoint/2010/main" val="4293873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Your story must have a plot, setting, conflict, theme, and characters. </a:t>
            </a:r>
          </a:p>
          <a:p>
            <a:pPr lvl="0" indent="-457200" algn="l" rtl="0">
              <a:spcBef>
                <a:spcPts val="0"/>
              </a:spcBef>
              <a:spcAft>
                <a:spcPts val="1200"/>
              </a:spcAft>
              <a:buSzPts val="2600"/>
              <a:buFont typeface="Arial" panose="020B0604020202020204" pitchFamily="34" charset="0"/>
              <a:buChar char="•"/>
            </a:pPr>
            <a:r>
              <a:rPr lang="en-US" dirty="0"/>
              <a:t>You must use correct mechanics, spelling, and grammar. </a:t>
            </a:r>
          </a:p>
          <a:p>
            <a:pPr lvl="0" indent="-457200" algn="l" rtl="0">
              <a:spcBef>
                <a:spcPts val="0"/>
              </a:spcBef>
              <a:spcAft>
                <a:spcPts val="0"/>
              </a:spcAft>
              <a:buSzPts val="2600"/>
              <a:buFont typeface="Arial" panose="020B0604020202020204" pitchFamily="34" charset="0"/>
              <a:buChar char="•"/>
            </a:pPr>
            <a:r>
              <a:rPr lang="en-US" dirty="0"/>
              <a:t>You must create an original design for your superhero. </a:t>
            </a:r>
          </a:p>
          <a:p>
            <a:pPr marL="0" lvl="0" indent="0" algn="l" rtl="0">
              <a:spcBef>
                <a:spcPts val="0"/>
              </a:spcBef>
              <a:spcAft>
                <a:spcPts val="0"/>
              </a:spcAft>
              <a:buSzPts val="2600"/>
              <a:buNone/>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Story Rubric</a:t>
            </a:r>
            <a:endParaRPr dirty="0"/>
          </a:p>
        </p:txBody>
      </p:sp>
    </p:spTree>
    <p:extLst>
      <p:ext uri="{BB962C8B-B14F-4D97-AF65-F5344CB8AC3E}">
        <p14:creationId xmlns:p14="http://schemas.microsoft.com/office/powerpoint/2010/main" val="1127293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Share Your Superhero</a:t>
            </a:r>
            <a:endParaRPr dirty="0"/>
          </a:p>
        </p:txBody>
      </p:sp>
      <p:pic>
        <p:nvPicPr>
          <p:cNvPr id="5" name="Google Shape;200;p39">
            <a:extLst>
              <a:ext uri="{FF2B5EF4-FFF2-40B4-BE49-F238E27FC236}">
                <a16:creationId xmlns:a16="http://schemas.microsoft.com/office/drawing/2014/main" id="{93B815E4-951B-4974-AA16-7E921286E2D1}"/>
              </a:ext>
            </a:extLst>
          </p:cNvPr>
          <p:cNvPicPr preferRelativeResize="0"/>
          <p:nvPr/>
        </p:nvPicPr>
        <p:blipFill>
          <a:blip r:embed="rId3">
            <a:alphaModFix/>
          </a:blip>
          <a:stretch>
            <a:fillRect/>
          </a:stretch>
        </p:blipFill>
        <p:spPr>
          <a:xfrm>
            <a:off x="5725879" y="83254"/>
            <a:ext cx="3455035" cy="3453236"/>
          </a:xfrm>
          <a:prstGeom prst="rect">
            <a:avLst/>
          </a:prstGeom>
          <a:noFill/>
          <a:ln>
            <a:noFill/>
          </a:ln>
        </p:spPr>
      </p:pic>
      <p:pic>
        <p:nvPicPr>
          <p:cNvPr id="6" name="Google Shape;201;p39">
            <a:extLst>
              <a:ext uri="{FF2B5EF4-FFF2-40B4-BE49-F238E27FC236}">
                <a16:creationId xmlns:a16="http://schemas.microsoft.com/office/drawing/2014/main" id="{D5FC4077-F69F-4681-A0A7-E59463FA6404}"/>
              </a:ext>
            </a:extLst>
          </p:cNvPr>
          <p:cNvPicPr preferRelativeResize="0"/>
          <p:nvPr/>
        </p:nvPicPr>
        <p:blipFill>
          <a:blip r:embed="rId4">
            <a:alphaModFix/>
          </a:blip>
          <a:stretch>
            <a:fillRect/>
          </a:stretch>
        </p:blipFill>
        <p:spPr>
          <a:xfrm>
            <a:off x="30176" y="1701989"/>
            <a:ext cx="2803056" cy="3453235"/>
          </a:xfrm>
          <a:prstGeom prst="rect">
            <a:avLst/>
          </a:prstGeom>
          <a:noFill/>
          <a:ln>
            <a:noFill/>
          </a:ln>
        </p:spPr>
      </p:pic>
      <p:pic>
        <p:nvPicPr>
          <p:cNvPr id="7" name="Google Shape;202;p39">
            <a:extLst>
              <a:ext uri="{FF2B5EF4-FFF2-40B4-BE49-F238E27FC236}">
                <a16:creationId xmlns:a16="http://schemas.microsoft.com/office/drawing/2014/main" id="{0B54BCF2-401B-47B2-A053-9F90125C5A60}"/>
              </a:ext>
            </a:extLst>
          </p:cNvPr>
          <p:cNvPicPr preferRelativeResize="0"/>
          <p:nvPr/>
        </p:nvPicPr>
        <p:blipFill>
          <a:blip r:embed="rId5">
            <a:alphaModFix/>
          </a:blip>
          <a:stretch>
            <a:fillRect/>
          </a:stretch>
        </p:blipFill>
        <p:spPr>
          <a:xfrm>
            <a:off x="276779" y="1188248"/>
            <a:ext cx="7933949" cy="3966974"/>
          </a:xfrm>
          <a:prstGeom prst="rect">
            <a:avLst/>
          </a:prstGeom>
          <a:noFill/>
          <a:ln>
            <a:noFill/>
          </a:ln>
        </p:spPr>
      </p:pic>
    </p:spTree>
    <p:extLst>
      <p:ext uri="{BB962C8B-B14F-4D97-AF65-F5344CB8AC3E}">
        <p14:creationId xmlns:p14="http://schemas.microsoft.com/office/powerpoint/2010/main" val="327325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Questions</a:t>
            </a:r>
            <a:endParaRPr dirty="0"/>
          </a:p>
        </p:txBody>
      </p:sp>
      <p:sp>
        <p:nvSpPr>
          <p:cNvPr id="101" name="Google Shape;101;p24"/>
          <p:cNvSpPr txBox="1">
            <a:spLocks noGrp="1"/>
          </p:cNvSpPr>
          <p:nvPr>
            <p:ph type="body" idx="1"/>
          </p:nvPr>
        </p:nvSpPr>
        <p:spPr>
          <a:xfrm>
            <a:off x="530352" y="2028498"/>
            <a:ext cx="7772400" cy="2029152"/>
          </a:xfrm>
          <a:prstGeom prst="rect">
            <a:avLst/>
          </a:prstGeom>
          <a:noFill/>
          <a:ln>
            <a:noFill/>
          </a:ln>
        </p:spPr>
        <p:txBody>
          <a:bodyPr spcFirstLastPara="1" wrap="square" lIns="45700" tIns="45700" rIns="45700" bIns="45700" anchor="t" anchorCtr="0">
            <a:noAutofit/>
          </a:bodyPr>
          <a:lstStyle/>
          <a:p>
            <a:pPr marL="512763" lvl="0" indent="-457200" algn="l" rtl="0">
              <a:spcBef>
                <a:spcPts val="0"/>
              </a:spcBef>
              <a:spcAft>
                <a:spcPts val="1200"/>
              </a:spcAft>
              <a:buSzPts val="2600"/>
              <a:buFont typeface="Arial" panose="020B0604020202020204" pitchFamily="34" charset="0"/>
              <a:buChar char="•"/>
            </a:pPr>
            <a:r>
              <a:rPr lang="en-US" dirty="0"/>
              <a:t>What are the elements of a story? </a:t>
            </a:r>
          </a:p>
          <a:p>
            <a:pPr marL="512763" lvl="0" indent="-457200" algn="l" rtl="0">
              <a:spcBef>
                <a:spcPts val="0"/>
              </a:spcBef>
              <a:spcAft>
                <a:spcPts val="1200"/>
              </a:spcAft>
              <a:buSzPts val="2600"/>
              <a:buFont typeface="Arial" panose="020B0604020202020204" pitchFamily="34" charset="0"/>
              <a:buChar char="•"/>
            </a:pPr>
            <a:r>
              <a:rPr lang="en-US" dirty="0"/>
              <a:t>What makes someone (or something) a hero? </a:t>
            </a:r>
          </a:p>
          <a:p>
            <a:pPr marL="512763" lvl="0" indent="-457200" algn="l" rtl="0">
              <a:spcBef>
                <a:spcPts val="0"/>
              </a:spcBef>
              <a:spcAft>
                <a:spcPts val="0"/>
              </a:spcAft>
              <a:buSzPts val="2600"/>
              <a:buFont typeface="Arial" panose="020B0604020202020204" pitchFamily="34" charset="0"/>
              <a:buChar char="•"/>
            </a:pPr>
            <a:r>
              <a:rPr lang="en-US" dirty="0"/>
              <a:t>What role do heroes play in stories?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1148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What are your prior experiences with reading and writing stories? </a:t>
            </a:r>
          </a:p>
          <a:p>
            <a:pPr lvl="0" indent="-457200" algn="l" rtl="0">
              <a:spcBef>
                <a:spcPts val="0"/>
              </a:spcBef>
              <a:spcAft>
                <a:spcPts val="1200"/>
              </a:spcAft>
              <a:buSzPts val="2600"/>
              <a:buFont typeface="Arial" panose="020B0604020202020204" pitchFamily="34" charset="0"/>
              <a:buChar char="•"/>
            </a:pPr>
            <a:r>
              <a:rPr lang="en-US" dirty="0"/>
              <a:t>What makes up a story? </a:t>
            </a:r>
          </a:p>
          <a:p>
            <a:pPr lvl="0" indent="-457200" algn="l" rtl="0">
              <a:spcBef>
                <a:spcPts val="0"/>
              </a:spcBef>
              <a:spcAft>
                <a:spcPts val="0"/>
              </a:spcAft>
              <a:buSzPts val="2600"/>
              <a:buFont typeface="Arial" panose="020B0604020202020204" pitchFamily="34" charset="0"/>
              <a:buChar char="•"/>
            </a:pPr>
            <a:r>
              <a:rPr lang="en-US" dirty="0"/>
              <a:t>What components must be present for something to be considered a story?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Quick Write</a:t>
            </a:r>
            <a:endParaRPr dirty="0"/>
          </a:p>
        </p:txBody>
      </p:sp>
      <p:pic>
        <p:nvPicPr>
          <p:cNvPr id="4" name="Google Shape;89;p21" title="K20 5 minute timer">
            <a:hlinkClick r:id="rId3"/>
            <a:extLst>
              <a:ext uri="{FF2B5EF4-FFF2-40B4-BE49-F238E27FC236}">
                <a16:creationId xmlns:a16="http://schemas.microsoft.com/office/drawing/2014/main" id="{2E70DEB2-3CEC-46BD-B3D6-58DD83917F94}"/>
              </a:ext>
            </a:extLst>
          </p:cNvPr>
          <p:cNvPicPr preferRelativeResize="0">
            <a:picLocks noChangeAspect="1"/>
          </p:cNvPicPr>
          <p:nvPr/>
        </p:nvPicPr>
        <p:blipFill>
          <a:blip r:embed="rId4">
            <a:alphaModFix/>
          </a:blip>
          <a:stretch>
            <a:fillRect/>
          </a:stretch>
        </p:blipFill>
        <p:spPr>
          <a:xfrm>
            <a:off x="5029200" y="1200150"/>
            <a:ext cx="3657600" cy="2743200"/>
          </a:xfrm>
          <a:prstGeom prst="rect">
            <a:avLst/>
          </a:prstGeom>
          <a:noFill/>
          <a:ln>
            <a:noFill/>
          </a:ln>
        </p:spPr>
      </p:pic>
    </p:spTree>
    <p:extLst>
      <p:ext uri="{BB962C8B-B14F-4D97-AF65-F5344CB8AC3E}">
        <p14:creationId xmlns:p14="http://schemas.microsoft.com/office/powerpoint/2010/main" val="1127859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021015"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2600"/>
              <a:buFont typeface="Arial" panose="020B0604020202020204" pitchFamily="34" charset="0"/>
              <a:buChar char="•"/>
            </a:pPr>
            <a:r>
              <a:rPr lang="en-US" sz="2400" dirty="0"/>
              <a:t>Share your responses to the Quick Write prompt with your Elbow Partner.</a:t>
            </a:r>
          </a:p>
          <a:p>
            <a:pPr marL="0" lvl="0" indent="0" algn="l" rtl="0">
              <a:spcBef>
                <a:spcPts val="0"/>
              </a:spcBef>
              <a:spcAft>
                <a:spcPts val="0"/>
              </a:spcAft>
              <a:buSzPts val="2600"/>
              <a:buNone/>
            </a:pPr>
            <a:endParaRPr lang="en-US"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Elbow Partners</a:t>
            </a:r>
            <a:endParaRPr dirty="0"/>
          </a:p>
        </p:txBody>
      </p:sp>
      <p:pic>
        <p:nvPicPr>
          <p:cNvPr id="4" name="Google Shape;96;p22">
            <a:extLst>
              <a:ext uri="{FF2B5EF4-FFF2-40B4-BE49-F238E27FC236}">
                <a16:creationId xmlns:a16="http://schemas.microsoft.com/office/drawing/2014/main" id="{D37FA31A-D16D-4973-9114-841F4AF90812}"/>
              </a:ext>
            </a:extLst>
          </p:cNvPr>
          <p:cNvPicPr preferRelativeResize="0">
            <a:picLocks noChangeAspect="1"/>
          </p:cNvPicPr>
          <p:nvPr/>
        </p:nvPicPr>
        <p:blipFill>
          <a:blip r:embed="rId3">
            <a:alphaModFix/>
          </a:blip>
          <a:stretch>
            <a:fillRect/>
          </a:stretch>
        </p:blipFill>
        <p:spPr>
          <a:xfrm>
            <a:off x="4890973" y="735872"/>
            <a:ext cx="2832295" cy="3657600"/>
          </a:xfrm>
          <a:prstGeom prst="rect">
            <a:avLst/>
          </a:prstGeom>
          <a:noFill/>
          <a:ln>
            <a:noFill/>
          </a:ln>
        </p:spPr>
      </p:pic>
    </p:spTree>
    <p:extLst>
      <p:ext uri="{BB962C8B-B14F-4D97-AF65-F5344CB8AC3E}">
        <p14:creationId xmlns:p14="http://schemas.microsoft.com/office/powerpoint/2010/main" val="2760332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As you watch the following video, compare and contrast your Quick Write with the information from the video. </a:t>
            </a:r>
          </a:p>
          <a:p>
            <a:pPr lvl="0" indent="-457200" algn="l" rtl="0">
              <a:spcBef>
                <a:spcPts val="0"/>
              </a:spcBef>
              <a:spcAft>
                <a:spcPts val="1200"/>
              </a:spcAft>
              <a:buSzPts val="2600"/>
              <a:buFont typeface="Arial" panose="020B0604020202020204" pitchFamily="34" charset="0"/>
              <a:buChar char="•"/>
            </a:pPr>
            <a:r>
              <a:rPr lang="en-US" dirty="0"/>
              <a:t>What are the similarities? </a:t>
            </a:r>
          </a:p>
          <a:p>
            <a:pPr lvl="0" indent="-457200" algn="l" rtl="0">
              <a:spcBef>
                <a:spcPts val="0"/>
              </a:spcBef>
              <a:spcAft>
                <a:spcPts val="1200"/>
              </a:spcAft>
              <a:buSzPts val="2600"/>
              <a:buFont typeface="Arial" panose="020B0604020202020204" pitchFamily="34" charset="0"/>
              <a:buChar char="•"/>
            </a:pPr>
            <a:r>
              <a:rPr lang="en-US" dirty="0"/>
              <a:t>What are the differences?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Compare and Contrast</a:t>
            </a:r>
            <a:endParaRPr dirty="0"/>
          </a:p>
        </p:txBody>
      </p:sp>
    </p:spTree>
    <p:extLst>
      <p:ext uri="{BB962C8B-B14F-4D97-AF65-F5344CB8AC3E}">
        <p14:creationId xmlns:p14="http://schemas.microsoft.com/office/powerpoint/2010/main" val="16912946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endParaRPr/>
          </a:p>
        </p:txBody>
      </p:sp>
      <p:pic>
        <p:nvPicPr>
          <p:cNvPr id="4" name="Google Shape;107;p24">
            <a:hlinkClick r:id="rId3"/>
            <a:extLst>
              <a:ext uri="{FF2B5EF4-FFF2-40B4-BE49-F238E27FC236}">
                <a16:creationId xmlns:a16="http://schemas.microsoft.com/office/drawing/2014/main" id="{858BC113-2805-4145-B400-A0B69FABC5D4}"/>
              </a:ext>
            </a:extLst>
          </p:cNvPr>
          <p:cNvPicPr preferRelativeResize="0">
            <a:picLocks noChangeAspect="1"/>
          </p:cNvPicPr>
          <p:nvPr/>
        </p:nvPicPr>
        <p:blipFill>
          <a:blip r:embed="rId4">
            <a:alphaModFix/>
          </a:blip>
          <a:stretch>
            <a:fillRect/>
          </a:stretch>
        </p:blipFill>
        <p:spPr>
          <a:xfrm>
            <a:off x="411480" y="25928"/>
            <a:ext cx="8321040" cy="5117572"/>
          </a:xfrm>
          <a:prstGeom prst="rect">
            <a:avLst/>
          </a:prstGeom>
          <a:noFill/>
          <a:ln>
            <a:noFill/>
          </a:ln>
        </p:spPr>
      </p:pic>
    </p:spTree>
    <p:extLst>
      <p:ext uri="{BB962C8B-B14F-4D97-AF65-F5344CB8AC3E}">
        <p14:creationId xmlns:p14="http://schemas.microsoft.com/office/powerpoint/2010/main" val="2737351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1200"/>
              </a:spcAft>
              <a:buSzPts val="2600"/>
              <a:buFont typeface="Arial" panose="020B0604020202020204" pitchFamily="34" charset="0"/>
              <a:buChar char="•"/>
            </a:pPr>
            <a:r>
              <a:rPr lang="en-US" dirty="0"/>
              <a:t>Revise your Quick Write based on what you learned from the video. </a:t>
            </a:r>
          </a:p>
          <a:p>
            <a:pPr lvl="0" indent="-457200" algn="l" rtl="0">
              <a:spcBef>
                <a:spcPts val="0"/>
              </a:spcBef>
              <a:spcAft>
                <a:spcPts val="1200"/>
              </a:spcAft>
              <a:buSzPts val="2600"/>
              <a:buFont typeface="Arial" panose="020B0604020202020204" pitchFamily="34" charset="0"/>
              <a:buChar char="•"/>
            </a:pPr>
            <a:r>
              <a:rPr lang="en-US" dirty="0"/>
              <a:t>What did you add to what you wrote? What did you need to erase or cross out? </a:t>
            </a:r>
          </a:p>
          <a:p>
            <a:pPr lvl="0" indent="-457200" algn="l" rtl="0">
              <a:spcBef>
                <a:spcPts val="0"/>
              </a:spcBef>
              <a:spcAft>
                <a:spcPts val="1200"/>
              </a:spcAft>
              <a:buSzPts val="2600"/>
              <a:buFont typeface="Arial" panose="020B0604020202020204" pitchFamily="34" charset="0"/>
              <a:buChar char="•"/>
            </a:pPr>
            <a:r>
              <a:rPr lang="en-US" dirty="0"/>
              <a:t>Turn back to your Elbow Partner and discuss the changes you made. </a:t>
            </a:r>
          </a:p>
          <a:p>
            <a:pPr lvl="0" indent="-457200" algn="l" rtl="0">
              <a:spcBef>
                <a:spcPts val="0"/>
              </a:spcBef>
              <a:spcAft>
                <a:spcPts val="1200"/>
              </a:spcAft>
              <a:buSzPts val="2600"/>
              <a:buFont typeface="Arial" panose="020B0604020202020204" pitchFamily="34" charset="0"/>
              <a:buChar char="•"/>
            </a:pPr>
            <a:r>
              <a:rPr lang="en-US" dirty="0"/>
              <a:t>Think of one change to share with the class. </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Revise Your Quick Write</a:t>
            </a:r>
            <a:endParaRPr dirty="0"/>
          </a:p>
        </p:txBody>
      </p:sp>
    </p:spTree>
    <p:extLst>
      <p:ext uri="{BB962C8B-B14F-4D97-AF65-F5344CB8AC3E}">
        <p14:creationId xmlns:p14="http://schemas.microsoft.com/office/powerpoint/2010/main" val="1053989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600"/>
              </a:spcAft>
              <a:buSzPts val="2600"/>
              <a:buFont typeface="Arial" panose="020B0604020202020204" pitchFamily="34" charset="0"/>
              <a:buChar char="•"/>
            </a:pPr>
            <a:r>
              <a:rPr lang="en-US" dirty="0"/>
              <a:t>The five primary elements of a story are: </a:t>
            </a:r>
          </a:p>
          <a:p>
            <a:pPr lvl="1" indent="-457200">
              <a:spcBef>
                <a:spcPts val="0"/>
              </a:spcBef>
              <a:spcAft>
                <a:spcPts val="600"/>
              </a:spcAft>
              <a:buSzPts val="2600"/>
              <a:buFont typeface="Arial" panose="020B0604020202020204" pitchFamily="34" charset="0"/>
              <a:buChar char="•"/>
            </a:pPr>
            <a:r>
              <a:rPr lang="en-US" dirty="0"/>
              <a:t>Plot </a:t>
            </a:r>
          </a:p>
          <a:p>
            <a:pPr lvl="1" indent="-457200">
              <a:spcBef>
                <a:spcPts val="0"/>
              </a:spcBef>
              <a:spcAft>
                <a:spcPts val="600"/>
              </a:spcAft>
              <a:buSzPts val="2600"/>
              <a:buFont typeface="Arial" panose="020B0604020202020204" pitchFamily="34" charset="0"/>
              <a:buChar char="•"/>
            </a:pPr>
            <a:r>
              <a:rPr lang="en-US" dirty="0"/>
              <a:t>Setting </a:t>
            </a:r>
          </a:p>
          <a:p>
            <a:pPr lvl="1" indent="-457200">
              <a:spcBef>
                <a:spcPts val="0"/>
              </a:spcBef>
              <a:spcAft>
                <a:spcPts val="600"/>
              </a:spcAft>
              <a:buSzPts val="2600"/>
              <a:buFont typeface="Arial" panose="020B0604020202020204" pitchFamily="34" charset="0"/>
              <a:buChar char="•"/>
            </a:pPr>
            <a:r>
              <a:rPr lang="en-US" dirty="0"/>
              <a:t>Characters </a:t>
            </a:r>
          </a:p>
          <a:p>
            <a:pPr lvl="1" indent="-457200">
              <a:spcBef>
                <a:spcPts val="0"/>
              </a:spcBef>
              <a:spcAft>
                <a:spcPts val="600"/>
              </a:spcAft>
              <a:buSzPts val="2600"/>
              <a:buFont typeface="Arial" panose="020B0604020202020204" pitchFamily="34" charset="0"/>
              <a:buChar char="•"/>
            </a:pPr>
            <a:r>
              <a:rPr lang="en-US" dirty="0"/>
              <a:t>Conflict </a:t>
            </a:r>
          </a:p>
          <a:p>
            <a:pPr lvl="1" indent="-457200">
              <a:spcBef>
                <a:spcPts val="0"/>
              </a:spcBef>
              <a:spcAft>
                <a:spcPts val="1200"/>
              </a:spcAft>
              <a:buSzPts val="2600"/>
              <a:buFont typeface="Arial" panose="020B0604020202020204" pitchFamily="34" charset="0"/>
              <a:buChar char="•"/>
            </a:pPr>
            <a:r>
              <a:rPr lang="en-US" dirty="0"/>
              <a:t>Theme </a:t>
            </a:r>
          </a:p>
          <a:p>
            <a:pPr lvl="0" indent="-457200" algn="l" rtl="0">
              <a:spcBef>
                <a:spcPts val="0"/>
              </a:spcBef>
              <a:spcAft>
                <a:spcPts val="0"/>
              </a:spcAft>
              <a:buSzPts val="2600"/>
              <a:buFont typeface="Arial" panose="020B0604020202020204" pitchFamily="34" charset="0"/>
              <a:buChar char="•"/>
            </a:pPr>
            <a:r>
              <a:rPr lang="en-US" dirty="0"/>
              <a:t>What are other important elements in a good story? Discuss with your classmates.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Five Primary Elements of a Story</a:t>
            </a:r>
            <a:endParaRPr dirty="0"/>
          </a:p>
        </p:txBody>
      </p:sp>
    </p:spTree>
    <p:extLst>
      <p:ext uri="{BB962C8B-B14F-4D97-AF65-F5344CB8AC3E}">
        <p14:creationId xmlns:p14="http://schemas.microsoft.com/office/powerpoint/2010/main" val="3716013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8C4B9385-8DD8-4ABC-B82D-B601503170C4}"/>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7490C62D-3B0B-4AE8-9E00-D93D1F10E0F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LEARN Slides</Template>
  <TotalTime>299</TotalTime>
  <Words>944</Words>
  <Application>Microsoft Office PowerPoint</Application>
  <PresentationFormat>On-screen Show (16:9)</PresentationFormat>
  <Paragraphs>85</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Noto Sans Symbols</vt:lpstr>
      <vt:lpstr>Open Sans</vt:lpstr>
      <vt:lpstr>Roboto</vt:lpstr>
      <vt:lpstr>LEARN theme</vt:lpstr>
      <vt:lpstr>LEARN theme</vt:lpstr>
      <vt:lpstr>PowerPoint Presentation</vt:lpstr>
      <vt:lpstr>I Need a (Super)hero</vt:lpstr>
      <vt:lpstr>Essential Questions</vt:lpstr>
      <vt:lpstr>Quick Write</vt:lpstr>
      <vt:lpstr>Elbow Partners</vt:lpstr>
      <vt:lpstr>Compare and Contrast</vt:lpstr>
      <vt:lpstr>PowerPoint Presentation</vt:lpstr>
      <vt:lpstr>Revise Your Quick Write</vt:lpstr>
      <vt:lpstr>Five Primary Elements of a Story</vt:lpstr>
      <vt:lpstr>Lesson Objectives</vt:lpstr>
      <vt:lpstr>KWHL: Superheroes</vt:lpstr>
      <vt:lpstr>PowerPoint Presentation</vt:lpstr>
      <vt:lpstr>Class Observations of Superheroes</vt:lpstr>
      <vt:lpstr>Class Resources for Superhero Information</vt:lpstr>
      <vt:lpstr>Explore Superhero Resources</vt:lpstr>
      <vt:lpstr>Triangle-Square-Circle</vt:lpstr>
      <vt:lpstr>“The Shadow”</vt:lpstr>
      <vt:lpstr>Stop and Jot</vt:lpstr>
      <vt:lpstr>Write Your Own Superhero Story</vt:lpstr>
      <vt:lpstr>Checklist for Creating a Superhero</vt:lpstr>
      <vt:lpstr>Story Rubric</vt:lpstr>
      <vt:lpstr>Share Your Superhero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Need a (Super)hero</dc:title>
  <dc:creator>k20center@ou.edu</dc:creator>
  <cp:lastModifiedBy>Peters, Daniella M.</cp:lastModifiedBy>
  <cp:revision>1</cp:revision>
  <dcterms:created xsi:type="dcterms:W3CDTF">2021-02-26T22:40:16Z</dcterms:created>
  <dcterms:modified xsi:type="dcterms:W3CDTF">2021-03-15T18:05:59Z</dcterms:modified>
</cp:coreProperties>
</file>