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8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5"/>
  </p:normalViewPr>
  <p:slideViewPr>
    <p:cSldViewPr snapToGrid="0">
      <p:cViewPr>
        <p:scale>
          <a:sx n="150" d="100"/>
          <a:sy n="150" d="100"/>
        </p:scale>
        <p:origin x="6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523b988e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523b988e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523b988e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523b988e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523b988e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523b988e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523b988e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523b988e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523b988e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523b988e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523b988e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523b988e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523b988e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523b988e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523b988e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523b988e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(2014). Think-pair-share.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523b988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(2014). Think-pair-share.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 dirty="0"/>
          </a:p>
        </p:txBody>
      </p:sp>
      <p:sp>
        <p:nvSpPr>
          <p:cNvPr id="117" name="Google Shape;117;g35523b988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523b988e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(2014). Think-pair-share.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 dirty="0"/>
          </a:p>
        </p:txBody>
      </p:sp>
      <p:sp>
        <p:nvSpPr>
          <p:cNvPr id="124" name="Google Shape;124;g35523b988e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523b988e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523b988e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523b988e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523b988e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6605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2CB41A81-7B99-2A80-7C45-0C932E46A2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00344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64105B88-834D-53E4-A6CB-1A50B8918E2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5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2BF81E04-B089-51A9-E74B-E4C98B2A43A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641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100F29AB-CD17-2C74-C957-B6D9E34F82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4246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B0F6BC6-8200-F40A-D737-C1B6C612027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4C72FB-33CC-92FD-CB40-4EC3F5A829F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9CA59A3-40A4-4DE6-CEBC-653DD13AD5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716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EB4CA498-78D5-A6EB-1301-77AE846DA9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8E02DD-21E9-46DC-2584-0B8DA78624E2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6ADD4DDF-A461-7401-86B8-3C2F8724E5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79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E6C3BE75-4E73-889A-5BFF-6E91AD9E6FA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2803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8195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LEARN Lo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59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57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15668AA5-8B6D-335D-86B3-F01EDC5354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9705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DD5A50FA-F198-20AF-CBD5-D1A286A89B8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5552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9633730-4D37-E06A-B18D-9D593F7544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132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D851BC9F-9ED5-F0C9-9F4F-28ABC54BBF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33347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61018C79-0E93-AFE0-B209-F28C8866A5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695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F3294E34-5042-CA7A-3CCF-7915D3E78D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761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6EEC82A2-A5D6-4451-2542-F878D0E3754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122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C2A5462A-650E-A15A-1C4C-42652AF007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87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0F021C-F2F6-BB3A-4693-4023E7648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EAB7BE7-79F7-ABB7-5FCD-A42542A4D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1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134F46F-9210-7CF9-1A64-88F62CE7E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B5B6636-462A-89A3-301A-857EB045C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2046AE90-D645-DFC8-836A-8036EFA8DC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43675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spcBef>
          <a:spcPts val="275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Line of Best Fit</a:t>
            </a:r>
            <a:endParaRPr dirty="0"/>
          </a:p>
        </p:txBody>
      </p:sp>
      <p:sp>
        <p:nvSpPr>
          <p:cNvPr id="144" name="Google Shape;144;p3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With your group, create rules for the line of best fit for your assigned graph.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Consider the following: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What are the possible values for the slope?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What are the possible values for the y-intercept?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Are there any other restrictions on the line of best fit?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Inequality</a:t>
            </a: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With your group write an inequality for at least four of the six students we have discussed (Ariana, Bethany, Camila, Dante, Elijah, and Francisco).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Font typeface="System Font Regular"/>
              <a:buChar char="●"/>
            </a:pP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Be prepared to share your answers with the group.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Control Variables</a:t>
            </a:r>
            <a:endParaRPr dirty="0"/>
          </a:p>
        </p:txBody>
      </p:sp>
      <p:sp>
        <p:nvSpPr>
          <p:cNvPr id="156" name="Google Shape;156;p3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With your partner review the list of control variables from </a:t>
            </a:r>
            <a:r>
              <a:rPr lang="en-US" dirty="0" err="1"/>
              <a:t>Trashketball</a:t>
            </a:r>
            <a:r>
              <a:rPr lang="en-US" dirty="0"/>
              <a:t> Part 1.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Brainstorm ways the control variables could change.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For each control variable, make a hypothesis about one way the control variable could be changed so shooting percentage improves and one way each control variable could be changed so that shooting percentage decreases.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Record each change on a separate index card.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Sorting Control Variables</a:t>
            </a:r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Draw the top card from the deck.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Decide where that card best fits: 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Less than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Less than or equal to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Greater than or equal to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Greater than </a:t>
            </a:r>
            <a:endParaRPr sz="24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Choose the next student:</a:t>
            </a:r>
            <a:endParaRPr dirty="0"/>
          </a:p>
          <a:p>
            <a:pPr marL="977900" lvl="1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Courier New" panose="02070309020205020404" pitchFamily="49" charset="0"/>
              <a:buChar char="o"/>
            </a:pPr>
            <a:r>
              <a:rPr lang="en-US" sz="2400" dirty="0"/>
              <a:t>Explain if you agree or disagree with the placement of the card.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and Conducting an Experiment</a:t>
            </a:r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Using your assigned strategy, design an experiment that will allow you to create a line of best fit.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Record your procedures and create a method for organizing your data.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Once your experiment is approved, test it out!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After you have completed your experiment, plot all the data collected and graph a line of best fit.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Trashketball</a:t>
            </a:r>
            <a:r>
              <a:rPr lang="en-US" dirty="0"/>
              <a:t> Part 1</a:t>
            </a:r>
            <a:endParaRPr dirty="0"/>
          </a:p>
        </p:txBody>
      </p:sp>
      <p:sp>
        <p:nvSpPr>
          <p:cNvPr id="174" name="Google Shape;174;p3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Plot a line of best fit for the class’s shooting percentage.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How do your results compare to the predictions made by the class?</a:t>
            </a:r>
            <a:endParaRPr dirty="0"/>
          </a:p>
          <a:p>
            <a:pPr marL="97790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 panose="02070309020205020404" pitchFamily="49" charset="0"/>
              <a:buChar char="o"/>
            </a:pPr>
            <a:r>
              <a:rPr lang="en-US" dirty="0"/>
              <a:t>Was the new shooting percentage greater or less than the original?</a:t>
            </a:r>
            <a:endParaRPr dirty="0"/>
          </a:p>
          <a:p>
            <a:pPr marL="97790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 panose="02070309020205020404" pitchFamily="49" charset="0"/>
              <a:buChar char="o"/>
            </a:pPr>
            <a:r>
              <a:rPr lang="en-US" dirty="0"/>
              <a:t>Were they ever equal?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Inequalities</a:t>
            </a:r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partner, brainstorm situations in which inequalities might be useful.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Graphing Stories</a:t>
            </a:r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192" algn="l" rtl="0">
              <a:spcBef>
                <a:spcPts val="25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For each graph write a story that could be described using the linear inequality shown. </a:t>
            </a:r>
            <a:endParaRPr dirty="0"/>
          </a:p>
          <a:p>
            <a:pPr marL="457200" lvl="0" indent="-393192" algn="l" rtl="0">
              <a:spcBef>
                <a:spcPts val="25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Consider the following: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Whether the line is increasing or decreasing.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Whether the line is solid or dashed.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Whether the shading is above or below the line.</a:t>
            </a:r>
            <a:endParaRPr sz="24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After creating your story, write an algebraic inequality to describe the graph.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3671267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Trashketball Part 2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sz="quarter" idx="10"/>
          </p:nvPr>
        </p:nvSpPr>
        <p:spPr>
          <a:xfrm>
            <a:off x="3670674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Linear Inequalities</a:t>
            </a:r>
            <a:endParaRPr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E01CB81F-6398-41BE-377E-FAA62286A14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we compare different sets of data?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Graph linear inequalities on the coordinate plane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Interpret linear inequalities  as representing values greater than, less than, greater than or equal to, and less than or equal to.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Think-Pair</a:t>
            </a:r>
            <a:r>
              <a:rPr lang="en-US" dirty="0"/>
              <a:t>-Share</a:t>
            </a:r>
            <a:endParaRPr dirty="0"/>
          </a:p>
        </p:txBody>
      </p:sp>
      <p:sp>
        <p:nvSpPr>
          <p:cNvPr id="112" name="Google Shape;112;p2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indent="-393192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On your own answer questions A-E on your handout.</a:t>
            </a:r>
            <a:endParaRPr dirty="0"/>
          </a:p>
          <a:p>
            <a:pPr indent="-393192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Once complete find a partner to discuss your answers with.</a:t>
            </a:r>
            <a:endParaRPr dirty="0"/>
          </a:p>
          <a:p>
            <a:pPr indent="-393192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Be prepared to share your thinking with the class.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pic>
        <p:nvPicPr>
          <p:cNvPr id="114" name="Google Shape;114;p26" title="Think-Pair-Sh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61833"/>
            <a:ext cx="3841609" cy="179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Think-Pair-</a:t>
            </a:r>
            <a:r>
              <a:rPr lang="en-US" b="1"/>
              <a:t>Share</a:t>
            </a:r>
            <a:endParaRPr b="1"/>
          </a:p>
        </p:txBody>
      </p:sp>
      <p:sp>
        <p:nvSpPr>
          <p:cNvPr id="119" name="Google Shape;119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393192">
              <a:spcBef>
                <a:spcPts val="520"/>
              </a:spcBef>
              <a:spcAft>
                <a:spcPts val="0"/>
              </a:spcAft>
              <a:buSzPts val="2600"/>
            </a:pPr>
            <a:r>
              <a:rPr lang="en-US" dirty="0"/>
              <a:t>What was your answer for question A?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dirty="0"/>
              <a:t>How do the answers your classmates shared compare with each other?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dirty="0"/>
              <a:t>How are their answers different?</a:t>
            </a:r>
            <a:endParaRPr dirty="0"/>
          </a:p>
        </p:txBody>
      </p:sp>
      <p:pic>
        <p:nvPicPr>
          <p:cNvPr id="2" name="Google Shape;114;p26" title="Think-Pair-Share.png">
            <a:extLst>
              <a:ext uri="{FF2B5EF4-FFF2-40B4-BE49-F238E27FC236}">
                <a16:creationId xmlns:a16="http://schemas.microsoft.com/office/drawing/2014/main" id="{C326461D-88C8-0379-31F9-7FBFA8B9C9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337" y="274637"/>
            <a:ext cx="2125940" cy="9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Think-Pair-</a:t>
            </a:r>
            <a:r>
              <a:rPr lang="en-US" b="1"/>
              <a:t>Share</a:t>
            </a:r>
            <a:endParaRPr b="1"/>
          </a:p>
        </p:txBody>
      </p:sp>
      <p:sp>
        <p:nvSpPr>
          <p:cNvPr id="126" name="Google Shape;126;p2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93192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What were your answers for questions B-E?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dirty="0"/>
              <a:t>How do the answers your classmates shared compare with each other?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dirty="0"/>
              <a:t>How are their answers different?</a:t>
            </a:r>
            <a:endParaRPr dirty="0"/>
          </a:p>
        </p:txBody>
      </p:sp>
      <p:pic>
        <p:nvPicPr>
          <p:cNvPr id="2" name="Google Shape;114;p26" title="Think-Pair-Share.png">
            <a:extLst>
              <a:ext uri="{FF2B5EF4-FFF2-40B4-BE49-F238E27FC236}">
                <a16:creationId xmlns:a16="http://schemas.microsoft.com/office/drawing/2014/main" id="{F12A1A0C-B9F6-A169-2DC8-C2DFFAEC81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337" y="274637"/>
            <a:ext cx="2125940" cy="9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body" sz="quarter" idx="10"/>
          </p:nvPr>
        </p:nvSpPr>
        <p:spPr>
          <a:xfrm>
            <a:off x="629444" y="1873250"/>
            <a:ext cx="7885113" cy="1397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dirty="0"/>
              <a:t>Why might it be useful for Jacob to know if he knocks down more or less pins than expected?</a:t>
            </a:r>
            <a:endParaRPr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Trashketball</a:t>
            </a:r>
            <a:r>
              <a:rPr lang="en-US" dirty="0"/>
              <a:t> Part 2</a:t>
            </a:r>
            <a:endParaRPr dirty="0"/>
          </a:p>
        </p:txBody>
      </p:sp>
      <p:sp>
        <p:nvSpPr>
          <p:cNvPr id="138" name="Google Shape;138;p3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Each graph represents the shooting percentage of 24 students.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Each graph contains a statement by one student about their individual shooting percentage.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Cut apart the 6 graphs.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Sketch a possible line of best fit for all 6 graphs.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Many answers are possible, as long as the line of best fit makes the statement true.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39744956-D7AF-C24A-B772-F3A0F6641B2C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0D51015A-79D5-5846-ADD5-18481CB10A0B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692</Words>
  <Application>Microsoft Macintosh PowerPoint</Application>
  <PresentationFormat>On-screen Show (16:9)</PresentationFormat>
  <Paragraphs>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Trashketball Part 2</vt:lpstr>
      <vt:lpstr>Essential Question</vt:lpstr>
      <vt:lpstr>Lesson Objectives</vt:lpstr>
      <vt:lpstr>Think-Pair-Share</vt:lpstr>
      <vt:lpstr>Think-Pair-Share</vt:lpstr>
      <vt:lpstr>Think-Pair-Share</vt:lpstr>
      <vt:lpstr>PowerPoint Presentation</vt:lpstr>
      <vt:lpstr>Trashketball Part 2</vt:lpstr>
      <vt:lpstr>Line of Best Fit</vt:lpstr>
      <vt:lpstr>Inequality</vt:lpstr>
      <vt:lpstr>Control Variables</vt:lpstr>
      <vt:lpstr>Sorting Control Variables</vt:lpstr>
      <vt:lpstr>Designing and Conducting an Experiment</vt:lpstr>
      <vt:lpstr>Trashketball Part 1</vt:lpstr>
      <vt:lpstr>Inequalities</vt:lpstr>
      <vt:lpstr>Graphing Stories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Trasketball: Part 2</dc:title>
  <dc:subject/>
  <dc:creator>K20 Center</dc:creator>
  <cp:keywords/>
  <dc:description/>
  <cp:lastModifiedBy>Gracia, Ann M.</cp:lastModifiedBy>
  <cp:revision>2</cp:revision>
  <dcterms:modified xsi:type="dcterms:W3CDTF">2025-08-18T19:29:29Z</dcterms:modified>
  <cp:category/>
</cp:coreProperties>
</file>